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1" r:id="rId1"/>
    <p:sldMasterId id="2147483697" r:id="rId2"/>
  </p:sldMasterIdLst>
  <p:notesMasterIdLst>
    <p:notesMasterId r:id="rId16"/>
  </p:notesMasterIdLst>
  <p:handoutMasterIdLst>
    <p:handoutMasterId r:id="rId17"/>
  </p:handoutMasterIdLst>
  <p:sldIdLst>
    <p:sldId id="389" r:id="rId3"/>
    <p:sldId id="489" r:id="rId4"/>
    <p:sldId id="394" r:id="rId5"/>
    <p:sldId id="396" r:id="rId6"/>
    <p:sldId id="313" r:id="rId7"/>
    <p:sldId id="490" r:id="rId8"/>
    <p:sldId id="488" r:id="rId9"/>
    <p:sldId id="392" r:id="rId10"/>
    <p:sldId id="491" r:id="rId11"/>
    <p:sldId id="397" r:id="rId12"/>
    <p:sldId id="399" r:id="rId13"/>
    <p:sldId id="395" r:id="rId14"/>
    <p:sldId id="321" r:id="rId15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Roboto Light" panose="020B0604020202020204" charset="0"/>
      <p:regular r:id="rId26"/>
      <p:bold r:id="rId27"/>
      <p:italic r:id="rId28"/>
      <p:boldItalic r:id="rId29"/>
    </p:embeddedFont>
    <p:embeddedFont>
      <p:font typeface="Roboto Medium" panose="020B0604020202020204" charset="0"/>
      <p:regular r:id="rId30"/>
      <p:bold r:id="rId31"/>
      <p:italic r:id="rId32"/>
      <p:boldItalic r:id="rId33"/>
    </p:embeddedFon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. H." initials="LH." lastIdx="1" clrIdx="0">
    <p:extLst>
      <p:ext uri="{19B8F6BF-5375-455C-9EA6-DF929625EA0E}">
        <p15:presenceInfo xmlns:p15="http://schemas.microsoft.com/office/powerpoint/2012/main" userId="L. H." providerId="None"/>
      </p:ext>
    </p:extLst>
  </p:cmAuthor>
  <p:cmAuthor id="2" name="Marketa Linxová" initials="ML" lastIdx="2" clrIdx="1">
    <p:extLst>
      <p:ext uri="{19B8F6BF-5375-455C-9EA6-DF929625EA0E}">
        <p15:presenceInfo xmlns:p15="http://schemas.microsoft.com/office/powerpoint/2012/main" userId="Marketa Linxová" providerId="None"/>
      </p:ext>
    </p:extLst>
  </p:cmAuthor>
  <p:cmAuthor id="3" name="user" initials="u" lastIdx="1" clrIdx="2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6E2"/>
    <a:srgbClr val="FBFDF9"/>
    <a:srgbClr val="FF5353"/>
    <a:srgbClr val="FFEFEF"/>
    <a:srgbClr val="FFFFFF"/>
    <a:srgbClr val="FFE1E1"/>
    <a:srgbClr val="EEF7E5"/>
    <a:srgbClr val="8CD323"/>
    <a:srgbClr val="008000"/>
    <a:srgbClr val="BFEA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291" autoAdjust="0"/>
  </p:normalViewPr>
  <p:slideViewPr>
    <p:cSldViewPr showGuides="1">
      <p:cViewPr>
        <p:scale>
          <a:sx n="80" d="100"/>
          <a:sy n="80" d="100"/>
        </p:scale>
        <p:origin x="5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91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presProps" Target="presProps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B356F-7DEF-4E4E-9D27-C7E93BFE4DEE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cs-CZ"/>
        </a:p>
      </dgm:t>
    </dgm:pt>
    <dgm:pt modelId="{141B0D8F-FCA7-4AE6-92E2-974E5DDD4089}">
      <dgm:prSet phldrT="[Text]"/>
      <dgm:spPr/>
      <dgm:t>
        <a:bodyPr/>
        <a:lstStyle/>
        <a:p>
          <a:r>
            <a:rPr lang="cs-CZ" b="1" dirty="0">
              <a:latin typeface="Calibri" panose="020F0502020204030204" pitchFamily="34" charset="0"/>
              <a:cs typeface="Calibri" panose="020F0502020204030204" pitchFamily="34" charset="0"/>
            </a:rPr>
            <a:t>Rámcová úmluva OSN o změně klimatu (1992)</a:t>
          </a:r>
          <a:endParaRPr lang="cs-CZ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AE400B8-0A4B-4267-A763-9366BD5A5EF1}" type="parTrans" cxnId="{EE4C0D14-F49C-47EC-94A6-96C6BEBA0179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0D2BD15-0F78-4466-AC57-3240D818DDCA}" type="sibTrans" cxnId="{EE4C0D14-F49C-47EC-94A6-96C6BEBA0179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DD443A0-C8BF-4099-A9E3-4F721EB74FFF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Státní energetická koncepce (2015)</a:t>
          </a:r>
        </a:p>
      </dgm:t>
    </dgm:pt>
    <dgm:pt modelId="{7945B12B-E94C-4291-9ED0-3781BE5E441A}" type="parTrans" cxnId="{38C1A3EB-7D39-4A80-B708-5F6551DE5055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AF9EFF9-3A59-4348-8349-644937DC7012}" type="sibTrans" cxnId="{38C1A3EB-7D39-4A80-B708-5F6551DE5055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995FCE5-1F6E-4CCF-B4DF-02A047D2B277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Politika ochrany klimatu (2017)</a:t>
          </a:r>
        </a:p>
      </dgm:t>
    </dgm:pt>
    <dgm:pt modelId="{1268AD6A-A726-4F82-AF85-6D9F51F2406A}" type="parTrans" cxnId="{1CAA3DA9-BF17-4ACA-9BC0-E7CD704A3F44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085C226-7DE3-427B-8985-D8A205C88DAB}" type="sibTrans" cxnId="{1CAA3DA9-BF17-4ACA-9BC0-E7CD704A3F44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10BD257-B904-4A42-9DD2-2A3E56197990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Zelená dohoda pro Evropu (2019)</a:t>
          </a:r>
        </a:p>
      </dgm:t>
    </dgm:pt>
    <dgm:pt modelId="{731FF8E1-4E2C-4CAE-8F9B-87CF6F6813D2}" type="parTrans" cxnId="{DEF0A584-61B3-4178-A3AD-AB6DFB1CE2CA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3E15105-1167-4F71-AFFD-EB8D51B2A045}" type="sibTrans" cxnId="{DEF0A584-61B3-4178-A3AD-AB6DFB1CE2CA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19FB950-6D93-4D8E-B755-1EE840CED410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Aktualizace POK (2023)</a:t>
          </a:r>
        </a:p>
      </dgm:t>
    </dgm:pt>
    <dgm:pt modelId="{E7553260-3316-476F-9CB4-3AAC43D4057C}" type="parTrans" cxnId="{59579ECC-E824-4CDF-B75B-6F1D60D38404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9EE8CD4-68BA-4B3E-A284-7C01912DA5A8}" type="sibTrans" cxnId="{59579ECC-E824-4CDF-B75B-6F1D60D38404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08857CF-DFB0-415A-B7DC-95E9961F31FA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Pařížská dohoda (2015)</a:t>
          </a:r>
        </a:p>
      </dgm:t>
    </dgm:pt>
    <dgm:pt modelId="{E68879A6-8DF9-4308-8844-9FFE94CBB081}" type="parTrans" cxnId="{25BE3A0A-449C-4CB0-9E3A-5CAE3F23E66A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093DC32-3300-468F-A997-3A6CEC025F81}" type="sibTrans" cxnId="{25BE3A0A-449C-4CB0-9E3A-5CAE3F23E66A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E134362-30FB-4272-A8F3-3A92C00AD846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Kjótský protokol (1997)</a:t>
          </a:r>
        </a:p>
      </dgm:t>
    </dgm:pt>
    <dgm:pt modelId="{E9D8E668-5C77-4264-9520-7BDD7FA3775A}" type="parTrans" cxnId="{A4504EF1-6643-4914-9F0E-0B2EEF90D088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BC54C9F-66C3-4AED-8173-E614B6469931}" type="sibTrans" cxnId="{A4504EF1-6643-4914-9F0E-0B2EEF90D088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D373C32-16C2-4DB9-93F7-A35263676165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Národní program na zmírnění dopadů změny klimatu v ČR (2004)</a:t>
          </a:r>
        </a:p>
      </dgm:t>
    </dgm:pt>
    <dgm:pt modelId="{F41ECEF1-0BED-4DB9-B78F-EBA7FF15ABEA}" type="parTrans" cxnId="{88A740E2-550E-41B6-ABFC-56A400F14E6C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3809FEE-71EB-4A67-9CFD-9FEBDBD721DC}" type="sibTrans" cxnId="{88A740E2-550E-41B6-ABFC-56A400F14E6C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8C63DAE-914B-400B-A58A-F3831E762D26}">
      <dgm:prSet phldrT="[Text]"/>
      <dgm:spPr/>
      <dgm:t>
        <a:bodyPr/>
        <a:lstStyle/>
        <a:p>
          <a:r>
            <a:rPr lang="cs-CZ" dirty="0">
              <a:latin typeface="Calibri" panose="020F0502020204030204" pitchFamily="34" charset="0"/>
              <a:cs typeface="Calibri" panose="020F0502020204030204" pitchFamily="34" charset="0"/>
            </a:rPr>
            <a:t>Čistá planeta pro všechny (2018)</a:t>
          </a:r>
        </a:p>
      </dgm:t>
    </dgm:pt>
    <dgm:pt modelId="{3F77E590-E24C-45EB-B220-81C5CA4C075B}" type="parTrans" cxnId="{DB9B61E3-73DB-4FEF-822A-9A0766F48CD3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63E7B42-137D-4B56-91F1-D3B12C533703}" type="sibTrans" cxnId="{DB9B61E3-73DB-4FEF-822A-9A0766F48CD3}">
      <dgm:prSet/>
      <dgm:spPr/>
      <dgm:t>
        <a:bodyPr/>
        <a:lstStyle/>
        <a:p>
          <a:endParaRPr lang="cs-CZ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D8B57F8-842B-4C5C-B626-688EDFAFB1CB}" type="pres">
      <dgm:prSet presAssocID="{3C0B356F-7DEF-4E4E-9D27-C7E93BFE4DEE}" presName="Name0" presStyleCnt="0">
        <dgm:presLayoutVars>
          <dgm:dir/>
        </dgm:presLayoutVars>
      </dgm:prSet>
      <dgm:spPr/>
    </dgm:pt>
    <dgm:pt modelId="{E21E567C-60D0-4520-A684-14476F87F94E}" type="pres">
      <dgm:prSet presAssocID="{141B0D8F-FCA7-4AE6-92E2-974E5DDD4089}" presName="parComposite" presStyleCnt="0"/>
      <dgm:spPr/>
    </dgm:pt>
    <dgm:pt modelId="{80AEE618-8C47-4B3C-9AD1-A1CA94AA27C8}" type="pres">
      <dgm:prSet presAssocID="{141B0D8F-FCA7-4AE6-92E2-974E5DDD4089}" presName="parBigCircle" presStyleLbl="node0" presStyleIdx="0" presStyleCnt="5"/>
      <dgm:spPr/>
    </dgm:pt>
    <dgm:pt modelId="{F787CA54-1681-4C3E-B676-98059B8151E0}" type="pres">
      <dgm:prSet presAssocID="{141B0D8F-FCA7-4AE6-92E2-974E5DDD4089}" presName="parTx" presStyleLbl="revTx" presStyleIdx="0" presStyleCnt="13"/>
      <dgm:spPr/>
    </dgm:pt>
    <dgm:pt modelId="{8F92FF01-AEB6-44EA-BC71-C4B1BD243E55}" type="pres">
      <dgm:prSet presAssocID="{141B0D8F-FCA7-4AE6-92E2-974E5DDD4089}" presName="bSpace" presStyleCnt="0"/>
      <dgm:spPr/>
    </dgm:pt>
    <dgm:pt modelId="{4F6B880E-3B6C-4A7A-90BC-60C7597F8B96}" type="pres">
      <dgm:prSet presAssocID="{141B0D8F-FCA7-4AE6-92E2-974E5DDD4089}" presName="parBackupNorm" presStyleCnt="0"/>
      <dgm:spPr/>
    </dgm:pt>
    <dgm:pt modelId="{5B6296FF-470A-4BA1-88A7-CD019EB1B73E}" type="pres">
      <dgm:prSet presAssocID="{00D2BD15-0F78-4466-AC57-3240D818DDCA}" presName="parSpace" presStyleCnt="0"/>
      <dgm:spPr/>
    </dgm:pt>
    <dgm:pt modelId="{D409F2BC-9B88-4043-9505-AA36C0F97ED5}" type="pres">
      <dgm:prSet presAssocID="{0E134362-30FB-4272-A8F3-3A92C00AD846}" presName="parComposite" presStyleCnt="0"/>
      <dgm:spPr/>
    </dgm:pt>
    <dgm:pt modelId="{5E579DC9-C797-4E49-ADAC-862E881705F3}" type="pres">
      <dgm:prSet presAssocID="{0E134362-30FB-4272-A8F3-3A92C00AD846}" presName="parBigCircle" presStyleLbl="node0" presStyleIdx="1" presStyleCnt="5"/>
      <dgm:spPr/>
    </dgm:pt>
    <dgm:pt modelId="{49D4D927-C63D-42A0-9355-D44586B396B5}" type="pres">
      <dgm:prSet presAssocID="{0E134362-30FB-4272-A8F3-3A92C00AD846}" presName="parTx" presStyleLbl="revTx" presStyleIdx="1" presStyleCnt="13"/>
      <dgm:spPr/>
    </dgm:pt>
    <dgm:pt modelId="{D66A8B2A-36C2-442C-98D3-E47AB27449DB}" type="pres">
      <dgm:prSet presAssocID="{0E134362-30FB-4272-A8F3-3A92C00AD846}" presName="bSpace" presStyleCnt="0"/>
      <dgm:spPr/>
    </dgm:pt>
    <dgm:pt modelId="{809A2BAA-EEA6-4BB1-8718-7B7EAC31DE27}" type="pres">
      <dgm:prSet presAssocID="{0E134362-30FB-4272-A8F3-3A92C00AD846}" presName="parBackupNorm" presStyleCnt="0"/>
      <dgm:spPr/>
    </dgm:pt>
    <dgm:pt modelId="{3C99B0D9-F2AE-41CB-B33A-3615819FBC78}" type="pres">
      <dgm:prSet presAssocID="{2BC54C9F-66C3-4AED-8173-E614B6469931}" presName="parSpace" presStyleCnt="0"/>
      <dgm:spPr/>
    </dgm:pt>
    <dgm:pt modelId="{32450137-5574-46E1-BE40-C2EADF16C8D3}" type="pres">
      <dgm:prSet presAssocID="{DD373C32-16C2-4DB9-93F7-A35263676165}" presName="desBackupLeftNorm" presStyleCnt="0"/>
      <dgm:spPr/>
    </dgm:pt>
    <dgm:pt modelId="{78C96639-AF99-4DC2-A05C-4E8E25E39F8B}" type="pres">
      <dgm:prSet presAssocID="{DD373C32-16C2-4DB9-93F7-A35263676165}" presName="desComposite" presStyleCnt="0"/>
      <dgm:spPr/>
    </dgm:pt>
    <dgm:pt modelId="{78B7AB95-30FF-4D22-B2DC-F40CFB84BC9E}" type="pres">
      <dgm:prSet presAssocID="{DD373C32-16C2-4DB9-93F7-A35263676165}" presName="desCircle" presStyleLbl="node1" presStyleIdx="0" presStyleCnt="4"/>
      <dgm:spPr/>
    </dgm:pt>
    <dgm:pt modelId="{82DA8051-4966-4039-BDE2-4844C336190C}" type="pres">
      <dgm:prSet presAssocID="{DD373C32-16C2-4DB9-93F7-A35263676165}" presName="chTx" presStyleLbl="revTx" presStyleIdx="2" presStyleCnt="13"/>
      <dgm:spPr/>
    </dgm:pt>
    <dgm:pt modelId="{C85A2BF2-67D0-4304-8375-3D448DDED5C4}" type="pres">
      <dgm:prSet presAssocID="{DD373C32-16C2-4DB9-93F7-A35263676165}" presName="desTx" presStyleLbl="revTx" presStyleIdx="3" presStyleCnt="13">
        <dgm:presLayoutVars>
          <dgm:bulletEnabled val="1"/>
        </dgm:presLayoutVars>
      </dgm:prSet>
      <dgm:spPr/>
    </dgm:pt>
    <dgm:pt modelId="{989D6B2C-6AD8-410F-BED8-C39ABF32CCE4}" type="pres">
      <dgm:prSet presAssocID="{DD373C32-16C2-4DB9-93F7-A35263676165}" presName="desBackupRightNorm" presStyleCnt="0"/>
      <dgm:spPr/>
    </dgm:pt>
    <dgm:pt modelId="{8C64B324-A280-40A9-B7FD-08D4B2F05FD1}" type="pres">
      <dgm:prSet presAssocID="{B3809FEE-71EB-4A67-9CFD-9FEBDBD721DC}" presName="desSpace" presStyleCnt="0"/>
      <dgm:spPr/>
    </dgm:pt>
    <dgm:pt modelId="{3C4D05ED-E73C-4BE5-BF77-47AD0944B72E}" type="pres">
      <dgm:prSet presAssocID="{508857CF-DFB0-415A-B7DC-95E9961F31FA}" presName="parComposite" presStyleCnt="0"/>
      <dgm:spPr/>
    </dgm:pt>
    <dgm:pt modelId="{EBAC904F-6848-465B-9930-B0405D64C612}" type="pres">
      <dgm:prSet presAssocID="{508857CF-DFB0-415A-B7DC-95E9961F31FA}" presName="parBigCircle" presStyleLbl="node0" presStyleIdx="2" presStyleCnt="5"/>
      <dgm:spPr/>
    </dgm:pt>
    <dgm:pt modelId="{6AB833A6-B771-4FEC-8051-B26CA91A9F30}" type="pres">
      <dgm:prSet presAssocID="{508857CF-DFB0-415A-B7DC-95E9961F31FA}" presName="parTx" presStyleLbl="revTx" presStyleIdx="4" presStyleCnt="13"/>
      <dgm:spPr/>
    </dgm:pt>
    <dgm:pt modelId="{F343F048-1CEB-457A-A13E-1E77B791295A}" type="pres">
      <dgm:prSet presAssocID="{508857CF-DFB0-415A-B7DC-95E9961F31FA}" presName="bSpace" presStyleCnt="0"/>
      <dgm:spPr/>
    </dgm:pt>
    <dgm:pt modelId="{30C2E55E-AF7E-4F74-A59C-7A1EE5ECA19D}" type="pres">
      <dgm:prSet presAssocID="{508857CF-DFB0-415A-B7DC-95E9961F31FA}" presName="parBackupNorm" presStyleCnt="0"/>
      <dgm:spPr/>
    </dgm:pt>
    <dgm:pt modelId="{D4998234-23A8-45E7-8DA4-A807F8E38BEF}" type="pres">
      <dgm:prSet presAssocID="{F093DC32-3300-468F-A997-3A6CEC025F81}" presName="parSpace" presStyleCnt="0"/>
      <dgm:spPr/>
    </dgm:pt>
    <dgm:pt modelId="{375F3769-FDCF-4D99-AC8F-AB80C813B29A}" type="pres">
      <dgm:prSet presAssocID="{2DD443A0-C8BF-4099-A9E3-4F721EB74FFF}" presName="desBackupLeftNorm" presStyleCnt="0"/>
      <dgm:spPr/>
    </dgm:pt>
    <dgm:pt modelId="{83D3EE89-42A2-4AF4-BCF5-7FD353CA8899}" type="pres">
      <dgm:prSet presAssocID="{2DD443A0-C8BF-4099-A9E3-4F721EB74FFF}" presName="desComposite" presStyleCnt="0"/>
      <dgm:spPr/>
    </dgm:pt>
    <dgm:pt modelId="{31CEB26F-2FAC-4193-B859-6232A421DC40}" type="pres">
      <dgm:prSet presAssocID="{2DD443A0-C8BF-4099-A9E3-4F721EB74FFF}" presName="desCircle" presStyleLbl="node1" presStyleIdx="1" presStyleCnt="4"/>
      <dgm:spPr/>
    </dgm:pt>
    <dgm:pt modelId="{957DF688-F67E-4AD4-A6AA-C648C6E745DF}" type="pres">
      <dgm:prSet presAssocID="{2DD443A0-C8BF-4099-A9E3-4F721EB74FFF}" presName="chTx" presStyleLbl="revTx" presStyleIdx="5" presStyleCnt="13"/>
      <dgm:spPr/>
    </dgm:pt>
    <dgm:pt modelId="{377F8A2E-A0F3-4C38-974B-6052760077BF}" type="pres">
      <dgm:prSet presAssocID="{2DD443A0-C8BF-4099-A9E3-4F721EB74FFF}" presName="desTx" presStyleLbl="revTx" presStyleIdx="6" presStyleCnt="13">
        <dgm:presLayoutVars>
          <dgm:bulletEnabled val="1"/>
        </dgm:presLayoutVars>
      </dgm:prSet>
      <dgm:spPr/>
    </dgm:pt>
    <dgm:pt modelId="{94916AF6-7D3A-4115-8730-DD4D4A1732BD}" type="pres">
      <dgm:prSet presAssocID="{2DD443A0-C8BF-4099-A9E3-4F721EB74FFF}" presName="desBackupRightNorm" presStyleCnt="0"/>
      <dgm:spPr/>
    </dgm:pt>
    <dgm:pt modelId="{3A483DF7-0F21-4A1D-9B9B-D828BB78023E}" type="pres">
      <dgm:prSet presAssocID="{0AF9EFF9-3A59-4348-8349-644937DC7012}" presName="desSpace" presStyleCnt="0"/>
      <dgm:spPr/>
    </dgm:pt>
    <dgm:pt modelId="{EE6DDA02-808A-441C-BE69-598B095C8169}" type="pres">
      <dgm:prSet presAssocID="{F995FCE5-1F6E-4CCF-B4DF-02A047D2B277}" presName="desBackupLeftNorm" presStyleCnt="0"/>
      <dgm:spPr/>
    </dgm:pt>
    <dgm:pt modelId="{1814F1AE-E758-400A-A2E9-4147E8C03A82}" type="pres">
      <dgm:prSet presAssocID="{F995FCE5-1F6E-4CCF-B4DF-02A047D2B277}" presName="desComposite" presStyleCnt="0"/>
      <dgm:spPr/>
    </dgm:pt>
    <dgm:pt modelId="{5872F7B9-FE1D-4651-A9BA-CA9034999894}" type="pres">
      <dgm:prSet presAssocID="{F995FCE5-1F6E-4CCF-B4DF-02A047D2B277}" presName="desCircle" presStyleLbl="node1" presStyleIdx="2" presStyleCnt="4"/>
      <dgm:spPr/>
    </dgm:pt>
    <dgm:pt modelId="{BFFD6D1E-0951-4FA5-9C78-378E9463823A}" type="pres">
      <dgm:prSet presAssocID="{F995FCE5-1F6E-4CCF-B4DF-02A047D2B277}" presName="chTx" presStyleLbl="revTx" presStyleIdx="7" presStyleCnt="13"/>
      <dgm:spPr/>
    </dgm:pt>
    <dgm:pt modelId="{2DC840F7-A40D-47DE-A82F-010B750A17F0}" type="pres">
      <dgm:prSet presAssocID="{F995FCE5-1F6E-4CCF-B4DF-02A047D2B277}" presName="desTx" presStyleLbl="revTx" presStyleIdx="8" presStyleCnt="13">
        <dgm:presLayoutVars>
          <dgm:bulletEnabled val="1"/>
        </dgm:presLayoutVars>
      </dgm:prSet>
      <dgm:spPr/>
    </dgm:pt>
    <dgm:pt modelId="{7B746ECD-E85B-48C0-B2E3-E29D5268B579}" type="pres">
      <dgm:prSet presAssocID="{F995FCE5-1F6E-4CCF-B4DF-02A047D2B277}" presName="desBackupRightNorm" presStyleCnt="0"/>
      <dgm:spPr/>
    </dgm:pt>
    <dgm:pt modelId="{CA762BF4-FBE7-41BC-B08E-FC10FAEEF2CA}" type="pres">
      <dgm:prSet presAssocID="{4085C226-7DE3-427B-8985-D8A205C88DAB}" presName="desSpace" presStyleCnt="0"/>
      <dgm:spPr/>
    </dgm:pt>
    <dgm:pt modelId="{1610A7CD-3EA2-40E0-89AD-60491D193A7B}" type="pres">
      <dgm:prSet presAssocID="{18C63DAE-914B-400B-A58A-F3831E762D26}" presName="parComposite" presStyleCnt="0"/>
      <dgm:spPr/>
    </dgm:pt>
    <dgm:pt modelId="{736106CB-2D88-4967-92F4-A44435D54DB7}" type="pres">
      <dgm:prSet presAssocID="{18C63DAE-914B-400B-A58A-F3831E762D26}" presName="parBigCircle" presStyleLbl="node0" presStyleIdx="3" presStyleCnt="5"/>
      <dgm:spPr/>
    </dgm:pt>
    <dgm:pt modelId="{E31AD077-8E39-4FBD-AF5D-C662F5A2315C}" type="pres">
      <dgm:prSet presAssocID="{18C63DAE-914B-400B-A58A-F3831E762D26}" presName="parTx" presStyleLbl="revTx" presStyleIdx="9" presStyleCnt="13"/>
      <dgm:spPr/>
    </dgm:pt>
    <dgm:pt modelId="{FA17E552-0581-41F3-9A5D-3D9F95AD5538}" type="pres">
      <dgm:prSet presAssocID="{18C63DAE-914B-400B-A58A-F3831E762D26}" presName="bSpace" presStyleCnt="0"/>
      <dgm:spPr/>
    </dgm:pt>
    <dgm:pt modelId="{3FFCDBD4-0277-4C0F-AC15-FE08FA78ACAB}" type="pres">
      <dgm:prSet presAssocID="{18C63DAE-914B-400B-A58A-F3831E762D26}" presName="parBackupNorm" presStyleCnt="0"/>
      <dgm:spPr/>
    </dgm:pt>
    <dgm:pt modelId="{2E59B252-E0CF-4727-B43E-69AD3145CBB2}" type="pres">
      <dgm:prSet presAssocID="{863E7B42-137D-4B56-91F1-D3B12C533703}" presName="parSpace" presStyleCnt="0"/>
      <dgm:spPr/>
    </dgm:pt>
    <dgm:pt modelId="{67351526-EEBE-4949-89BF-12599DC9130B}" type="pres">
      <dgm:prSet presAssocID="{810BD257-B904-4A42-9DD2-2A3E56197990}" presName="parComposite" presStyleCnt="0"/>
      <dgm:spPr/>
    </dgm:pt>
    <dgm:pt modelId="{BFE8DF32-8828-40FF-9C09-DB117596888A}" type="pres">
      <dgm:prSet presAssocID="{810BD257-B904-4A42-9DD2-2A3E56197990}" presName="parBigCircle" presStyleLbl="node0" presStyleIdx="4" presStyleCnt="5"/>
      <dgm:spPr/>
    </dgm:pt>
    <dgm:pt modelId="{1FEA6601-0AFC-459F-8CD4-270B799B3AEA}" type="pres">
      <dgm:prSet presAssocID="{810BD257-B904-4A42-9DD2-2A3E56197990}" presName="parTx" presStyleLbl="revTx" presStyleIdx="10" presStyleCnt="13"/>
      <dgm:spPr/>
    </dgm:pt>
    <dgm:pt modelId="{DF6C1D78-0858-45F5-A1CE-58013F4F03EB}" type="pres">
      <dgm:prSet presAssocID="{810BD257-B904-4A42-9DD2-2A3E56197990}" presName="bSpace" presStyleCnt="0"/>
      <dgm:spPr/>
    </dgm:pt>
    <dgm:pt modelId="{25ECCDB5-B635-4D17-BAC2-DD2E5CAD8CF7}" type="pres">
      <dgm:prSet presAssocID="{810BD257-B904-4A42-9DD2-2A3E56197990}" presName="parBackupNorm" presStyleCnt="0"/>
      <dgm:spPr/>
    </dgm:pt>
    <dgm:pt modelId="{6EABE3AC-430C-40A2-B250-110A2283E73A}" type="pres">
      <dgm:prSet presAssocID="{33E15105-1167-4F71-AFFD-EB8D51B2A045}" presName="parSpace" presStyleCnt="0"/>
      <dgm:spPr/>
    </dgm:pt>
    <dgm:pt modelId="{1B934EFB-472F-49C5-8C2F-2BB42A67E7BD}" type="pres">
      <dgm:prSet presAssocID="{619FB950-6D93-4D8E-B755-1EE840CED410}" presName="desBackupLeftNorm" presStyleCnt="0"/>
      <dgm:spPr/>
    </dgm:pt>
    <dgm:pt modelId="{100D332A-D3B1-4321-A880-8BC4815A4A03}" type="pres">
      <dgm:prSet presAssocID="{619FB950-6D93-4D8E-B755-1EE840CED410}" presName="desComposite" presStyleCnt="0"/>
      <dgm:spPr/>
    </dgm:pt>
    <dgm:pt modelId="{BB7BC623-DE9A-4AA0-8413-0F179FD6BA8D}" type="pres">
      <dgm:prSet presAssocID="{619FB950-6D93-4D8E-B755-1EE840CED410}" presName="desCircle" presStyleLbl="node1" presStyleIdx="3" presStyleCnt="4"/>
      <dgm:spPr/>
    </dgm:pt>
    <dgm:pt modelId="{E899DE48-1B97-4235-BF2E-56F7B63F3D27}" type="pres">
      <dgm:prSet presAssocID="{619FB950-6D93-4D8E-B755-1EE840CED410}" presName="chTx" presStyleLbl="revTx" presStyleIdx="11" presStyleCnt="13"/>
      <dgm:spPr/>
    </dgm:pt>
    <dgm:pt modelId="{19993C7C-A42D-4BDA-B626-AA36CA2C467C}" type="pres">
      <dgm:prSet presAssocID="{619FB950-6D93-4D8E-B755-1EE840CED410}" presName="desTx" presStyleLbl="revTx" presStyleIdx="12" presStyleCnt="13">
        <dgm:presLayoutVars>
          <dgm:bulletEnabled val="1"/>
        </dgm:presLayoutVars>
      </dgm:prSet>
      <dgm:spPr/>
    </dgm:pt>
    <dgm:pt modelId="{81849CE2-5317-4EF8-9144-1ABAA51C0FFB}" type="pres">
      <dgm:prSet presAssocID="{619FB950-6D93-4D8E-B755-1EE840CED410}" presName="desBackupRightNorm" presStyleCnt="0"/>
      <dgm:spPr/>
    </dgm:pt>
    <dgm:pt modelId="{E6D2AA52-39C6-4B90-816B-693B03345A93}" type="pres">
      <dgm:prSet presAssocID="{49EE8CD4-68BA-4B3E-A284-7C01912DA5A8}" presName="desSpace" presStyleCnt="0"/>
      <dgm:spPr/>
    </dgm:pt>
  </dgm:ptLst>
  <dgm:cxnLst>
    <dgm:cxn modelId="{7949EF01-6DFF-4A04-8AB8-41634650BE1B}" type="presOf" srcId="{619FB950-6D93-4D8E-B755-1EE840CED410}" destId="{E899DE48-1B97-4235-BF2E-56F7B63F3D27}" srcOrd="0" destOrd="0" presId="urn:microsoft.com/office/officeart/2008/layout/CircleAccentTimeline"/>
    <dgm:cxn modelId="{25BE3A0A-449C-4CB0-9E3A-5CAE3F23E66A}" srcId="{3C0B356F-7DEF-4E4E-9D27-C7E93BFE4DEE}" destId="{508857CF-DFB0-415A-B7DC-95E9961F31FA}" srcOrd="2" destOrd="0" parTransId="{E68879A6-8DF9-4308-8844-9FFE94CBB081}" sibTransId="{F093DC32-3300-468F-A997-3A6CEC025F81}"/>
    <dgm:cxn modelId="{EE4C0D14-F49C-47EC-94A6-96C6BEBA0179}" srcId="{3C0B356F-7DEF-4E4E-9D27-C7E93BFE4DEE}" destId="{141B0D8F-FCA7-4AE6-92E2-974E5DDD4089}" srcOrd="0" destOrd="0" parTransId="{DAE400B8-0A4B-4267-A763-9366BD5A5EF1}" sibTransId="{00D2BD15-0F78-4466-AC57-3240D818DDCA}"/>
    <dgm:cxn modelId="{FE7C185D-C0CE-400E-96A6-65E5BEB05AD4}" type="presOf" srcId="{F995FCE5-1F6E-4CCF-B4DF-02A047D2B277}" destId="{BFFD6D1E-0951-4FA5-9C78-378E9463823A}" srcOrd="0" destOrd="0" presId="urn:microsoft.com/office/officeart/2008/layout/CircleAccentTimeline"/>
    <dgm:cxn modelId="{BF7B1F7D-7D2C-4995-82A7-7746E6321B9D}" type="presOf" srcId="{810BD257-B904-4A42-9DD2-2A3E56197990}" destId="{1FEA6601-0AFC-459F-8CD4-270B799B3AEA}" srcOrd="0" destOrd="0" presId="urn:microsoft.com/office/officeart/2008/layout/CircleAccentTimeline"/>
    <dgm:cxn modelId="{DC824882-5FE7-42EF-B5BB-D2902F7D1601}" type="presOf" srcId="{18C63DAE-914B-400B-A58A-F3831E762D26}" destId="{E31AD077-8E39-4FBD-AF5D-C662F5A2315C}" srcOrd="0" destOrd="0" presId="urn:microsoft.com/office/officeart/2008/layout/CircleAccentTimeline"/>
    <dgm:cxn modelId="{DEF0A584-61B3-4178-A3AD-AB6DFB1CE2CA}" srcId="{3C0B356F-7DEF-4E4E-9D27-C7E93BFE4DEE}" destId="{810BD257-B904-4A42-9DD2-2A3E56197990}" srcOrd="4" destOrd="0" parTransId="{731FF8E1-4E2C-4CAE-8F9B-87CF6F6813D2}" sibTransId="{33E15105-1167-4F71-AFFD-EB8D51B2A045}"/>
    <dgm:cxn modelId="{6CDAAAA7-FFF4-4DB9-95CA-A301AB3D8F53}" type="presOf" srcId="{508857CF-DFB0-415A-B7DC-95E9961F31FA}" destId="{6AB833A6-B771-4FEC-8051-B26CA91A9F30}" srcOrd="0" destOrd="0" presId="urn:microsoft.com/office/officeart/2008/layout/CircleAccentTimeline"/>
    <dgm:cxn modelId="{1CAA3DA9-BF17-4ACA-9BC0-E7CD704A3F44}" srcId="{508857CF-DFB0-415A-B7DC-95E9961F31FA}" destId="{F995FCE5-1F6E-4CCF-B4DF-02A047D2B277}" srcOrd="1" destOrd="0" parTransId="{1268AD6A-A726-4F82-AF85-6D9F51F2406A}" sibTransId="{4085C226-7DE3-427B-8985-D8A205C88DAB}"/>
    <dgm:cxn modelId="{7DC262AF-7AC9-4E1C-8D02-64C3F06CFB38}" type="presOf" srcId="{3C0B356F-7DEF-4E4E-9D27-C7E93BFE4DEE}" destId="{2D8B57F8-842B-4C5C-B626-688EDFAFB1CB}" srcOrd="0" destOrd="0" presId="urn:microsoft.com/office/officeart/2008/layout/CircleAccentTimeline"/>
    <dgm:cxn modelId="{2EAA39C3-3002-423F-9157-243D235E46E5}" type="presOf" srcId="{0E134362-30FB-4272-A8F3-3A92C00AD846}" destId="{49D4D927-C63D-42A0-9355-D44586B396B5}" srcOrd="0" destOrd="0" presId="urn:microsoft.com/office/officeart/2008/layout/CircleAccentTimeline"/>
    <dgm:cxn modelId="{59579ECC-E824-4CDF-B75B-6F1D60D38404}" srcId="{810BD257-B904-4A42-9DD2-2A3E56197990}" destId="{619FB950-6D93-4D8E-B755-1EE840CED410}" srcOrd="0" destOrd="0" parTransId="{E7553260-3316-476F-9CB4-3AAC43D4057C}" sibTransId="{49EE8CD4-68BA-4B3E-A284-7C01912DA5A8}"/>
    <dgm:cxn modelId="{816D7FDC-2524-418E-B90B-024589EDB164}" type="presOf" srcId="{2DD443A0-C8BF-4099-A9E3-4F721EB74FFF}" destId="{957DF688-F67E-4AD4-A6AA-C648C6E745DF}" srcOrd="0" destOrd="0" presId="urn:microsoft.com/office/officeart/2008/layout/CircleAccentTimeline"/>
    <dgm:cxn modelId="{90A9CAE1-9965-4800-9D25-2855BB22EA72}" type="presOf" srcId="{DD373C32-16C2-4DB9-93F7-A35263676165}" destId="{82DA8051-4966-4039-BDE2-4844C336190C}" srcOrd="0" destOrd="0" presId="urn:microsoft.com/office/officeart/2008/layout/CircleAccentTimeline"/>
    <dgm:cxn modelId="{88A740E2-550E-41B6-ABFC-56A400F14E6C}" srcId="{0E134362-30FB-4272-A8F3-3A92C00AD846}" destId="{DD373C32-16C2-4DB9-93F7-A35263676165}" srcOrd="0" destOrd="0" parTransId="{F41ECEF1-0BED-4DB9-B78F-EBA7FF15ABEA}" sibTransId="{B3809FEE-71EB-4A67-9CFD-9FEBDBD721DC}"/>
    <dgm:cxn modelId="{DB9B61E3-73DB-4FEF-822A-9A0766F48CD3}" srcId="{3C0B356F-7DEF-4E4E-9D27-C7E93BFE4DEE}" destId="{18C63DAE-914B-400B-A58A-F3831E762D26}" srcOrd="3" destOrd="0" parTransId="{3F77E590-E24C-45EB-B220-81C5CA4C075B}" sibTransId="{863E7B42-137D-4B56-91F1-D3B12C533703}"/>
    <dgm:cxn modelId="{38C1A3EB-7D39-4A80-B708-5F6551DE5055}" srcId="{508857CF-DFB0-415A-B7DC-95E9961F31FA}" destId="{2DD443A0-C8BF-4099-A9E3-4F721EB74FFF}" srcOrd="0" destOrd="0" parTransId="{7945B12B-E94C-4291-9ED0-3781BE5E441A}" sibTransId="{0AF9EFF9-3A59-4348-8349-644937DC7012}"/>
    <dgm:cxn modelId="{A4504EF1-6643-4914-9F0E-0B2EEF90D088}" srcId="{3C0B356F-7DEF-4E4E-9D27-C7E93BFE4DEE}" destId="{0E134362-30FB-4272-A8F3-3A92C00AD846}" srcOrd="1" destOrd="0" parTransId="{E9D8E668-5C77-4264-9520-7BDD7FA3775A}" sibTransId="{2BC54C9F-66C3-4AED-8173-E614B6469931}"/>
    <dgm:cxn modelId="{EA7475FE-565B-4EC1-A693-D92A3741DE2E}" type="presOf" srcId="{141B0D8F-FCA7-4AE6-92E2-974E5DDD4089}" destId="{F787CA54-1681-4C3E-B676-98059B8151E0}" srcOrd="0" destOrd="0" presId="urn:microsoft.com/office/officeart/2008/layout/CircleAccentTimeline"/>
    <dgm:cxn modelId="{936D6BA6-127C-4185-965A-2B3AD477C365}" type="presParOf" srcId="{2D8B57F8-842B-4C5C-B626-688EDFAFB1CB}" destId="{E21E567C-60D0-4520-A684-14476F87F94E}" srcOrd="0" destOrd="0" presId="urn:microsoft.com/office/officeart/2008/layout/CircleAccentTimeline"/>
    <dgm:cxn modelId="{18AE1205-DEE4-4DE6-AC1D-96348399641C}" type="presParOf" srcId="{E21E567C-60D0-4520-A684-14476F87F94E}" destId="{80AEE618-8C47-4B3C-9AD1-A1CA94AA27C8}" srcOrd="0" destOrd="0" presId="urn:microsoft.com/office/officeart/2008/layout/CircleAccentTimeline"/>
    <dgm:cxn modelId="{BF61D828-82C5-4A41-8ACE-C0EEC3BEECE3}" type="presParOf" srcId="{E21E567C-60D0-4520-A684-14476F87F94E}" destId="{F787CA54-1681-4C3E-B676-98059B8151E0}" srcOrd="1" destOrd="0" presId="urn:microsoft.com/office/officeart/2008/layout/CircleAccentTimeline"/>
    <dgm:cxn modelId="{E915084B-739D-40C9-9A35-7B77C9D09CD6}" type="presParOf" srcId="{E21E567C-60D0-4520-A684-14476F87F94E}" destId="{8F92FF01-AEB6-44EA-BC71-C4B1BD243E55}" srcOrd="2" destOrd="0" presId="urn:microsoft.com/office/officeart/2008/layout/CircleAccentTimeline"/>
    <dgm:cxn modelId="{839C4D6D-793D-45FB-9CAC-2FA6EE8403BD}" type="presParOf" srcId="{2D8B57F8-842B-4C5C-B626-688EDFAFB1CB}" destId="{4F6B880E-3B6C-4A7A-90BC-60C7597F8B96}" srcOrd="1" destOrd="0" presId="urn:microsoft.com/office/officeart/2008/layout/CircleAccentTimeline"/>
    <dgm:cxn modelId="{79466C75-025A-4C44-A0B1-BE2AFC22A1BE}" type="presParOf" srcId="{2D8B57F8-842B-4C5C-B626-688EDFAFB1CB}" destId="{5B6296FF-470A-4BA1-88A7-CD019EB1B73E}" srcOrd="2" destOrd="0" presId="urn:microsoft.com/office/officeart/2008/layout/CircleAccentTimeline"/>
    <dgm:cxn modelId="{C6583607-66A1-4CAF-84F2-8381F6C1E5D9}" type="presParOf" srcId="{2D8B57F8-842B-4C5C-B626-688EDFAFB1CB}" destId="{D409F2BC-9B88-4043-9505-AA36C0F97ED5}" srcOrd="3" destOrd="0" presId="urn:microsoft.com/office/officeart/2008/layout/CircleAccentTimeline"/>
    <dgm:cxn modelId="{297D5A4A-33A3-4F34-9818-5680259DF853}" type="presParOf" srcId="{D409F2BC-9B88-4043-9505-AA36C0F97ED5}" destId="{5E579DC9-C797-4E49-ADAC-862E881705F3}" srcOrd="0" destOrd="0" presId="urn:microsoft.com/office/officeart/2008/layout/CircleAccentTimeline"/>
    <dgm:cxn modelId="{A899CF54-7368-4FE9-BEE4-902D338AD80B}" type="presParOf" srcId="{D409F2BC-9B88-4043-9505-AA36C0F97ED5}" destId="{49D4D927-C63D-42A0-9355-D44586B396B5}" srcOrd="1" destOrd="0" presId="urn:microsoft.com/office/officeart/2008/layout/CircleAccentTimeline"/>
    <dgm:cxn modelId="{1CE8D613-2FFA-4345-BD9D-849D9D4CF9F9}" type="presParOf" srcId="{D409F2BC-9B88-4043-9505-AA36C0F97ED5}" destId="{D66A8B2A-36C2-442C-98D3-E47AB27449DB}" srcOrd="2" destOrd="0" presId="urn:microsoft.com/office/officeart/2008/layout/CircleAccentTimeline"/>
    <dgm:cxn modelId="{ED44B013-7F05-4A38-9F12-EF5185A8836A}" type="presParOf" srcId="{2D8B57F8-842B-4C5C-B626-688EDFAFB1CB}" destId="{809A2BAA-EEA6-4BB1-8718-7B7EAC31DE27}" srcOrd="4" destOrd="0" presId="urn:microsoft.com/office/officeart/2008/layout/CircleAccentTimeline"/>
    <dgm:cxn modelId="{DB505FC9-6161-4CEA-9D36-FFAC512E8361}" type="presParOf" srcId="{2D8B57F8-842B-4C5C-B626-688EDFAFB1CB}" destId="{3C99B0D9-F2AE-41CB-B33A-3615819FBC78}" srcOrd="5" destOrd="0" presId="urn:microsoft.com/office/officeart/2008/layout/CircleAccentTimeline"/>
    <dgm:cxn modelId="{4556C510-572E-4609-8FB4-852FB9C0D665}" type="presParOf" srcId="{2D8B57F8-842B-4C5C-B626-688EDFAFB1CB}" destId="{32450137-5574-46E1-BE40-C2EADF16C8D3}" srcOrd="6" destOrd="0" presId="urn:microsoft.com/office/officeart/2008/layout/CircleAccentTimeline"/>
    <dgm:cxn modelId="{5B073ACC-BE73-4CF1-B4B3-6779B593746C}" type="presParOf" srcId="{2D8B57F8-842B-4C5C-B626-688EDFAFB1CB}" destId="{78C96639-AF99-4DC2-A05C-4E8E25E39F8B}" srcOrd="7" destOrd="0" presId="urn:microsoft.com/office/officeart/2008/layout/CircleAccentTimeline"/>
    <dgm:cxn modelId="{A037B88F-B578-42CD-8FFA-5E39083F6876}" type="presParOf" srcId="{78C96639-AF99-4DC2-A05C-4E8E25E39F8B}" destId="{78B7AB95-30FF-4D22-B2DC-F40CFB84BC9E}" srcOrd="0" destOrd="0" presId="urn:microsoft.com/office/officeart/2008/layout/CircleAccentTimeline"/>
    <dgm:cxn modelId="{15CC78C5-F41A-4073-8D81-956340FFA03C}" type="presParOf" srcId="{78C96639-AF99-4DC2-A05C-4E8E25E39F8B}" destId="{82DA8051-4966-4039-BDE2-4844C336190C}" srcOrd="1" destOrd="0" presId="urn:microsoft.com/office/officeart/2008/layout/CircleAccentTimeline"/>
    <dgm:cxn modelId="{F9BE4CB6-88CC-48FB-928D-E1E506890B9A}" type="presParOf" srcId="{78C96639-AF99-4DC2-A05C-4E8E25E39F8B}" destId="{C85A2BF2-67D0-4304-8375-3D448DDED5C4}" srcOrd="2" destOrd="0" presId="urn:microsoft.com/office/officeart/2008/layout/CircleAccentTimeline"/>
    <dgm:cxn modelId="{CBA44E35-AF71-47E3-82AC-ED5E792356BF}" type="presParOf" srcId="{2D8B57F8-842B-4C5C-B626-688EDFAFB1CB}" destId="{989D6B2C-6AD8-410F-BED8-C39ABF32CCE4}" srcOrd="8" destOrd="0" presId="urn:microsoft.com/office/officeart/2008/layout/CircleAccentTimeline"/>
    <dgm:cxn modelId="{C08DDC06-33BF-477B-A3B6-0AB3400CDFE2}" type="presParOf" srcId="{2D8B57F8-842B-4C5C-B626-688EDFAFB1CB}" destId="{8C64B324-A280-40A9-B7FD-08D4B2F05FD1}" srcOrd="9" destOrd="0" presId="urn:microsoft.com/office/officeart/2008/layout/CircleAccentTimeline"/>
    <dgm:cxn modelId="{B4B94414-0AED-4D49-A319-9AB40FDC4086}" type="presParOf" srcId="{2D8B57F8-842B-4C5C-B626-688EDFAFB1CB}" destId="{3C4D05ED-E73C-4BE5-BF77-47AD0944B72E}" srcOrd="10" destOrd="0" presId="urn:microsoft.com/office/officeart/2008/layout/CircleAccentTimeline"/>
    <dgm:cxn modelId="{BBDFCE46-447B-4E41-8317-2F2C877EA8F7}" type="presParOf" srcId="{3C4D05ED-E73C-4BE5-BF77-47AD0944B72E}" destId="{EBAC904F-6848-465B-9930-B0405D64C612}" srcOrd="0" destOrd="0" presId="urn:microsoft.com/office/officeart/2008/layout/CircleAccentTimeline"/>
    <dgm:cxn modelId="{1884B3CA-1C57-4B30-A849-5F189A82A3D3}" type="presParOf" srcId="{3C4D05ED-E73C-4BE5-BF77-47AD0944B72E}" destId="{6AB833A6-B771-4FEC-8051-B26CA91A9F30}" srcOrd="1" destOrd="0" presId="urn:microsoft.com/office/officeart/2008/layout/CircleAccentTimeline"/>
    <dgm:cxn modelId="{FF5C453A-E30E-447F-9E6D-0FEFEFB89927}" type="presParOf" srcId="{3C4D05ED-E73C-4BE5-BF77-47AD0944B72E}" destId="{F343F048-1CEB-457A-A13E-1E77B791295A}" srcOrd="2" destOrd="0" presId="urn:microsoft.com/office/officeart/2008/layout/CircleAccentTimeline"/>
    <dgm:cxn modelId="{AF2D6EAE-6704-4C30-94E7-53EF3685F412}" type="presParOf" srcId="{2D8B57F8-842B-4C5C-B626-688EDFAFB1CB}" destId="{30C2E55E-AF7E-4F74-A59C-7A1EE5ECA19D}" srcOrd="11" destOrd="0" presId="urn:microsoft.com/office/officeart/2008/layout/CircleAccentTimeline"/>
    <dgm:cxn modelId="{DCBA2C4A-CDD7-4C5F-809C-2F0CF64DABFF}" type="presParOf" srcId="{2D8B57F8-842B-4C5C-B626-688EDFAFB1CB}" destId="{D4998234-23A8-45E7-8DA4-A807F8E38BEF}" srcOrd="12" destOrd="0" presId="urn:microsoft.com/office/officeart/2008/layout/CircleAccentTimeline"/>
    <dgm:cxn modelId="{722DAE47-8C50-4817-AEF9-859AF070D690}" type="presParOf" srcId="{2D8B57F8-842B-4C5C-B626-688EDFAFB1CB}" destId="{375F3769-FDCF-4D99-AC8F-AB80C813B29A}" srcOrd="13" destOrd="0" presId="urn:microsoft.com/office/officeart/2008/layout/CircleAccentTimeline"/>
    <dgm:cxn modelId="{83D01363-6D02-412D-9822-31B793E03571}" type="presParOf" srcId="{2D8B57F8-842B-4C5C-B626-688EDFAFB1CB}" destId="{83D3EE89-42A2-4AF4-BCF5-7FD353CA8899}" srcOrd="14" destOrd="0" presId="urn:microsoft.com/office/officeart/2008/layout/CircleAccentTimeline"/>
    <dgm:cxn modelId="{611E6CF3-64A1-4BDF-A6D8-10B66CC17BCE}" type="presParOf" srcId="{83D3EE89-42A2-4AF4-BCF5-7FD353CA8899}" destId="{31CEB26F-2FAC-4193-B859-6232A421DC40}" srcOrd="0" destOrd="0" presId="urn:microsoft.com/office/officeart/2008/layout/CircleAccentTimeline"/>
    <dgm:cxn modelId="{4D7AC69E-F5F6-4E10-8DA5-63433DE950A2}" type="presParOf" srcId="{83D3EE89-42A2-4AF4-BCF5-7FD353CA8899}" destId="{957DF688-F67E-4AD4-A6AA-C648C6E745DF}" srcOrd="1" destOrd="0" presId="urn:microsoft.com/office/officeart/2008/layout/CircleAccentTimeline"/>
    <dgm:cxn modelId="{3E2E105E-9DE3-4372-9646-E89A8AC06A2E}" type="presParOf" srcId="{83D3EE89-42A2-4AF4-BCF5-7FD353CA8899}" destId="{377F8A2E-A0F3-4C38-974B-6052760077BF}" srcOrd="2" destOrd="0" presId="urn:microsoft.com/office/officeart/2008/layout/CircleAccentTimeline"/>
    <dgm:cxn modelId="{E5FBE528-DE0C-4A7D-BFCC-4B9B7AB9AA71}" type="presParOf" srcId="{2D8B57F8-842B-4C5C-B626-688EDFAFB1CB}" destId="{94916AF6-7D3A-4115-8730-DD4D4A1732BD}" srcOrd="15" destOrd="0" presId="urn:microsoft.com/office/officeart/2008/layout/CircleAccentTimeline"/>
    <dgm:cxn modelId="{D3155285-5A8C-49E2-A9F2-2FB9983AFFA6}" type="presParOf" srcId="{2D8B57F8-842B-4C5C-B626-688EDFAFB1CB}" destId="{3A483DF7-0F21-4A1D-9B9B-D828BB78023E}" srcOrd="16" destOrd="0" presId="urn:microsoft.com/office/officeart/2008/layout/CircleAccentTimeline"/>
    <dgm:cxn modelId="{3A05B534-C071-4992-B51A-8E0E29CE40F0}" type="presParOf" srcId="{2D8B57F8-842B-4C5C-B626-688EDFAFB1CB}" destId="{EE6DDA02-808A-441C-BE69-598B095C8169}" srcOrd="17" destOrd="0" presId="urn:microsoft.com/office/officeart/2008/layout/CircleAccentTimeline"/>
    <dgm:cxn modelId="{0606DFC8-053C-4E34-A566-16185ED7748B}" type="presParOf" srcId="{2D8B57F8-842B-4C5C-B626-688EDFAFB1CB}" destId="{1814F1AE-E758-400A-A2E9-4147E8C03A82}" srcOrd="18" destOrd="0" presId="urn:microsoft.com/office/officeart/2008/layout/CircleAccentTimeline"/>
    <dgm:cxn modelId="{16160101-3F67-4208-B266-38176FCAA626}" type="presParOf" srcId="{1814F1AE-E758-400A-A2E9-4147E8C03A82}" destId="{5872F7B9-FE1D-4651-A9BA-CA9034999894}" srcOrd="0" destOrd="0" presId="urn:microsoft.com/office/officeart/2008/layout/CircleAccentTimeline"/>
    <dgm:cxn modelId="{BFA3391B-C969-49C4-8106-2BC4E977A97F}" type="presParOf" srcId="{1814F1AE-E758-400A-A2E9-4147E8C03A82}" destId="{BFFD6D1E-0951-4FA5-9C78-378E9463823A}" srcOrd="1" destOrd="0" presId="urn:microsoft.com/office/officeart/2008/layout/CircleAccentTimeline"/>
    <dgm:cxn modelId="{AF40FBDE-BF0B-427B-8F38-31C36226D729}" type="presParOf" srcId="{1814F1AE-E758-400A-A2E9-4147E8C03A82}" destId="{2DC840F7-A40D-47DE-A82F-010B750A17F0}" srcOrd="2" destOrd="0" presId="urn:microsoft.com/office/officeart/2008/layout/CircleAccentTimeline"/>
    <dgm:cxn modelId="{B7DFCCDB-5712-42B1-8949-B516DBC8F1C1}" type="presParOf" srcId="{2D8B57F8-842B-4C5C-B626-688EDFAFB1CB}" destId="{7B746ECD-E85B-48C0-B2E3-E29D5268B579}" srcOrd="19" destOrd="0" presId="urn:microsoft.com/office/officeart/2008/layout/CircleAccentTimeline"/>
    <dgm:cxn modelId="{8A7B6BE7-6ED0-4877-9C1D-9EBDD51E0390}" type="presParOf" srcId="{2D8B57F8-842B-4C5C-B626-688EDFAFB1CB}" destId="{CA762BF4-FBE7-41BC-B08E-FC10FAEEF2CA}" srcOrd="20" destOrd="0" presId="urn:microsoft.com/office/officeart/2008/layout/CircleAccentTimeline"/>
    <dgm:cxn modelId="{04C94655-2E5A-4539-9AE9-EC543E982409}" type="presParOf" srcId="{2D8B57F8-842B-4C5C-B626-688EDFAFB1CB}" destId="{1610A7CD-3EA2-40E0-89AD-60491D193A7B}" srcOrd="21" destOrd="0" presId="urn:microsoft.com/office/officeart/2008/layout/CircleAccentTimeline"/>
    <dgm:cxn modelId="{4291CBA0-5799-4AF2-A517-E195B193F85B}" type="presParOf" srcId="{1610A7CD-3EA2-40E0-89AD-60491D193A7B}" destId="{736106CB-2D88-4967-92F4-A44435D54DB7}" srcOrd="0" destOrd="0" presId="urn:microsoft.com/office/officeart/2008/layout/CircleAccentTimeline"/>
    <dgm:cxn modelId="{A1428481-5DD5-4AE3-86FD-7CAEA6882212}" type="presParOf" srcId="{1610A7CD-3EA2-40E0-89AD-60491D193A7B}" destId="{E31AD077-8E39-4FBD-AF5D-C662F5A2315C}" srcOrd="1" destOrd="0" presId="urn:microsoft.com/office/officeart/2008/layout/CircleAccentTimeline"/>
    <dgm:cxn modelId="{558631C3-5133-4C33-8A76-7EF34C709F6D}" type="presParOf" srcId="{1610A7CD-3EA2-40E0-89AD-60491D193A7B}" destId="{FA17E552-0581-41F3-9A5D-3D9F95AD5538}" srcOrd="2" destOrd="0" presId="urn:microsoft.com/office/officeart/2008/layout/CircleAccentTimeline"/>
    <dgm:cxn modelId="{1371FB4D-5B01-46D5-A1B7-5686B832E787}" type="presParOf" srcId="{2D8B57F8-842B-4C5C-B626-688EDFAFB1CB}" destId="{3FFCDBD4-0277-4C0F-AC15-FE08FA78ACAB}" srcOrd="22" destOrd="0" presId="urn:microsoft.com/office/officeart/2008/layout/CircleAccentTimeline"/>
    <dgm:cxn modelId="{6EA84EF4-5A6D-4424-B108-74036008FFD0}" type="presParOf" srcId="{2D8B57F8-842B-4C5C-B626-688EDFAFB1CB}" destId="{2E59B252-E0CF-4727-B43E-69AD3145CBB2}" srcOrd="23" destOrd="0" presId="urn:microsoft.com/office/officeart/2008/layout/CircleAccentTimeline"/>
    <dgm:cxn modelId="{B3D9130C-BC36-4FD0-8B38-EFA8920FA937}" type="presParOf" srcId="{2D8B57F8-842B-4C5C-B626-688EDFAFB1CB}" destId="{67351526-EEBE-4949-89BF-12599DC9130B}" srcOrd="24" destOrd="0" presId="urn:microsoft.com/office/officeart/2008/layout/CircleAccentTimeline"/>
    <dgm:cxn modelId="{6A3B31C2-BD99-4FBA-8F86-DAAED9D0E17D}" type="presParOf" srcId="{67351526-EEBE-4949-89BF-12599DC9130B}" destId="{BFE8DF32-8828-40FF-9C09-DB117596888A}" srcOrd="0" destOrd="0" presId="urn:microsoft.com/office/officeart/2008/layout/CircleAccentTimeline"/>
    <dgm:cxn modelId="{3E54390F-54FD-479F-AFF1-67F61DD4688E}" type="presParOf" srcId="{67351526-EEBE-4949-89BF-12599DC9130B}" destId="{1FEA6601-0AFC-459F-8CD4-270B799B3AEA}" srcOrd="1" destOrd="0" presId="urn:microsoft.com/office/officeart/2008/layout/CircleAccentTimeline"/>
    <dgm:cxn modelId="{CB6DC44F-FEAC-4F56-9B49-1CC6395428F0}" type="presParOf" srcId="{67351526-EEBE-4949-89BF-12599DC9130B}" destId="{DF6C1D78-0858-45F5-A1CE-58013F4F03EB}" srcOrd="2" destOrd="0" presId="urn:microsoft.com/office/officeart/2008/layout/CircleAccentTimeline"/>
    <dgm:cxn modelId="{F11258E0-1D19-43AF-9570-FE4C3F84989C}" type="presParOf" srcId="{2D8B57F8-842B-4C5C-B626-688EDFAFB1CB}" destId="{25ECCDB5-B635-4D17-BAC2-DD2E5CAD8CF7}" srcOrd="25" destOrd="0" presId="urn:microsoft.com/office/officeart/2008/layout/CircleAccentTimeline"/>
    <dgm:cxn modelId="{2920CA4D-9BCA-44B8-BB11-FFB9FAC669E2}" type="presParOf" srcId="{2D8B57F8-842B-4C5C-B626-688EDFAFB1CB}" destId="{6EABE3AC-430C-40A2-B250-110A2283E73A}" srcOrd="26" destOrd="0" presId="urn:microsoft.com/office/officeart/2008/layout/CircleAccentTimeline"/>
    <dgm:cxn modelId="{5CBCA657-DA5D-4613-9BA7-631FAC824656}" type="presParOf" srcId="{2D8B57F8-842B-4C5C-B626-688EDFAFB1CB}" destId="{1B934EFB-472F-49C5-8C2F-2BB42A67E7BD}" srcOrd="27" destOrd="0" presId="urn:microsoft.com/office/officeart/2008/layout/CircleAccentTimeline"/>
    <dgm:cxn modelId="{C34B90B4-AD3F-421F-8C5A-29955B5F2F4D}" type="presParOf" srcId="{2D8B57F8-842B-4C5C-B626-688EDFAFB1CB}" destId="{100D332A-D3B1-4321-A880-8BC4815A4A03}" srcOrd="28" destOrd="0" presId="urn:microsoft.com/office/officeart/2008/layout/CircleAccentTimeline"/>
    <dgm:cxn modelId="{36FBAFD3-CF79-4769-8077-B7B845F94AFE}" type="presParOf" srcId="{100D332A-D3B1-4321-A880-8BC4815A4A03}" destId="{BB7BC623-DE9A-4AA0-8413-0F179FD6BA8D}" srcOrd="0" destOrd="0" presId="urn:microsoft.com/office/officeart/2008/layout/CircleAccentTimeline"/>
    <dgm:cxn modelId="{EFB6FEB5-04BC-4F63-9C71-78A073E9F4CE}" type="presParOf" srcId="{100D332A-D3B1-4321-A880-8BC4815A4A03}" destId="{E899DE48-1B97-4235-BF2E-56F7B63F3D27}" srcOrd="1" destOrd="0" presId="urn:microsoft.com/office/officeart/2008/layout/CircleAccentTimeline"/>
    <dgm:cxn modelId="{46DAC45A-0214-438B-B2E0-A0741FC691BF}" type="presParOf" srcId="{100D332A-D3B1-4321-A880-8BC4815A4A03}" destId="{19993C7C-A42D-4BDA-B626-AA36CA2C467C}" srcOrd="2" destOrd="0" presId="urn:microsoft.com/office/officeart/2008/layout/CircleAccentTimeline"/>
    <dgm:cxn modelId="{340D34D5-25A9-4091-8C35-4ADCE9A65B9B}" type="presParOf" srcId="{2D8B57F8-842B-4C5C-B626-688EDFAFB1CB}" destId="{81849CE2-5317-4EF8-9144-1ABAA51C0FFB}" srcOrd="29" destOrd="0" presId="urn:microsoft.com/office/officeart/2008/layout/CircleAccentTimeline"/>
    <dgm:cxn modelId="{75AD0C65-F6CB-451C-9ED5-3EF6B5A5096C}" type="presParOf" srcId="{2D8B57F8-842B-4C5C-B626-688EDFAFB1CB}" destId="{E6D2AA52-39C6-4B90-816B-693B03345A93}" srcOrd="30" destOrd="0" presId="urn:microsoft.com/office/officeart/2008/layout/CircleAccentTimeline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1071A0-816B-4902-A155-2960B3FC155B}" type="doc">
      <dgm:prSet loTypeId="urn:microsoft.com/office/officeart/2005/8/layout/l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D92D3AB-F76E-4A96-8713-B14E8516CF48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Sucho a změna klimatu v širších souvislostech 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DBC40D6-7344-4DE4-B371-88A955327620}" type="parTrans" cxnId="{4BE07519-3F3B-4C59-B5A1-DD9B958034F9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E36B0D5-A5EE-4ED7-AEFB-61A1D8EDFC52}" type="sibTrans" cxnId="{4BE07519-3F3B-4C59-B5A1-DD9B958034F9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70123EE-291C-402B-A20C-06F48BBC06F0}">
      <dgm:prSet phldrT="[Text]" custT="1"/>
      <dgm:spPr/>
      <dgm:t>
        <a:bodyPr/>
        <a:lstStyle/>
        <a:p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Scénáře změny klimatu</a:t>
          </a:r>
        </a:p>
      </dgm:t>
    </dgm:pt>
    <dgm:pt modelId="{93225503-7268-489F-84C5-90012A24D4D3}" type="parTrans" cxnId="{490E42AA-A1B5-4D79-B1B0-45404C063974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8E00A4-5958-4458-984F-9954E5CDFF98}" type="sibTrans" cxnId="{490E42AA-A1B5-4D79-B1B0-45404C063974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691489A-6FF5-4EB7-91F0-AE798885ED12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Vodní systémy a vodní hospodářství v ČR v podmínkách změny klimatu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4167D0E-1009-40D4-AB2A-7FF9834744DC}" type="parTrans" cxnId="{C6CF1CB1-E69B-4C46-AA7E-57E54E2A3FE5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7624BF2-B004-4E87-B0CE-7DB362A5D81D}" type="sibTrans" cxnId="{C6CF1CB1-E69B-4C46-AA7E-57E54E2A3FE5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8379620-7C19-40D4-9295-A26CFEA71384}">
      <dgm:prSet phldrT="[Text]" custT="1"/>
      <dgm:spPr/>
      <dgm:t>
        <a:bodyPr/>
        <a:lstStyle/>
        <a:p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Zdroje </a:t>
          </a:r>
          <a:r>
            <a:rPr lang="cs-CZ" sz="13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znečišťování</a:t>
          </a:r>
        </a:p>
      </dgm:t>
    </dgm:pt>
    <dgm:pt modelId="{F11AD088-7D1C-442A-8986-C031C81E3F31}" type="parTrans" cxnId="{E8C813EC-A572-4E23-84E3-BD05C02A43F7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C40F5CC-12AD-4531-8195-5AE4C9ADEF88}" type="sibTrans" cxnId="{E8C813EC-A572-4E23-84E3-BD05C02A43F7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D307E00-BBA4-4948-AFBE-681F25717A39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Odpadové a oběhové hospodářství, environmentální bezpečnost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72BDAD8-D0E3-4018-877B-B539595CC64F}" type="parTrans" cxnId="{5BC2FC09-7D21-43DA-930B-FC33F682C23D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A9E7F67-DF9B-46C9-A9ED-8793BDC4690F}" type="sibTrans" cxnId="{5BC2FC09-7D21-43DA-930B-FC33F682C23D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B5F460C-D757-443B-98F4-62FEDC08BAB1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Ochrana přírody, krajiny a biodiverzity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B70A39D-12D2-48B0-A051-35BB482659A2}" type="parTrans" cxnId="{FCF60EB0-7AB8-4C9F-98E4-31AC7C234161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6060E1D-6805-4041-9F61-166FC407B5AC}" type="sibTrans" cxnId="{FCF60EB0-7AB8-4C9F-98E4-31AC7C234161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683D32F-2F41-4C8F-B5F7-E79685724B08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Horninové prostředí a suroviny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277589-4422-4EFB-B107-49155C1C37BE}" type="parTrans" cxnId="{88DC5055-156E-4ABA-B532-325A1F4F726E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5A5C3BF-0C83-49F2-8260-D2258001FAEB}" type="sibTrans" cxnId="{88DC5055-156E-4ABA-B532-325A1F4F726E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B667986-7098-4DA9-A099-D3C8AF491384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Socioekonomický výzkum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097DDB1-978C-420D-B3A0-9BF8444497D8}" type="parTrans" cxnId="{83E0F092-98C2-45B3-92CC-A977956B6080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B8239BE-42CF-4288-A452-D92E04616D7B}" type="sibTrans" cxnId="{83E0F092-98C2-45B3-92CC-A977956B6080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EE71A12-A4F3-4E8F-9B38-63B171DD08FA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Predikce vývoje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EA86C3D-398F-4240-8D6A-073DDE681F1F}" type="parTrans" cxnId="{705C716F-09F5-44E4-BB12-9977F1D71C8D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558DCBC-E4F9-4C16-91E6-E9A5F916E5E6}" type="sibTrans" cxnId="{705C716F-09F5-44E4-BB12-9977F1D71C8D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708D2E8-C508-47A7-BD43-C2D7225C12C0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Zdroje znečištění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E193B4F-53C9-4F9E-8766-55AAFAFCB620}" type="parTrans" cxnId="{357FD673-7B59-46F0-A03B-DE0E6D14EADB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0F6C09D-A91F-44A6-BC52-40491F840B03}" type="sibTrans" cxnId="{357FD673-7B59-46F0-A03B-DE0E6D14EADB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3C9B02C-1667-42F3-8EA8-8C5BE9EE7915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Průmyslové vody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7342778-FC6B-445F-9EDF-D7CA88C28AB7}" type="parTrans" cxnId="{40180D93-BD4C-445B-81F7-D12735EB89DA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90412FB-D594-482E-A36B-134C0E8FCFAD}" type="sibTrans" cxnId="{40180D93-BD4C-445B-81F7-D12735EB89DA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244879D-EABC-4BD7-BE22-A411B1BD8429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Vodní ekosystémy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1E326D0-8E83-4918-8DB9-C9143E2DA4A7}" type="parTrans" cxnId="{D4F06C00-6A76-4C97-9BB1-D1B490CE6817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075016A-09FA-49D9-8980-D79E7C122FAB}" type="sibTrans" cxnId="{D4F06C00-6A76-4C97-9BB1-D1B490CE6817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7AD5965-2669-464E-909E-2CAFEF74FBAE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Ovzduší a klima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89299C9-AE85-4285-A5CD-5F81578A9FEF}" type="sibTrans" cxnId="{A5819405-7723-49BB-8A0D-D0BF95417FDB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0AC56A-3A6D-40B6-B464-EEEEFD48FBCC}" type="parTrans" cxnId="{A5819405-7723-49BB-8A0D-D0BF95417FDB}">
      <dgm:prSet/>
      <dgm:spPr/>
      <dgm:t>
        <a:bodyPr/>
        <a:lstStyle/>
        <a:p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77C73C5-1A62-43B0-87BF-ADE053E3DBAF}">
      <dgm:prSet phldrT="[Text]" custT="1"/>
      <dgm:spPr/>
      <dgm:t>
        <a:bodyPr/>
        <a:lstStyle/>
        <a:p>
          <a:r>
            <a:rPr lang="cs-CZ" sz="13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Kvantifikace</a:t>
          </a:r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dopadů</a:t>
          </a:r>
        </a:p>
      </dgm:t>
    </dgm:pt>
    <dgm:pt modelId="{71F00759-F290-4741-8418-21A4B0166665}" type="parTrans" cxnId="{45187EA1-786D-46EE-837C-4AD4A4151C9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DBE22BD-08DC-409F-91AA-A40562B1FA64}" type="sibTrans" cxnId="{45187EA1-786D-46EE-837C-4AD4A4151C9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F6A80F07-AF9A-41C6-A8D6-C91BD348DBF5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Zpřesnění informací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C3EBA9F-6071-46BE-936F-9099670CF022}" type="parTrans" cxnId="{6E02502F-4EAD-4652-AFBA-220E3CB6829F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A7066001-92B9-4AE5-9368-518A05E4A337}" type="sibTrans" cxnId="{6E02502F-4EAD-4652-AFBA-220E3CB6829F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C318ACB9-977C-4AD7-833E-067FBC788BA6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Sezónní předpovědi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DF0BEBF-A8F2-4501-AF2E-4B9CCA6DE7A1}" type="parTrans" cxnId="{CB0698A5-FBB6-425D-B6E4-93F50AF6E6E9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2A15853-4A1C-47C8-AF8B-1B66CD0DD09F}" type="sibTrans" cxnId="{CB0698A5-FBB6-425D-B6E4-93F50AF6E6E9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11C4D88E-0CDA-4C4D-9F9D-F276DFD0020C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Zhodnocení rizik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C1076FA-D305-447A-AB51-C71BF0C3C7FD}" type="parTrans" cxnId="{6D1A6E16-287E-4B29-BD4D-EC700E10F1E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C8BC2433-1D04-451D-8E7C-DD1EEA2B55E4}" type="sibTrans" cxnId="{6D1A6E16-287E-4B29-BD4D-EC700E10F1E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A3F81217-7EBC-4FFC-AD25-6F440D31894D}">
      <dgm:prSet phldrT="[Text]" custT="1"/>
      <dgm:spPr/>
      <dgm:t>
        <a:bodyPr/>
        <a:lstStyle/>
        <a:p>
          <a:r>
            <a:rPr lang="cs-CZ" sz="13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Hydrologický</a:t>
          </a:r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režim</a:t>
          </a:r>
        </a:p>
      </dgm:t>
    </dgm:pt>
    <dgm:pt modelId="{D408A365-830E-43C0-B821-EE7E12081F5E}" type="parTrans" cxnId="{13AC5BC6-CB92-4603-A956-36763F47BB6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3A39161C-80C2-4563-B8A0-69A5042A673D}" type="sibTrans" cxnId="{13AC5BC6-CB92-4603-A956-36763F47BB6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5E07C017-6DAF-4563-BE48-44E8595A0EB5}">
      <dgm:prSet phldrT="[Text]" custT="1"/>
      <dgm:spPr/>
      <dgm:t>
        <a:bodyPr/>
        <a:lstStyle/>
        <a:p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Predikce a priority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21CC5AF-445F-4311-A869-669C2DBC3DD5}" type="parTrans" cxnId="{638CBF2D-2308-406F-BE65-18707AF5140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18AE34B1-FF61-4FCB-8DE9-0672D2C4D4A6}" type="sibTrans" cxnId="{638CBF2D-2308-406F-BE65-18707AF51406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1DC4050E-A389-4269-B06A-2C2E313A259E}">
      <dgm:prSet phldrT="[Text]" custT="1"/>
      <dgm:spPr/>
      <dgm:t>
        <a:bodyPr/>
        <a:lstStyle/>
        <a:p>
          <a:r>
            <a:rPr lang="cs-CZ" sz="1400" b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Dekontaminace</a:t>
          </a:r>
          <a:endParaRPr lang="cs-CZ" sz="1400" b="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054B071-187F-4867-AE91-D805310ACBA5}" type="parTrans" cxnId="{1EA1096B-D6EE-45B8-B501-E413874E1AF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AFA80654-B958-462F-A9BD-976498212E0F}" type="sibTrans" cxnId="{1EA1096B-D6EE-45B8-B501-E413874E1AF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00160A5D-4D89-44C2-A0D9-0C42C87B7787}">
      <dgm:prSet phldrT="[Text]" custT="1"/>
      <dgm:spPr/>
      <dgm:t>
        <a:bodyPr/>
        <a:lstStyle/>
        <a:p>
          <a:r>
            <a:rPr lang="cs-CZ" sz="1300" b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Nebezpečné</a:t>
          </a:r>
          <a:r>
            <a:rPr lang="cs-CZ" sz="1400" b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cs-CZ" sz="1400" b="0" dirty="0" err="1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chem</a:t>
          </a:r>
          <a:r>
            <a:rPr lang="cs-CZ" sz="1400" b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. Látky </a:t>
          </a:r>
        </a:p>
      </dgm:t>
    </dgm:pt>
    <dgm:pt modelId="{3C20BB7F-5A43-4886-89DF-BF7416F5F7C9}" type="parTrans" cxnId="{D0A52B71-E472-45A0-A87D-69594E32EF8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3E004102-25C2-4309-A709-99430B8D97B3}" type="sibTrans" cxnId="{D0A52B71-E472-45A0-A87D-69594E32EF8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44EE313D-06A3-4153-8CD9-7B1F83E6A2D1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Změna klimatu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E78007E-58F6-4627-80CE-38B289C7DF89}" type="parTrans" cxnId="{58B7D0F2-2AC6-4DB6-9248-2D32A924887F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FB428A7-F691-4AC2-A9DC-1EB76100E121}" type="sibTrans" cxnId="{58B7D0F2-2AC6-4DB6-9248-2D32A924887F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DDD19D3E-6D84-411E-A8FC-63BAE1DF762A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Biodiverzita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F620EDD-DEA6-4AD8-B6D6-83208177AB16}" type="parTrans" cxnId="{52F35B71-2441-4F15-90A7-A5715B7F1DD9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1E1F18FD-FEB6-4EF2-A4E1-F0782586A1A4}" type="sibTrans" cxnId="{52F35B71-2441-4F15-90A7-A5715B7F1DD9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9D114F3A-76F2-4E2F-AF93-389DE98A858A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3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Zemědělská</a:t>
          </a:r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půda</a:t>
          </a:r>
        </a:p>
      </dgm:t>
    </dgm:pt>
    <dgm:pt modelId="{A4626345-87AA-460E-8ECA-66086C1799F1}" type="parTrans" cxnId="{E2317E30-AEF2-4579-975F-69BE69AE4D8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420BD86-538D-42CF-8713-0DBD08E70A48}" type="sibTrans" cxnId="{E2317E30-AEF2-4579-975F-69BE69AE4D84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35AF3430-E167-4F70-BEBE-5A878EEE8972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3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Monitoring</a:t>
          </a: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krajiny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95F06F8-7E4B-45A4-8F5C-276563DFCDB4}" type="parTrans" cxnId="{E1019A12-0199-4D01-BB05-D9CD6E644FBE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E422E03E-A70B-4D61-AA35-3A4FC482C286}" type="sibTrans" cxnId="{E1019A12-0199-4D01-BB05-D9CD6E644FBE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016C1962-A2B4-417D-A2B0-DA363863B901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Superkritické suroviny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4844B8A-4240-4B0D-8740-979C745CB7CB}" type="parTrans" cxnId="{4C09DAC2-19FC-4E53-8A72-DF5A86F66868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58F5632-1C40-4FF7-A7B3-6EFEAABB5471}" type="sibTrans" cxnId="{4C09DAC2-19FC-4E53-8A72-DF5A86F66868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E3DF9316-FDDF-45CF-AC2B-2736C8D0F4CB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Krasová území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9E9D7C0-EDE0-4E57-8E05-5C84C6355662}" type="parTrans" cxnId="{B6BD1B2E-BAE1-4796-997A-BCDD8C453EF2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17832D35-F1D0-4160-99C3-8B92A72EC897}" type="sibTrans" cxnId="{B6BD1B2E-BAE1-4796-997A-BCDD8C453EF2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66CE6C35-D612-4A60-A5AD-8B3AC8139F68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Svahové nestability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35092CC-70ED-45E7-800B-B8CE8A5A9332}" type="parTrans" cxnId="{F39B7275-9C98-4311-8611-3255DA897E98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2E0B7C2C-DADD-4C59-ADCD-A68DBE8B1EB4}" type="sibTrans" cxnId="{F39B7275-9C98-4311-8611-3255DA897E98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90EDD1DB-4EDA-44CF-88A9-48426865DCE9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Dopady politik</a:t>
          </a:r>
        </a:p>
      </dgm:t>
    </dgm:pt>
    <dgm:pt modelId="{216711C6-76F4-4E8E-A7B7-83B41B06E077}" type="parTrans" cxnId="{3D7A2675-7357-4D34-B889-C1AE18852453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78E1D575-8DF5-4128-972B-4548F832C5FF}" type="sibTrans" cxnId="{3D7A2675-7357-4D34-B889-C1AE18852453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92ECA5E8-CADB-4EEF-ABEA-DF3AD4E54A7B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200" kern="1200">
              <a:solidFill>
                <a:schemeClr val="accent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Metody </a:t>
          </a:r>
          <a:r>
            <a:rPr lang="cs-CZ" sz="1300" kern="1200">
              <a:solidFill>
                <a:schemeClr val="accent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foresightu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E3E0379D-FCAD-4E9D-89E3-D49BDFF04D14}" type="parTrans" cxnId="{50FE1560-9EF5-462F-B0A7-26113AE6BA5C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BEFADB81-8FF4-4A46-8F8B-D764834403F6}" type="sibTrans" cxnId="{50FE1560-9EF5-462F-B0A7-26113AE6BA5C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2A6DD8DC-F776-48D8-921C-901D015B9848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Postoje veřejnosti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4FF0F29-49FE-4F8A-95F9-BEE387628AE0}" type="parTrans" cxnId="{DBBB89C0-B2C3-4724-B82F-982A6B0EE34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25C3493B-7DD3-4F40-95D7-18E46234EA07}" type="sibTrans" cxnId="{DBBB89C0-B2C3-4724-B82F-982A6B0EE34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4F0D8CE0-CA1F-4BEE-B9C2-1EE58D838945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cs-CZ" sz="14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Efektivita politik</a:t>
          </a:r>
          <a:endParaRPr lang="cs-CZ" sz="14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04A2B73-01A8-4C9B-A5DD-8541E83192F6}" type="parTrans" cxnId="{23DA78FE-77F7-44CD-8A4E-7C6FD010A36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B0DEDA9A-99D7-44EA-BE3F-C616A9E0E410}" type="sibTrans" cxnId="{23DA78FE-77F7-44CD-8A4E-7C6FD010A36D}">
      <dgm:prSet/>
      <dgm:spPr/>
      <dgm:t>
        <a:bodyPr/>
        <a:lstStyle/>
        <a:p>
          <a:endParaRPr lang="cs-CZ" dirty="0">
            <a:solidFill>
              <a:schemeClr val="accent6"/>
            </a:solidFill>
          </a:endParaRPr>
        </a:p>
      </dgm:t>
    </dgm:pt>
    <dgm:pt modelId="{4003D7CC-5D87-4461-834A-FB2C8592C089}" type="pres">
      <dgm:prSet presAssocID="{9C1071A0-816B-4902-A155-2960B3FC155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829CC482-C694-4DA5-97B8-C4D8931B10BC}" type="pres">
      <dgm:prSet presAssocID="{7D92D3AB-F76E-4A96-8713-B14E8516CF48}" presName="horFlow" presStyleCnt="0"/>
      <dgm:spPr/>
    </dgm:pt>
    <dgm:pt modelId="{94E35DED-AA59-4A1A-A10A-D86896AC6811}" type="pres">
      <dgm:prSet presAssocID="{7D92D3AB-F76E-4A96-8713-B14E8516CF48}" presName="bigChev" presStyleLbl="node1" presStyleIdx="0" presStyleCnt="7" custScaleX="185295"/>
      <dgm:spPr/>
    </dgm:pt>
    <dgm:pt modelId="{BB13D556-27DE-4EFA-A6ED-3C7392AF2FA9}" type="pres">
      <dgm:prSet presAssocID="{93225503-7268-489F-84C5-90012A24D4D3}" presName="parTrans" presStyleCnt="0"/>
      <dgm:spPr/>
    </dgm:pt>
    <dgm:pt modelId="{1543D3E2-F546-42C6-9538-EB99EF4A85D5}" type="pres">
      <dgm:prSet presAssocID="{B70123EE-291C-402B-A20C-06F48BBC06F0}" presName="node" presStyleLbl="alignAccFollowNode1" presStyleIdx="0" presStyleCnt="25">
        <dgm:presLayoutVars>
          <dgm:bulletEnabled val="1"/>
        </dgm:presLayoutVars>
      </dgm:prSet>
      <dgm:spPr/>
    </dgm:pt>
    <dgm:pt modelId="{BA788B3A-F4FC-495D-9722-127DA701593A}" type="pres">
      <dgm:prSet presAssocID="{B98E00A4-5958-4458-984F-9954E5CDFF98}" presName="sibTrans" presStyleCnt="0"/>
      <dgm:spPr/>
    </dgm:pt>
    <dgm:pt modelId="{4521E2B9-F95E-4BDD-860A-AC2B90A45497}" type="pres">
      <dgm:prSet presAssocID="{C318ACB9-977C-4AD7-833E-067FBC788BA6}" presName="node" presStyleLbl="alignAccFollowNode1" presStyleIdx="1" presStyleCnt="25">
        <dgm:presLayoutVars>
          <dgm:bulletEnabled val="1"/>
        </dgm:presLayoutVars>
      </dgm:prSet>
      <dgm:spPr/>
    </dgm:pt>
    <dgm:pt modelId="{4F5A4543-4261-48DE-9979-F5DA57CF8B0E}" type="pres">
      <dgm:prSet presAssocID="{72A15853-4A1C-47C8-AF8B-1B66CD0DD09F}" presName="sibTrans" presStyleCnt="0"/>
      <dgm:spPr/>
    </dgm:pt>
    <dgm:pt modelId="{55EBCA7E-EA5E-44CA-874B-9249A97CD8CE}" type="pres">
      <dgm:prSet presAssocID="{11C4D88E-0CDA-4C4D-9F9D-F276DFD0020C}" presName="node" presStyleLbl="alignAccFollowNode1" presStyleIdx="2" presStyleCnt="25">
        <dgm:presLayoutVars>
          <dgm:bulletEnabled val="1"/>
        </dgm:presLayoutVars>
      </dgm:prSet>
      <dgm:spPr/>
    </dgm:pt>
    <dgm:pt modelId="{F5E38129-F684-469C-93CE-1C15096FE6C9}" type="pres">
      <dgm:prSet presAssocID="{C8BC2433-1D04-451D-8E7C-DD1EEA2B55E4}" presName="sibTrans" presStyleCnt="0"/>
      <dgm:spPr/>
    </dgm:pt>
    <dgm:pt modelId="{1957CA32-BE00-4C65-97C8-6B85FF9EBBDC}" type="pres">
      <dgm:prSet presAssocID="{A3F81217-7EBC-4FFC-AD25-6F440D31894D}" presName="node" presStyleLbl="alignAccFollowNode1" presStyleIdx="3" presStyleCnt="25" custScaleX="102760">
        <dgm:presLayoutVars>
          <dgm:bulletEnabled val="1"/>
        </dgm:presLayoutVars>
      </dgm:prSet>
      <dgm:spPr/>
    </dgm:pt>
    <dgm:pt modelId="{36E7FA40-9E89-4063-99B4-79419B85D240}" type="pres">
      <dgm:prSet presAssocID="{7D92D3AB-F76E-4A96-8713-B14E8516CF48}" presName="vSp" presStyleCnt="0"/>
      <dgm:spPr/>
    </dgm:pt>
    <dgm:pt modelId="{34A46BCB-CAAA-4DBB-B16B-2BFE22471442}" type="pres">
      <dgm:prSet presAssocID="{6691489A-6FF5-4EB7-91F0-AE798885ED12}" presName="horFlow" presStyleCnt="0"/>
      <dgm:spPr/>
    </dgm:pt>
    <dgm:pt modelId="{5DEEB31B-9E00-411B-8321-A11C5E42EAF5}" type="pres">
      <dgm:prSet presAssocID="{6691489A-6FF5-4EB7-91F0-AE798885ED12}" presName="bigChev" presStyleLbl="node1" presStyleIdx="1" presStyleCnt="7" custScaleX="185295"/>
      <dgm:spPr/>
    </dgm:pt>
    <dgm:pt modelId="{4B0319A7-E2A0-4971-909E-7A68C98918CF}" type="pres">
      <dgm:prSet presAssocID="{5EA86C3D-398F-4240-8D6A-073DDE681F1F}" presName="parTrans" presStyleCnt="0"/>
      <dgm:spPr/>
    </dgm:pt>
    <dgm:pt modelId="{3EA57D3F-113E-4FEE-A294-09E2A0487A35}" type="pres">
      <dgm:prSet presAssocID="{5EE71A12-A4F3-4E8F-9B38-63B171DD08FA}" presName="node" presStyleLbl="alignAccFollowNode1" presStyleIdx="4" presStyleCnt="25">
        <dgm:presLayoutVars>
          <dgm:bulletEnabled val="1"/>
        </dgm:presLayoutVars>
      </dgm:prSet>
      <dgm:spPr/>
    </dgm:pt>
    <dgm:pt modelId="{4900252E-5C5B-4AD1-8C9A-93FD3E05D6EA}" type="pres">
      <dgm:prSet presAssocID="{E558DCBC-E4F9-4C16-91E6-E9A5F916E5E6}" presName="sibTrans" presStyleCnt="0"/>
      <dgm:spPr/>
    </dgm:pt>
    <dgm:pt modelId="{6B8A65AC-7BF5-4403-862A-739A42D573C9}" type="pres">
      <dgm:prSet presAssocID="{D708D2E8-C508-47A7-BD43-C2D7225C12C0}" presName="node" presStyleLbl="alignAccFollowNode1" presStyleIdx="5" presStyleCnt="25">
        <dgm:presLayoutVars>
          <dgm:bulletEnabled val="1"/>
        </dgm:presLayoutVars>
      </dgm:prSet>
      <dgm:spPr/>
    </dgm:pt>
    <dgm:pt modelId="{BB96FB3F-A30F-4CDD-830F-C87CC64D8CFF}" type="pres">
      <dgm:prSet presAssocID="{F0F6C09D-A91F-44A6-BC52-40491F840B03}" presName="sibTrans" presStyleCnt="0"/>
      <dgm:spPr/>
    </dgm:pt>
    <dgm:pt modelId="{F2F3BA9D-BEFB-4A74-A6F6-F2997FB2F1A8}" type="pres">
      <dgm:prSet presAssocID="{53C9B02C-1667-42F3-8EA8-8C5BE9EE7915}" presName="node" presStyleLbl="alignAccFollowNode1" presStyleIdx="6" presStyleCnt="25">
        <dgm:presLayoutVars>
          <dgm:bulletEnabled val="1"/>
        </dgm:presLayoutVars>
      </dgm:prSet>
      <dgm:spPr/>
    </dgm:pt>
    <dgm:pt modelId="{F2DEDDE6-5E84-4312-8183-B6F07DEDB5DB}" type="pres">
      <dgm:prSet presAssocID="{390412FB-D594-482E-A36B-134C0E8FCFAD}" presName="sibTrans" presStyleCnt="0"/>
      <dgm:spPr/>
    </dgm:pt>
    <dgm:pt modelId="{B6E586CA-E1F9-486B-9879-DB63445460A9}" type="pres">
      <dgm:prSet presAssocID="{7244879D-EABC-4BD7-BE22-A411B1BD8429}" presName="node" presStyleLbl="alignAccFollowNode1" presStyleIdx="7" presStyleCnt="25">
        <dgm:presLayoutVars>
          <dgm:bulletEnabled val="1"/>
        </dgm:presLayoutVars>
      </dgm:prSet>
      <dgm:spPr/>
    </dgm:pt>
    <dgm:pt modelId="{3A4D0059-B36D-4189-A11E-D32A204D7A6F}" type="pres">
      <dgm:prSet presAssocID="{6691489A-6FF5-4EB7-91F0-AE798885ED12}" presName="vSp" presStyleCnt="0"/>
      <dgm:spPr/>
    </dgm:pt>
    <dgm:pt modelId="{614AAF21-C999-4A8F-B8DF-8F6E7D45C867}" type="pres">
      <dgm:prSet presAssocID="{F7AD5965-2669-464E-909E-2CAFEF74FBAE}" presName="horFlow" presStyleCnt="0"/>
      <dgm:spPr/>
    </dgm:pt>
    <dgm:pt modelId="{48B4931F-94C5-4AF7-A853-A4444F757B27}" type="pres">
      <dgm:prSet presAssocID="{F7AD5965-2669-464E-909E-2CAFEF74FBAE}" presName="bigChev" presStyleLbl="node1" presStyleIdx="2" presStyleCnt="7" custScaleX="185295"/>
      <dgm:spPr/>
    </dgm:pt>
    <dgm:pt modelId="{A7401A38-4613-48F2-BACD-9CF0E61B006F}" type="pres">
      <dgm:prSet presAssocID="{F11AD088-7D1C-442A-8986-C031C81E3F31}" presName="parTrans" presStyleCnt="0"/>
      <dgm:spPr/>
    </dgm:pt>
    <dgm:pt modelId="{DEB3BB37-BE22-42DA-A80C-4E64D3A5DE9C}" type="pres">
      <dgm:prSet presAssocID="{68379620-7C19-40D4-9295-A26CFEA71384}" presName="node" presStyleLbl="alignAccFollowNode1" presStyleIdx="8" presStyleCnt="25">
        <dgm:presLayoutVars>
          <dgm:bulletEnabled val="1"/>
        </dgm:presLayoutVars>
      </dgm:prSet>
      <dgm:spPr/>
    </dgm:pt>
    <dgm:pt modelId="{9265CF5B-E850-4D49-9213-3BB5AD15DC50}" type="pres">
      <dgm:prSet presAssocID="{BC40F5CC-12AD-4531-8195-5AE4C9ADEF88}" presName="sibTrans" presStyleCnt="0"/>
      <dgm:spPr/>
    </dgm:pt>
    <dgm:pt modelId="{61811076-76C6-4C91-A17E-94328DE9936D}" type="pres">
      <dgm:prSet presAssocID="{177C73C5-1A62-43B0-87BF-ADE053E3DBAF}" presName="node" presStyleLbl="alignAccFollowNode1" presStyleIdx="9" presStyleCnt="25">
        <dgm:presLayoutVars>
          <dgm:bulletEnabled val="1"/>
        </dgm:presLayoutVars>
      </dgm:prSet>
      <dgm:spPr/>
    </dgm:pt>
    <dgm:pt modelId="{015E2A28-D3CD-4E5A-9FD7-FF2F1F1201FE}" type="pres">
      <dgm:prSet presAssocID="{7DBE22BD-08DC-409F-91AA-A40562B1FA64}" presName="sibTrans" presStyleCnt="0"/>
      <dgm:spPr/>
    </dgm:pt>
    <dgm:pt modelId="{17C31F3B-A749-46C3-AE8C-0FCD5A7E3A09}" type="pres">
      <dgm:prSet presAssocID="{F6A80F07-AF9A-41C6-A8D6-C91BD348DBF5}" presName="node" presStyleLbl="alignAccFollowNode1" presStyleIdx="10" presStyleCnt="25">
        <dgm:presLayoutVars>
          <dgm:bulletEnabled val="1"/>
        </dgm:presLayoutVars>
      </dgm:prSet>
      <dgm:spPr/>
    </dgm:pt>
    <dgm:pt modelId="{26B9853A-EF8A-4B3C-B82C-0B7FCBCCE320}" type="pres">
      <dgm:prSet presAssocID="{F7AD5965-2669-464E-909E-2CAFEF74FBAE}" presName="vSp" presStyleCnt="0"/>
      <dgm:spPr/>
    </dgm:pt>
    <dgm:pt modelId="{284518BC-5ABB-4402-9FCA-CD75D633D612}" type="pres">
      <dgm:prSet presAssocID="{2D307E00-BBA4-4948-AFBE-681F25717A39}" presName="horFlow" presStyleCnt="0"/>
      <dgm:spPr/>
    </dgm:pt>
    <dgm:pt modelId="{EC093F10-3CC9-4486-BBAE-9F07AC36E30D}" type="pres">
      <dgm:prSet presAssocID="{2D307E00-BBA4-4948-AFBE-681F25717A39}" presName="bigChev" presStyleLbl="node1" presStyleIdx="3" presStyleCnt="7" custScaleX="185295"/>
      <dgm:spPr/>
    </dgm:pt>
    <dgm:pt modelId="{CDC69F54-7586-4B4B-BF68-13376B849635}" type="pres">
      <dgm:prSet presAssocID="{021CC5AF-445F-4311-A869-669C2DBC3DD5}" presName="parTrans" presStyleCnt="0"/>
      <dgm:spPr/>
    </dgm:pt>
    <dgm:pt modelId="{C200DE57-6B34-4F45-AA46-2C5B1051DD99}" type="pres">
      <dgm:prSet presAssocID="{5E07C017-6DAF-4563-BE48-44E8595A0EB5}" presName="node" presStyleLbl="alignAccFollowNode1" presStyleIdx="11" presStyleCnt="25">
        <dgm:presLayoutVars>
          <dgm:bulletEnabled val="1"/>
        </dgm:presLayoutVars>
      </dgm:prSet>
      <dgm:spPr/>
    </dgm:pt>
    <dgm:pt modelId="{0D11665F-873B-4CDB-821C-6938799C3EC7}" type="pres">
      <dgm:prSet presAssocID="{18AE34B1-FF61-4FCB-8DE9-0672D2C4D4A6}" presName="sibTrans" presStyleCnt="0"/>
      <dgm:spPr/>
    </dgm:pt>
    <dgm:pt modelId="{5198BC9C-463E-4A66-8238-E6D16999560F}" type="pres">
      <dgm:prSet presAssocID="{1DC4050E-A389-4269-B06A-2C2E313A259E}" presName="node" presStyleLbl="alignAccFollowNode1" presStyleIdx="12" presStyleCnt="25" custScaleX="142639">
        <dgm:presLayoutVars>
          <dgm:bulletEnabled val="1"/>
        </dgm:presLayoutVars>
      </dgm:prSet>
      <dgm:spPr/>
    </dgm:pt>
    <dgm:pt modelId="{7862D094-FEE8-4FC5-A8E1-E00A00C81B54}" type="pres">
      <dgm:prSet presAssocID="{AFA80654-B958-462F-A9BD-976498212E0F}" presName="sibTrans" presStyleCnt="0"/>
      <dgm:spPr/>
    </dgm:pt>
    <dgm:pt modelId="{DBB49400-A1C0-43FB-A4EF-5CEE1F30DF59}" type="pres">
      <dgm:prSet presAssocID="{00160A5D-4D89-44C2-A0D9-0C42C87B7787}" presName="node" presStyleLbl="alignAccFollowNode1" presStyleIdx="13" presStyleCnt="25">
        <dgm:presLayoutVars>
          <dgm:bulletEnabled val="1"/>
        </dgm:presLayoutVars>
      </dgm:prSet>
      <dgm:spPr/>
    </dgm:pt>
    <dgm:pt modelId="{90F2EFFF-AB2E-4FBD-967D-A6B22B16BCD9}" type="pres">
      <dgm:prSet presAssocID="{2D307E00-BBA4-4948-AFBE-681F25717A39}" presName="vSp" presStyleCnt="0"/>
      <dgm:spPr/>
    </dgm:pt>
    <dgm:pt modelId="{A323AFBE-A3C3-46B3-9835-7631ED941071}" type="pres">
      <dgm:prSet presAssocID="{5B5F460C-D757-443B-98F4-62FEDC08BAB1}" presName="horFlow" presStyleCnt="0"/>
      <dgm:spPr/>
    </dgm:pt>
    <dgm:pt modelId="{27BFF657-245C-4CA4-93AB-D5DCA97A8343}" type="pres">
      <dgm:prSet presAssocID="{5B5F460C-D757-443B-98F4-62FEDC08BAB1}" presName="bigChev" presStyleLbl="node1" presStyleIdx="4" presStyleCnt="7" custScaleX="185295"/>
      <dgm:spPr/>
    </dgm:pt>
    <dgm:pt modelId="{00B57ED4-44D0-4AA1-8A6B-34393916B4B1}" type="pres">
      <dgm:prSet presAssocID="{9E78007E-58F6-4627-80CE-38B289C7DF89}" presName="parTrans" presStyleCnt="0"/>
      <dgm:spPr/>
    </dgm:pt>
    <dgm:pt modelId="{D7CB778B-DCAE-4EE1-AD3C-BE1AAA4724AC}" type="pres">
      <dgm:prSet presAssocID="{44EE313D-06A3-4153-8CD9-7B1F83E6A2D1}" presName="node" presStyleLbl="alignAccFollowNode1" presStyleIdx="14" presStyleCnt="25">
        <dgm:presLayoutVars>
          <dgm:bulletEnabled val="1"/>
        </dgm:presLayoutVars>
      </dgm:prSet>
      <dgm:spPr/>
    </dgm:pt>
    <dgm:pt modelId="{8737A6B9-6D0A-4C78-8A28-FFB240DB920B}" type="pres">
      <dgm:prSet presAssocID="{7FB428A7-F691-4AC2-A9DC-1EB76100E121}" presName="sibTrans" presStyleCnt="0"/>
      <dgm:spPr/>
    </dgm:pt>
    <dgm:pt modelId="{EDB86F70-9ECC-4489-AFD5-DA5820CF3449}" type="pres">
      <dgm:prSet presAssocID="{35AF3430-E167-4F70-BEBE-5A878EEE8972}" presName="node" presStyleLbl="alignAccFollowNode1" presStyleIdx="15" presStyleCnt="25">
        <dgm:presLayoutVars>
          <dgm:bulletEnabled val="1"/>
        </dgm:presLayoutVars>
      </dgm:prSet>
      <dgm:spPr/>
    </dgm:pt>
    <dgm:pt modelId="{6D92CCEA-F289-4752-8E73-2DE897A59DDD}" type="pres">
      <dgm:prSet presAssocID="{E422E03E-A70B-4D61-AA35-3A4FC482C286}" presName="sibTrans" presStyleCnt="0"/>
      <dgm:spPr/>
    </dgm:pt>
    <dgm:pt modelId="{B85434DE-2196-4EB3-B542-A74CF849A920}" type="pres">
      <dgm:prSet presAssocID="{DDD19D3E-6D84-411E-A8FC-63BAE1DF762A}" presName="node" presStyleLbl="alignAccFollowNode1" presStyleIdx="16" presStyleCnt="25">
        <dgm:presLayoutVars>
          <dgm:bulletEnabled val="1"/>
        </dgm:presLayoutVars>
      </dgm:prSet>
      <dgm:spPr/>
    </dgm:pt>
    <dgm:pt modelId="{48D422F0-4718-4B28-9823-A73A2879500F}" type="pres">
      <dgm:prSet presAssocID="{1E1F18FD-FEB6-4EF2-A4E1-F0782586A1A4}" presName="sibTrans" presStyleCnt="0"/>
      <dgm:spPr/>
    </dgm:pt>
    <dgm:pt modelId="{3AB579B1-5CFF-48FC-8C94-C4A190016210}" type="pres">
      <dgm:prSet presAssocID="{9D114F3A-76F2-4E2F-AF93-389DE98A858A}" presName="node" presStyleLbl="alignAccFollowNode1" presStyleIdx="17" presStyleCnt="25">
        <dgm:presLayoutVars>
          <dgm:bulletEnabled val="1"/>
        </dgm:presLayoutVars>
      </dgm:prSet>
      <dgm:spPr/>
    </dgm:pt>
    <dgm:pt modelId="{98D452A2-2169-419B-923F-533F9C23B13F}" type="pres">
      <dgm:prSet presAssocID="{5B5F460C-D757-443B-98F4-62FEDC08BAB1}" presName="vSp" presStyleCnt="0"/>
      <dgm:spPr/>
    </dgm:pt>
    <dgm:pt modelId="{33A9D603-7250-4F4D-8CF2-57E28CB34733}" type="pres">
      <dgm:prSet presAssocID="{E683D32F-2F41-4C8F-B5F7-E79685724B08}" presName="horFlow" presStyleCnt="0"/>
      <dgm:spPr/>
    </dgm:pt>
    <dgm:pt modelId="{87E12589-78F9-4C74-ACBD-7E9FF3E2BBF2}" type="pres">
      <dgm:prSet presAssocID="{E683D32F-2F41-4C8F-B5F7-E79685724B08}" presName="bigChev" presStyleLbl="node1" presStyleIdx="5" presStyleCnt="7" custScaleX="185295"/>
      <dgm:spPr/>
    </dgm:pt>
    <dgm:pt modelId="{88602188-AE4A-448E-93E1-245A2000D392}" type="pres">
      <dgm:prSet presAssocID="{34844B8A-4240-4B0D-8740-979C745CB7CB}" presName="parTrans" presStyleCnt="0"/>
      <dgm:spPr/>
    </dgm:pt>
    <dgm:pt modelId="{90C9FB24-1EFA-4EE9-A325-9D656B89F32B}" type="pres">
      <dgm:prSet presAssocID="{016C1962-A2B4-417D-A2B0-DA363863B901}" presName="node" presStyleLbl="alignAccFollowNode1" presStyleIdx="18" presStyleCnt="25" custScaleX="125709">
        <dgm:presLayoutVars>
          <dgm:bulletEnabled val="1"/>
        </dgm:presLayoutVars>
      </dgm:prSet>
      <dgm:spPr/>
    </dgm:pt>
    <dgm:pt modelId="{694D2455-5E5A-4872-98F2-5D3408004B22}" type="pres">
      <dgm:prSet presAssocID="{758F5632-1C40-4FF7-A7B3-6EFEAABB5471}" presName="sibTrans" presStyleCnt="0"/>
      <dgm:spPr/>
    </dgm:pt>
    <dgm:pt modelId="{4AA6F641-625B-4E65-B388-DB869A8D5734}" type="pres">
      <dgm:prSet presAssocID="{E3DF9316-FDDF-45CF-AC2B-2736C8D0F4CB}" presName="node" presStyleLbl="alignAccFollowNode1" presStyleIdx="19" presStyleCnt="25">
        <dgm:presLayoutVars>
          <dgm:bulletEnabled val="1"/>
        </dgm:presLayoutVars>
      </dgm:prSet>
      <dgm:spPr/>
    </dgm:pt>
    <dgm:pt modelId="{F1179D5E-760E-4D1C-AEBA-24CD7A15C0D1}" type="pres">
      <dgm:prSet presAssocID="{17832D35-F1D0-4160-99C3-8B92A72EC897}" presName="sibTrans" presStyleCnt="0"/>
      <dgm:spPr/>
    </dgm:pt>
    <dgm:pt modelId="{CEC3A2BA-9F04-4A23-83C0-4CEC7C7695CF}" type="pres">
      <dgm:prSet presAssocID="{66CE6C35-D612-4A60-A5AD-8B3AC8139F68}" presName="node" presStyleLbl="alignAccFollowNode1" presStyleIdx="20" presStyleCnt="25">
        <dgm:presLayoutVars>
          <dgm:bulletEnabled val="1"/>
        </dgm:presLayoutVars>
      </dgm:prSet>
      <dgm:spPr/>
    </dgm:pt>
    <dgm:pt modelId="{629C29F5-944A-47A0-9A45-654FF6C53871}" type="pres">
      <dgm:prSet presAssocID="{E683D32F-2F41-4C8F-B5F7-E79685724B08}" presName="vSp" presStyleCnt="0"/>
      <dgm:spPr/>
    </dgm:pt>
    <dgm:pt modelId="{5B2FA585-724A-433B-A82A-20E35CBE9B71}" type="pres">
      <dgm:prSet presAssocID="{2B667986-7098-4DA9-A099-D3C8AF491384}" presName="horFlow" presStyleCnt="0"/>
      <dgm:spPr/>
    </dgm:pt>
    <dgm:pt modelId="{D7E5A8CA-C5B9-446D-B56A-FA816C7FB4A5}" type="pres">
      <dgm:prSet presAssocID="{2B667986-7098-4DA9-A099-D3C8AF491384}" presName="bigChev" presStyleLbl="node1" presStyleIdx="6" presStyleCnt="7" custScaleX="185295"/>
      <dgm:spPr/>
    </dgm:pt>
    <dgm:pt modelId="{D409B360-4C00-4ACC-A5BF-ED9421AA6AB1}" type="pres">
      <dgm:prSet presAssocID="{216711C6-76F4-4E8E-A7B7-83B41B06E077}" presName="parTrans" presStyleCnt="0"/>
      <dgm:spPr/>
    </dgm:pt>
    <dgm:pt modelId="{A7506EBA-4B13-44E0-9B57-CC8C8B3219E4}" type="pres">
      <dgm:prSet presAssocID="{90EDD1DB-4EDA-44CF-88A9-48426865DCE9}" presName="node" presStyleLbl="alignAccFollowNode1" presStyleIdx="21" presStyleCnt="25">
        <dgm:presLayoutVars>
          <dgm:bulletEnabled val="1"/>
        </dgm:presLayoutVars>
      </dgm:prSet>
      <dgm:spPr/>
    </dgm:pt>
    <dgm:pt modelId="{33BCC5E2-7DBD-47F9-9537-B96F5FDEC6CD}" type="pres">
      <dgm:prSet presAssocID="{78E1D575-8DF5-4128-972B-4548F832C5FF}" presName="sibTrans" presStyleCnt="0"/>
      <dgm:spPr/>
    </dgm:pt>
    <dgm:pt modelId="{AA4FADA5-0741-4C4A-9429-BE98212E653F}" type="pres">
      <dgm:prSet presAssocID="{4F0D8CE0-CA1F-4BEE-B9C2-1EE58D838945}" presName="node" presStyleLbl="alignAccFollowNode1" presStyleIdx="22" presStyleCnt="25">
        <dgm:presLayoutVars>
          <dgm:bulletEnabled val="1"/>
        </dgm:presLayoutVars>
      </dgm:prSet>
      <dgm:spPr/>
    </dgm:pt>
    <dgm:pt modelId="{E57D40CA-5F5A-4E04-86F2-85389AD08CFE}" type="pres">
      <dgm:prSet presAssocID="{B0DEDA9A-99D7-44EA-BE3F-C616A9E0E410}" presName="sibTrans" presStyleCnt="0"/>
      <dgm:spPr/>
    </dgm:pt>
    <dgm:pt modelId="{2DF52040-BC03-4CB5-BFF8-466E88E511D3}" type="pres">
      <dgm:prSet presAssocID="{92ECA5E8-CADB-4EEF-ABEA-DF3AD4E54A7B}" presName="node" presStyleLbl="alignAccFollowNode1" presStyleIdx="23" presStyleCnt="25">
        <dgm:presLayoutVars>
          <dgm:bulletEnabled val="1"/>
        </dgm:presLayoutVars>
      </dgm:prSet>
      <dgm:spPr/>
    </dgm:pt>
    <dgm:pt modelId="{42C4A8F0-FA16-44EB-9BD3-D7A942903BA8}" type="pres">
      <dgm:prSet presAssocID="{BEFADB81-8FF4-4A46-8F8B-D764834403F6}" presName="sibTrans" presStyleCnt="0"/>
      <dgm:spPr/>
    </dgm:pt>
    <dgm:pt modelId="{51381EEE-07D7-4BB1-8559-3D986C12EC88}" type="pres">
      <dgm:prSet presAssocID="{2A6DD8DC-F776-48D8-921C-901D015B9848}" presName="node" presStyleLbl="alignAccFollowNode1" presStyleIdx="24" presStyleCnt="25">
        <dgm:presLayoutVars>
          <dgm:bulletEnabled val="1"/>
        </dgm:presLayoutVars>
      </dgm:prSet>
      <dgm:spPr/>
    </dgm:pt>
  </dgm:ptLst>
  <dgm:cxnLst>
    <dgm:cxn modelId="{D4F06C00-6A76-4C97-9BB1-D1B490CE6817}" srcId="{6691489A-6FF5-4EB7-91F0-AE798885ED12}" destId="{7244879D-EABC-4BD7-BE22-A411B1BD8429}" srcOrd="3" destOrd="0" parTransId="{21E326D0-8E83-4918-8DB9-C9143E2DA4A7}" sibTransId="{D075016A-09FA-49D9-8980-D79E7C122FAB}"/>
    <dgm:cxn modelId="{A5819405-7723-49BB-8A0D-D0BF95417FDB}" srcId="{9C1071A0-816B-4902-A155-2960B3FC155B}" destId="{F7AD5965-2669-464E-909E-2CAFEF74FBAE}" srcOrd="2" destOrd="0" parTransId="{840AC56A-3A6D-40B6-B464-EEEEFD48FBCC}" sibTransId="{189299C9-AE85-4285-A5CD-5F81578A9FEF}"/>
    <dgm:cxn modelId="{5BC2FC09-7D21-43DA-930B-FC33F682C23D}" srcId="{9C1071A0-816B-4902-A155-2960B3FC155B}" destId="{2D307E00-BBA4-4948-AFBE-681F25717A39}" srcOrd="3" destOrd="0" parTransId="{772BDAD8-D0E3-4018-877B-B539595CC64F}" sibTransId="{2A9E7F67-DF9B-46C9-A9ED-8793BDC4690F}"/>
    <dgm:cxn modelId="{564D6F0A-49A0-4147-9F71-4E2704DCC60A}" type="presOf" srcId="{2D307E00-BBA4-4948-AFBE-681F25717A39}" destId="{EC093F10-3CC9-4486-BBAE-9F07AC36E30D}" srcOrd="0" destOrd="0" presId="urn:microsoft.com/office/officeart/2005/8/layout/lProcess3"/>
    <dgm:cxn modelId="{339DB50B-743C-4E20-9AEA-709A12F14984}" type="presOf" srcId="{016C1962-A2B4-417D-A2B0-DA363863B901}" destId="{90C9FB24-1EFA-4EE9-A325-9D656B89F32B}" srcOrd="0" destOrd="0" presId="urn:microsoft.com/office/officeart/2005/8/layout/lProcess3"/>
    <dgm:cxn modelId="{1C2D540C-5BA0-4C24-9094-18544556F38D}" type="presOf" srcId="{5E07C017-6DAF-4563-BE48-44E8595A0EB5}" destId="{C200DE57-6B34-4F45-AA46-2C5B1051DD99}" srcOrd="0" destOrd="0" presId="urn:microsoft.com/office/officeart/2005/8/layout/lProcess3"/>
    <dgm:cxn modelId="{E1019A12-0199-4D01-BB05-D9CD6E644FBE}" srcId="{5B5F460C-D757-443B-98F4-62FEDC08BAB1}" destId="{35AF3430-E167-4F70-BEBE-5A878EEE8972}" srcOrd="1" destOrd="0" parTransId="{A95F06F8-7E4B-45A4-8F5C-276563DFCDB4}" sibTransId="{E422E03E-A70B-4D61-AA35-3A4FC482C286}"/>
    <dgm:cxn modelId="{6D1A6E16-287E-4B29-BD4D-EC700E10F1ED}" srcId="{7D92D3AB-F76E-4A96-8713-B14E8516CF48}" destId="{11C4D88E-0CDA-4C4D-9F9D-F276DFD0020C}" srcOrd="2" destOrd="0" parTransId="{AC1076FA-D305-447A-AB51-C71BF0C3C7FD}" sibTransId="{C8BC2433-1D04-451D-8E7C-DD1EEA2B55E4}"/>
    <dgm:cxn modelId="{222A0B19-4020-496D-BEC1-B08B8AD5D061}" type="presOf" srcId="{F6A80F07-AF9A-41C6-A8D6-C91BD348DBF5}" destId="{17C31F3B-A749-46C3-AE8C-0FCD5A7E3A09}" srcOrd="0" destOrd="0" presId="urn:microsoft.com/office/officeart/2005/8/layout/lProcess3"/>
    <dgm:cxn modelId="{4BE07519-3F3B-4C59-B5A1-DD9B958034F9}" srcId="{9C1071A0-816B-4902-A155-2960B3FC155B}" destId="{7D92D3AB-F76E-4A96-8713-B14E8516CF48}" srcOrd="0" destOrd="0" parTransId="{2DBC40D6-7344-4DE4-B371-88A955327620}" sibTransId="{8E36B0D5-A5EE-4ED7-AEFB-61A1D8EDFC52}"/>
    <dgm:cxn modelId="{F8869C19-75A0-42BA-9AF1-AEA3813BEE0F}" type="presOf" srcId="{92ECA5E8-CADB-4EEF-ABEA-DF3AD4E54A7B}" destId="{2DF52040-BC03-4CB5-BFF8-466E88E511D3}" srcOrd="0" destOrd="0" presId="urn:microsoft.com/office/officeart/2005/8/layout/lProcess3"/>
    <dgm:cxn modelId="{5898251A-30AA-4CDE-AFE1-CFCD79349D3C}" type="presOf" srcId="{4F0D8CE0-CA1F-4BEE-B9C2-1EE58D838945}" destId="{AA4FADA5-0741-4C4A-9429-BE98212E653F}" srcOrd="0" destOrd="0" presId="urn:microsoft.com/office/officeart/2005/8/layout/lProcess3"/>
    <dgm:cxn modelId="{21A71A1C-8B98-4525-AB6E-73E81429F12E}" type="presOf" srcId="{53C9B02C-1667-42F3-8EA8-8C5BE9EE7915}" destId="{F2F3BA9D-BEFB-4A74-A6F6-F2997FB2F1A8}" srcOrd="0" destOrd="0" presId="urn:microsoft.com/office/officeart/2005/8/layout/lProcess3"/>
    <dgm:cxn modelId="{D389221E-A5D9-401F-B396-05D2A0209710}" type="presOf" srcId="{11C4D88E-0CDA-4C4D-9F9D-F276DFD0020C}" destId="{55EBCA7E-EA5E-44CA-874B-9249A97CD8CE}" srcOrd="0" destOrd="0" presId="urn:microsoft.com/office/officeart/2005/8/layout/lProcess3"/>
    <dgm:cxn modelId="{F18A9C29-0581-4FC0-A133-8F26A135945D}" type="presOf" srcId="{5B5F460C-D757-443B-98F4-62FEDC08BAB1}" destId="{27BFF657-245C-4CA4-93AB-D5DCA97A8343}" srcOrd="0" destOrd="0" presId="urn:microsoft.com/office/officeart/2005/8/layout/lProcess3"/>
    <dgm:cxn modelId="{638CBF2D-2308-406F-BE65-18707AF51406}" srcId="{2D307E00-BBA4-4948-AFBE-681F25717A39}" destId="{5E07C017-6DAF-4563-BE48-44E8595A0EB5}" srcOrd="0" destOrd="0" parTransId="{021CC5AF-445F-4311-A869-669C2DBC3DD5}" sibTransId="{18AE34B1-FF61-4FCB-8DE9-0672D2C4D4A6}"/>
    <dgm:cxn modelId="{B6BD1B2E-BAE1-4796-997A-BCDD8C453EF2}" srcId="{E683D32F-2F41-4C8F-B5F7-E79685724B08}" destId="{E3DF9316-FDDF-45CF-AC2B-2736C8D0F4CB}" srcOrd="1" destOrd="0" parTransId="{F9E9D7C0-EDE0-4E57-8E05-5C84C6355662}" sibTransId="{17832D35-F1D0-4160-99C3-8B92A72EC897}"/>
    <dgm:cxn modelId="{6E02502F-4EAD-4652-AFBA-220E3CB6829F}" srcId="{F7AD5965-2669-464E-909E-2CAFEF74FBAE}" destId="{F6A80F07-AF9A-41C6-A8D6-C91BD348DBF5}" srcOrd="2" destOrd="0" parTransId="{CC3EBA9F-6071-46BE-936F-9099670CF022}" sibTransId="{A7066001-92B9-4AE5-9368-518A05E4A337}"/>
    <dgm:cxn modelId="{E2317E30-AEF2-4579-975F-69BE69AE4D84}" srcId="{5B5F460C-D757-443B-98F4-62FEDC08BAB1}" destId="{9D114F3A-76F2-4E2F-AF93-389DE98A858A}" srcOrd="3" destOrd="0" parTransId="{A4626345-87AA-460E-8ECA-66086C1799F1}" sibTransId="{7420BD86-538D-42CF-8713-0DBD08E70A48}"/>
    <dgm:cxn modelId="{870C8135-BE0D-4834-B8DB-9A88FCABD1EA}" type="presOf" srcId="{68379620-7C19-40D4-9295-A26CFEA71384}" destId="{DEB3BB37-BE22-42DA-A80C-4E64D3A5DE9C}" srcOrd="0" destOrd="0" presId="urn:microsoft.com/office/officeart/2005/8/layout/lProcess3"/>
    <dgm:cxn modelId="{54A2D23C-33EB-4531-96F0-EECDB3025C1B}" type="presOf" srcId="{7244879D-EABC-4BD7-BE22-A411B1BD8429}" destId="{B6E586CA-E1F9-486B-9879-DB63445460A9}" srcOrd="0" destOrd="0" presId="urn:microsoft.com/office/officeart/2005/8/layout/lProcess3"/>
    <dgm:cxn modelId="{50FE1560-9EF5-462F-B0A7-26113AE6BA5C}" srcId="{2B667986-7098-4DA9-A099-D3C8AF491384}" destId="{92ECA5E8-CADB-4EEF-ABEA-DF3AD4E54A7B}" srcOrd="2" destOrd="0" parTransId="{E3E0379D-FCAD-4E9D-89E3-D49BDFF04D14}" sibTransId="{BEFADB81-8FF4-4A46-8F8B-D764834403F6}"/>
    <dgm:cxn modelId="{880FED62-0A15-4026-9205-733939598124}" type="presOf" srcId="{00160A5D-4D89-44C2-A0D9-0C42C87B7787}" destId="{DBB49400-A1C0-43FB-A4EF-5CEE1F30DF59}" srcOrd="0" destOrd="0" presId="urn:microsoft.com/office/officeart/2005/8/layout/lProcess3"/>
    <dgm:cxn modelId="{C49DFD64-86DB-4F26-9E91-D48E8B6EDB53}" type="presOf" srcId="{1DC4050E-A389-4269-B06A-2C2E313A259E}" destId="{5198BC9C-463E-4A66-8238-E6D16999560F}" srcOrd="0" destOrd="0" presId="urn:microsoft.com/office/officeart/2005/8/layout/lProcess3"/>
    <dgm:cxn modelId="{7D94886A-56F5-41BA-8F60-52FEBD78A532}" type="presOf" srcId="{F7AD5965-2669-464E-909E-2CAFEF74FBAE}" destId="{48B4931F-94C5-4AF7-A853-A4444F757B27}" srcOrd="0" destOrd="0" presId="urn:microsoft.com/office/officeart/2005/8/layout/lProcess3"/>
    <dgm:cxn modelId="{1EA1096B-D6EE-45B8-B501-E413874E1AF4}" srcId="{2D307E00-BBA4-4948-AFBE-681F25717A39}" destId="{1DC4050E-A389-4269-B06A-2C2E313A259E}" srcOrd="1" destOrd="0" parTransId="{0054B071-187F-4867-AE91-D805310ACBA5}" sibTransId="{AFA80654-B958-462F-A9BD-976498212E0F}"/>
    <dgm:cxn modelId="{FD1F6E6F-8B06-4A15-A0F9-5903807C89C3}" type="presOf" srcId="{66CE6C35-D612-4A60-A5AD-8B3AC8139F68}" destId="{CEC3A2BA-9F04-4A23-83C0-4CEC7C7695CF}" srcOrd="0" destOrd="0" presId="urn:microsoft.com/office/officeart/2005/8/layout/lProcess3"/>
    <dgm:cxn modelId="{705C716F-09F5-44E4-BB12-9977F1D71C8D}" srcId="{6691489A-6FF5-4EB7-91F0-AE798885ED12}" destId="{5EE71A12-A4F3-4E8F-9B38-63B171DD08FA}" srcOrd="0" destOrd="0" parTransId="{5EA86C3D-398F-4240-8D6A-073DDE681F1F}" sibTransId="{E558DCBC-E4F9-4C16-91E6-E9A5F916E5E6}"/>
    <dgm:cxn modelId="{D0A52B71-E472-45A0-A87D-69594E32EF84}" srcId="{2D307E00-BBA4-4948-AFBE-681F25717A39}" destId="{00160A5D-4D89-44C2-A0D9-0C42C87B7787}" srcOrd="2" destOrd="0" parTransId="{3C20BB7F-5A43-4886-89DF-BF7416F5F7C9}" sibTransId="{3E004102-25C2-4309-A709-99430B8D97B3}"/>
    <dgm:cxn modelId="{52F35B71-2441-4F15-90A7-A5715B7F1DD9}" srcId="{5B5F460C-D757-443B-98F4-62FEDC08BAB1}" destId="{DDD19D3E-6D84-411E-A8FC-63BAE1DF762A}" srcOrd="2" destOrd="0" parTransId="{EF620EDD-DEA6-4AD8-B6D6-83208177AB16}" sibTransId="{1E1F18FD-FEB6-4EF2-A4E1-F0782586A1A4}"/>
    <dgm:cxn modelId="{357FD673-7B59-46F0-A03B-DE0E6D14EADB}" srcId="{6691489A-6FF5-4EB7-91F0-AE798885ED12}" destId="{D708D2E8-C508-47A7-BD43-C2D7225C12C0}" srcOrd="1" destOrd="0" parTransId="{4E193B4F-53C9-4F9E-8766-55AAFAFCB620}" sibTransId="{F0F6C09D-A91F-44A6-BC52-40491F840B03}"/>
    <dgm:cxn modelId="{3D7A2675-7357-4D34-B889-C1AE18852453}" srcId="{2B667986-7098-4DA9-A099-D3C8AF491384}" destId="{90EDD1DB-4EDA-44CF-88A9-48426865DCE9}" srcOrd="0" destOrd="0" parTransId="{216711C6-76F4-4E8E-A7B7-83B41B06E077}" sibTransId="{78E1D575-8DF5-4128-972B-4548F832C5FF}"/>
    <dgm:cxn modelId="{02363275-C455-475B-BEFF-09EF4983F6D6}" type="presOf" srcId="{DDD19D3E-6D84-411E-A8FC-63BAE1DF762A}" destId="{B85434DE-2196-4EB3-B542-A74CF849A920}" srcOrd="0" destOrd="0" presId="urn:microsoft.com/office/officeart/2005/8/layout/lProcess3"/>
    <dgm:cxn modelId="{88DC5055-156E-4ABA-B532-325A1F4F726E}" srcId="{9C1071A0-816B-4902-A155-2960B3FC155B}" destId="{E683D32F-2F41-4C8F-B5F7-E79685724B08}" srcOrd="5" destOrd="0" parTransId="{8F277589-4422-4EFB-B107-49155C1C37BE}" sibTransId="{E5A5C3BF-0C83-49F2-8260-D2258001FAEB}"/>
    <dgm:cxn modelId="{F39B7275-9C98-4311-8611-3255DA897E98}" srcId="{E683D32F-2F41-4C8F-B5F7-E79685724B08}" destId="{66CE6C35-D612-4A60-A5AD-8B3AC8139F68}" srcOrd="2" destOrd="0" parTransId="{435092CC-70ED-45E7-800B-B8CE8A5A9332}" sibTransId="{2E0B7C2C-DADD-4C59-ADCD-A68DBE8B1EB4}"/>
    <dgm:cxn modelId="{E350725A-892D-49D5-A070-E94932FB1E43}" type="presOf" srcId="{A3F81217-7EBC-4FFC-AD25-6F440D31894D}" destId="{1957CA32-BE00-4C65-97C8-6B85FF9EBBDC}" srcOrd="0" destOrd="0" presId="urn:microsoft.com/office/officeart/2005/8/layout/lProcess3"/>
    <dgm:cxn modelId="{DA121281-D4BD-4320-84FD-AD4F4F6CC423}" type="presOf" srcId="{7D92D3AB-F76E-4A96-8713-B14E8516CF48}" destId="{94E35DED-AA59-4A1A-A10A-D86896AC6811}" srcOrd="0" destOrd="0" presId="urn:microsoft.com/office/officeart/2005/8/layout/lProcess3"/>
    <dgm:cxn modelId="{3F5E9B89-265D-4185-ACE0-AD454C03C8FB}" type="presOf" srcId="{E3DF9316-FDDF-45CF-AC2B-2736C8D0F4CB}" destId="{4AA6F641-625B-4E65-B388-DB869A8D5734}" srcOrd="0" destOrd="0" presId="urn:microsoft.com/office/officeart/2005/8/layout/lProcess3"/>
    <dgm:cxn modelId="{471ED390-B907-4EC1-9D7A-1C63AC324301}" type="presOf" srcId="{2A6DD8DC-F776-48D8-921C-901D015B9848}" destId="{51381EEE-07D7-4BB1-8559-3D986C12EC88}" srcOrd="0" destOrd="0" presId="urn:microsoft.com/office/officeart/2005/8/layout/lProcess3"/>
    <dgm:cxn modelId="{2918C092-659A-43E7-98F8-1EDC053ED938}" type="presOf" srcId="{C318ACB9-977C-4AD7-833E-067FBC788BA6}" destId="{4521E2B9-F95E-4BDD-860A-AC2B90A45497}" srcOrd="0" destOrd="0" presId="urn:microsoft.com/office/officeart/2005/8/layout/lProcess3"/>
    <dgm:cxn modelId="{83E0F092-98C2-45B3-92CC-A977956B6080}" srcId="{9C1071A0-816B-4902-A155-2960B3FC155B}" destId="{2B667986-7098-4DA9-A099-D3C8AF491384}" srcOrd="6" destOrd="0" parTransId="{4097DDB1-978C-420D-B3A0-9BF8444497D8}" sibTransId="{DB8239BE-42CF-4288-A452-D92E04616D7B}"/>
    <dgm:cxn modelId="{40180D93-BD4C-445B-81F7-D12735EB89DA}" srcId="{6691489A-6FF5-4EB7-91F0-AE798885ED12}" destId="{53C9B02C-1667-42F3-8EA8-8C5BE9EE7915}" srcOrd="2" destOrd="0" parTransId="{B7342778-FC6B-445F-9EDF-D7CA88C28AB7}" sibTransId="{390412FB-D594-482E-A36B-134C0E8FCFAD}"/>
    <dgm:cxn modelId="{7AE41995-2CB7-44DC-8595-8BF0C00963A4}" type="presOf" srcId="{90EDD1DB-4EDA-44CF-88A9-48426865DCE9}" destId="{A7506EBA-4B13-44E0-9B57-CC8C8B3219E4}" srcOrd="0" destOrd="0" presId="urn:microsoft.com/office/officeart/2005/8/layout/lProcess3"/>
    <dgm:cxn modelId="{3C1ED897-C2DD-40ED-9931-B84B4306F4B3}" type="presOf" srcId="{35AF3430-E167-4F70-BEBE-5A878EEE8972}" destId="{EDB86F70-9ECC-4489-AFD5-DA5820CF3449}" srcOrd="0" destOrd="0" presId="urn:microsoft.com/office/officeart/2005/8/layout/lProcess3"/>
    <dgm:cxn modelId="{2AAA569B-ABB6-4386-87AA-D2FEB2F415DE}" type="presOf" srcId="{2B667986-7098-4DA9-A099-D3C8AF491384}" destId="{D7E5A8CA-C5B9-446D-B56A-FA816C7FB4A5}" srcOrd="0" destOrd="0" presId="urn:microsoft.com/office/officeart/2005/8/layout/lProcess3"/>
    <dgm:cxn modelId="{F09CE99C-A7C0-4081-A87F-B23BF40FA012}" type="presOf" srcId="{44EE313D-06A3-4153-8CD9-7B1F83E6A2D1}" destId="{D7CB778B-DCAE-4EE1-AD3C-BE1AAA4724AC}" srcOrd="0" destOrd="0" presId="urn:microsoft.com/office/officeart/2005/8/layout/lProcess3"/>
    <dgm:cxn modelId="{E648309E-0A08-44B8-B64C-C10C915EDB19}" type="presOf" srcId="{E683D32F-2F41-4C8F-B5F7-E79685724B08}" destId="{87E12589-78F9-4C74-ACBD-7E9FF3E2BBF2}" srcOrd="0" destOrd="0" presId="urn:microsoft.com/office/officeart/2005/8/layout/lProcess3"/>
    <dgm:cxn modelId="{45187EA1-786D-46EE-837C-4AD4A4151C96}" srcId="{F7AD5965-2669-464E-909E-2CAFEF74FBAE}" destId="{177C73C5-1A62-43B0-87BF-ADE053E3DBAF}" srcOrd="1" destOrd="0" parTransId="{71F00759-F290-4741-8418-21A4B0166665}" sibTransId="{7DBE22BD-08DC-409F-91AA-A40562B1FA64}"/>
    <dgm:cxn modelId="{CB0698A5-FBB6-425D-B6E4-93F50AF6E6E9}" srcId="{7D92D3AB-F76E-4A96-8713-B14E8516CF48}" destId="{C318ACB9-977C-4AD7-833E-067FBC788BA6}" srcOrd="1" destOrd="0" parTransId="{ADF0BEBF-A8F2-4501-AF2E-4B9CCA6DE7A1}" sibTransId="{72A15853-4A1C-47C8-AF8B-1B66CD0DD09F}"/>
    <dgm:cxn modelId="{BB21CAA9-638B-458C-97A7-B2F173751D13}" type="presOf" srcId="{5EE71A12-A4F3-4E8F-9B38-63B171DD08FA}" destId="{3EA57D3F-113E-4FEE-A294-09E2A0487A35}" srcOrd="0" destOrd="0" presId="urn:microsoft.com/office/officeart/2005/8/layout/lProcess3"/>
    <dgm:cxn modelId="{490E42AA-A1B5-4D79-B1B0-45404C063974}" srcId="{7D92D3AB-F76E-4A96-8713-B14E8516CF48}" destId="{B70123EE-291C-402B-A20C-06F48BBC06F0}" srcOrd="0" destOrd="0" parTransId="{93225503-7268-489F-84C5-90012A24D4D3}" sibTransId="{B98E00A4-5958-4458-984F-9954E5CDFF98}"/>
    <dgm:cxn modelId="{F059BBAD-6A65-4A93-82A0-D116BCF634F7}" type="presOf" srcId="{6691489A-6FF5-4EB7-91F0-AE798885ED12}" destId="{5DEEB31B-9E00-411B-8321-A11C5E42EAF5}" srcOrd="0" destOrd="0" presId="urn:microsoft.com/office/officeart/2005/8/layout/lProcess3"/>
    <dgm:cxn modelId="{FCF60EB0-7AB8-4C9F-98E4-31AC7C234161}" srcId="{9C1071A0-816B-4902-A155-2960B3FC155B}" destId="{5B5F460C-D757-443B-98F4-62FEDC08BAB1}" srcOrd="4" destOrd="0" parTransId="{7B70A39D-12D2-48B0-A051-35BB482659A2}" sibTransId="{76060E1D-6805-4041-9F61-166FC407B5AC}"/>
    <dgm:cxn modelId="{C6CF1CB1-E69B-4C46-AA7E-57E54E2A3FE5}" srcId="{9C1071A0-816B-4902-A155-2960B3FC155B}" destId="{6691489A-6FF5-4EB7-91F0-AE798885ED12}" srcOrd="1" destOrd="0" parTransId="{14167D0E-1009-40D4-AB2A-7FF9834744DC}" sibTransId="{17624BF2-B004-4E87-B0CE-7DB362A5D81D}"/>
    <dgm:cxn modelId="{519BEDB2-E20B-47E4-B258-D38616D177B2}" type="presOf" srcId="{B70123EE-291C-402B-A20C-06F48BBC06F0}" destId="{1543D3E2-F546-42C6-9538-EB99EF4A85D5}" srcOrd="0" destOrd="0" presId="urn:microsoft.com/office/officeart/2005/8/layout/lProcess3"/>
    <dgm:cxn modelId="{E7DE75B3-1F05-4264-8715-1D8142A0CD03}" type="presOf" srcId="{D708D2E8-C508-47A7-BD43-C2D7225C12C0}" destId="{6B8A65AC-7BF5-4403-862A-739A42D573C9}" srcOrd="0" destOrd="0" presId="urn:microsoft.com/office/officeart/2005/8/layout/lProcess3"/>
    <dgm:cxn modelId="{DBBB89C0-B2C3-4724-B82F-982A6B0EE34D}" srcId="{2B667986-7098-4DA9-A099-D3C8AF491384}" destId="{2A6DD8DC-F776-48D8-921C-901D015B9848}" srcOrd="3" destOrd="0" parTransId="{B4FF0F29-49FE-4F8A-95F9-BEE387628AE0}" sibTransId="{25C3493B-7DD3-4F40-95D7-18E46234EA07}"/>
    <dgm:cxn modelId="{4C09DAC2-19FC-4E53-8A72-DF5A86F66868}" srcId="{E683D32F-2F41-4C8F-B5F7-E79685724B08}" destId="{016C1962-A2B4-417D-A2B0-DA363863B901}" srcOrd="0" destOrd="0" parTransId="{34844B8A-4240-4B0D-8740-979C745CB7CB}" sibTransId="{758F5632-1C40-4FF7-A7B3-6EFEAABB5471}"/>
    <dgm:cxn modelId="{13AC5BC6-CB92-4603-A956-36763F47BB66}" srcId="{7D92D3AB-F76E-4A96-8713-B14E8516CF48}" destId="{A3F81217-7EBC-4FFC-AD25-6F440D31894D}" srcOrd="3" destOrd="0" parTransId="{D408A365-830E-43C0-B821-EE7E12081F5E}" sibTransId="{3A39161C-80C2-4563-B8A0-69A5042A673D}"/>
    <dgm:cxn modelId="{02B168D6-F13F-4CD0-A3A4-6C3E25C8B84B}" type="presOf" srcId="{177C73C5-1A62-43B0-87BF-ADE053E3DBAF}" destId="{61811076-76C6-4C91-A17E-94328DE9936D}" srcOrd="0" destOrd="0" presId="urn:microsoft.com/office/officeart/2005/8/layout/lProcess3"/>
    <dgm:cxn modelId="{D16F3FDE-D7A5-4704-B246-C186AE785D22}" type="presOf" srcId="{9C1071A0-816B-4902-A155-2960B3FC155B}" destId="{4003D7CC-5D87-4461-834A-FB2C8592C089}" srcOrd="0" destOrd="0" presId="urn:microsoft.com/office/officeart/2005/8/layout/lProcess3"/>
    <dgm:cxn modelId="{E8C813EC-A572-4E23-84E3-BD05C02A43F7}" srcId="{F7AD5965-2669-464E-909E-2CAFEF74FBAE}" destId="{68379620-7C19-40D4-9295-A26CFEA71384}" srcOrd="0" destOrd="0" parTransId="{F11AD088-7D1C-442A-8986-C031C81E3F31}" sibTransId="{BC40F5CC-12AD-4531-8195-5AE4C9ADEF88}"/>
    <dgm:cxn modelId="{F66A13EF-7B16-4213-AA72-654FDB3D7938}" type="presOf" srcId="{9D114F3A-76F2-4E2F-AF93-389DE98A858A}" destId="{3AB579B1-5CFF-48FC-8C94-C4A190016210}" srcOrd="0" destOrd="0" presId="urn:microsoft.com/office/officeart/2005/8/layout/lProcess3"/>
    <dgm:cxn modelId="{58B7D0F2-2AC6-4DB6-9248-2D32A924887F}" srcId="{5B5F460C-D757-443B-98F4-62FEDC08BAB1}" destId="{44EE313D-06A3-4153-8CD9-7B1F83E6A2D1}" srcOrd="0" destOrd="0" parTransId="{9E78007E-58F6-4627-80CE-38B289C7DF89}" sibTransId="{7FB428A7-F691-4AC2-A9DC-1EB76100E121}"/>
    <dgm:cxn modelId="{23DA78FE-77F7-44CD-8A4E-7C6FD010A36D}" srcId="{2B667986-7098-4DA9-A099-D3C8AF491384}" destId="{4F0D8CE0-CA1F-4BEE-B9C2-1EE58D838945}" srcOrd="1" destOrd="0" parTransId="{304A2B73-01A8-4C9B-A5DD-8541E83192F6}" sibTransId="{B0DEDA9A-99D7-44EA-BE3F-C616A9E0E410}"/>
    <dgm:cxn modelId="{C9A1A4F4-25D6-45DB-ABC9-BBC4E1BF19AE}" type="presParOf" srcId="{4003D7CC-5D87-4461-834A-FB2C8592C089}" destId="{829CC482-C694-4DA5-97B8-C4D8931B10BC}" srcOrd="0" destOrd="0" presId="urn:microsoft.com/office/officeart/2005/8/layout/lProcess3"/>
    <dgm:cxn modelId="{3FFF7950-F306-4D70-8E05-3C6773A41E06}" type="presParOf" srcId="{829CC482-C694-4DA5-97B8-C4D8931B10BC}" destId="{94E35DED-AA59-4A1A-A10A-D86896AC6811}" srcOrd="0" destOrd="0" presId="urn:microsoft.com/office/officeart/2005/8/layout/lProcess3"/>
    <dgm:cxn modelId="{B92D2205-C8DA-460D-B2E1-C15A69E2533D}" type="presParOf" srcId="{829CC482-C694-4DA5-97B8-C4D8931B10BC}" destId="{BB13D556-27DE-4EFA-A6ED-3C7392AF2FA9}" srcOrd="1" destOrd="0" presId="urn:microsoft.com/office/officeart/2005/8/layout/lProcess3"/>
    <dgm:cxn modelId="{94884C10-8E48-45A7-919B-276AF88F22E9}" type="presParOf" srcId="{829CC482-C694-4DA5-97B8-C4D8931B10BC}" destId="{1543D3E2-F546-42C6-9538-EB99EF4A85D5}" srcOrd="2" destOrd="0" presId="urn:microsoft.com/office/officeart/2005/8/layout/lProcess3"/>
    <dgm:cxn modelId="{6F4332F4-C7AC-4412-9AB8-5CFDA57EDCB0}" type="presParOf" srcId="{829CC482-C694-4DA5-97B8-C4D8931B10BC}" destId="{BA788B3A-F4FC-495D-9722-127DA701593A}" srcOrd="3" destOrd="0" presId="urn:microsoft.com/office/officeart/2005/8/layout/lProcess3"/>
    <dgm:cxn modelId="{6715E1FF-ED86-46FB-BA29-384183EC2087}" type="presParOf" srcId="{829CC482-C694-4DA5-97B8-C4D8931B10BC}" destId="{4521E2B9-F95E-4BDD-860A-AC2B90A45497}" srcOrd="4" destOrd="0" presId="urn:microsoft.com/office/officeart/2005/8/layout/lProcess3"/>
    <dgm:cxn modelId="{9C4C5329-5859-4451-A40F-C08DDF0554F0}" type="presParOf" srcId="{829CC482-C694-4DA5-97B8-C4D8931B10BC}" destId="{4F5A4543-4261-48DE-9979-F5DA57CF8B0E}" srcOrd="5" destOrd="0" presId="urn:microsoft.com/office/officeart/2005/8/layout/lProcess3"/>
    <dgm:cxn modelId="{E986CF6E-DC9C-4E06-BD75-3B00B1E2E5EB}" type="presParOf" srcId="{829CC482-C694-4DA5-97B8-C4D8931B10BC}" destId="{55EBCA7E-EA5E-44CA-874B-9249A97CD8CE}" srcOrd="6" destOrd="0" presId="urn:microsoft.com/office/officeart/2005/8/layout/lProcess3"/>
    <dgm:cxn modelId="{3C07C263-C4F6-4AA0-9E14-10497F997F56}" type="presParOf" srcId="{829CC482-C694-4DA5-97B8-C4D8931B10BC}" destId="{F5E38129-F684-469C-93CE-1C15096FE6C9}" srcOrd="7" destOrd="0" presId="urn:microsoft.com/office/officeart/2005/8/layout/lProcess3"/>
    <dgm:cxn modelId="{B4DA3D24-A8C8-472C-9361-44A57C055DA3}" type="presParOf" srcId="{829CC482-C694-4DA5-97B8-C4D8931B10BC}" destId="{1957CA32-BE00-4C65-97C8-6B85FF9EBBDC}" srcOrd="8" destOrd="0" presId="urn:microsoft.com/office/officeart/2005/8/layout/lProcess3"/>
    <dgm:cxn modelId="{1E87C318-2985-41A4-967C-34B05AD055B6}" type="presParOf" srcId="{4003D7CC-5D87-4461-834A-FB2C8592C089}" destId="{36E7FA40-9E89-4063-99B4-79419B85D240}" srcOrd="1" destOrd="0" presId="urn:microsoft.com/office/officeart/2005/8/layout/lProcess3"/>
    <dgm:cxn modelId="{2699C2E7-DBC0-4016-B32B-39E02D701312}" type="presParOf" srcId="{4003D7CC-5D87-4461-834A-FB2C8592C089}" destId="{34A46BCB-CAAA-4DBB-B16B-2BFE22471442}" srcOrd="2" destOrd="0" presId="urn:microsoft.com/office/officeart/2005/8/layout/lProcess3"/>
    <dgm:cxn modelId="{23BB8C52-300C-4394-AD7F-64EC6131DD58}" type="presParOf" srcId="{34A46BCB-CAAA-4DBB-B16B-2BFE22471442}" destId="{5DEEB31B-9E00-411B-8321-A11C5E42EAF5}" srcOrd="0" destOrd="0" presId="urn:microsoft.com/office/officeart/2005/8/layout/lProcess3"/>
    <dgm:cxn modelId="{05598C59-8602-4D66-8EE9-33214E63835B}" type="presParOf" srcId="{34A46BCB-CAAA-4DBB-B16B-2BFE22471442}" destId="{4B0319A7-E2A0-4971-909E-7A68C98918CF}" srcOrd="1" destOrd="0" presId="urn:microsoft.com/office/officeart/2005/8/layout/lProcess3"/>
    <dgm:cxn modelId="{2D4608F5-5585-49F3-9605-1C7A55969E31}" type="presParOf" srcId="{34A46BCB-CAAA-4DBB-B16B-2BFE22471442}" destId="{3EA57D3F-113E-4FEE-A294-09E2A0487A35}" srcOrd="2" destOrd="0" presId="urn:microsoft.com/office/officeart/2005/8/layout/lProcess3"/>
    <dgm:cxn modelId="{F818F67D-385B-4A89-8853-343A55056DF7}" type="presParOf" srcId="{34A46BCB-CAAA-4DBB-B16B-2BFE22471442}" destId="{4900252E-5C5B-4AD1-8C9A-93FD3E05D6EA}" srcOrd="3" destOrd="0" presId="urn:microsoft.com/office/officeart/2005/8/layout/lProcess3"/>
    <dgm:cxn modelId="{5C29637D-9BE8-42E3-859B-9356EFBDF315}" type="presParOf" srcId="{34A46BCB-CAAA-4DBB-B16B-2BFE22471442}" destId="{6B8A65AC-7BF5-4403-862A-739A42D573C9}" srcOrd="4" destOrd="0" presId="urn:microsoft.com/office/officeart/2005/8/layout/lProcess3"/>
    <dgm:cxn modelId="{4475C87E-5209-40BD-8690-B3CCFDA33C63}" type="presParOf" srcId="{34A46BCB-CAAA-4DBB-B16B-2BFE22471442}" destId="{BB96FB3F-A30F-4CDD-830F-C87CC64D8CFF}" srcOrd="5" destOrd="0" presId="urn:microsoft.com/office/officeart/2005/8/layout/lProcess3"/>
    <dgm:cxn modelId="{89267C9D-716C-4948-A809-D3D4AD073B03}" type="presParOf" srcId="{34A46BCB-CAAA-4DBB-B16B-2BFE22471442}" destId="{F2F3BA9D-BEFB-4A74-A6F6-F2997FB2F1A8}" srcOrd="6" destOrd="0" presId="urn:microsoft.com/office/officeart/2005/8/layout/lProcess3"/>
    <dgm:cxn modelId="{DFDC3F9F-361D-4D74-BA1A-F2AE997BB8F0}" type="presParOf" srcId="{34A46BCB-CAAA-4DBB-B16B-2BFE22471442}" destId="{F2DEDDE6-5E84-4312-8183-B6F07DEDB5DB}" srcOrd="7" destOrd="0" presId="urn:microsoft.com/office/officeart/2005/8/layout/lProcess3"/>
    <dgm:cxn modelId="{B6F55188-64B1-4A78-B158-54EE5C28B595}" type="presParOf" srcId="{34A46BCB-CAAA-4DBB-B16B-2BFE22471442}" destId="{B6E586CA-E1F9-486B-9879-DB63445460A9}" srcOrd="8" destOrd="0" presId="urn:microsoft.com/office/officeart/2005/8/layout/lProcess3"/>
    <dgm:cxn modelId="{D42F6F38-EA65-4388-A222-811F68BD34C7}" type="presParOf" srcId="{4003D7CC-5D87-4461-834A-FB2C8592C089}" destId="{3A4D0059-B36D-4189-A11E-D32A204D7A6F}" srcOrd="3" destOrd="0" presId="urn:microsoft.com/office/officeart/2005/8/layout/lProcess3"/>
    <dgm:cxn modelId="{9DE9D486-2221-4813-A599-7CB581B09B2E}" type="presParOf" srcId="{4003D7CC-5D87-4461-834A-FB2C8592C089}" destId="{614AAF21-C999-4A8F-B8DF-8F6E7D45C867}" srcOrd="4" destOrd="0" presId="urn:microsoft.com/office/officeart/2005/8/layout/lProcess3"/>
    <dgm:cxn modelId="{F30B114A-8F41-4C07-A986-CA025F0BB640}" type="presParOf" srcId="{614AAF21-C999-4A8F-B8DF-8F6E7D45C867}" destId="{48B4931F-94C5-4AF7-A853-A4444F757B27}" srcOrd="0" destOrd="0" presId="urn:microsoft.com/office/officeart/2005/8/layout/lProcess3"/>
    <dgm:cxn modelId="{8F2AFF01-DC5F-4D29-AF4C-8CC7DE3F7496}" type="presParOf" srcId="{614AAF21-C999-4A8F-B8DF-8F6E7D45C867}" destId="{A7401A38-4613-48F2-BACD-9CF0E61B006F}" srcOrd="1" destOrd="0" presId="urn:microsoft.com/office/officeart/2005/8/layout/lProcess3"/>
    <dgm:cxn modelId="{2F34C76D-A11D-4DFC-A259-9F1AEAE80CE8}" type="presParOf" srcId="{614AAF21-C999-4A8F-B8DF-8F6E7D45C867}" destId="{DEB3BB37-BE22-42DA-A80C-4E64D3A5DE9C}" srcOrd="2" destOrd="0" presId="urn:microsoft.com/office/officeart/2005/8/layout/lProcess3"/>
    <dgm:cxn modelId="{89281803-9252-47BB-BB26-704FC051D104}" type="presParOf" srcId="{614AAF21-C999-4A8F-B8DF-8F6E7D45C867}" destId="{9265CF5B-E850-4D49-9213-3BB5AD15DC50}" srcOrd="3" destOrd="0" presId="urn:microsoft.com/office/officeart/2005/8/layout/lProcess3"/>
    <dgm:cxn modelId="{7A2B64C1-C2BF-48D2-838B-C7BBADA5006F}" type="presParOf" srcId="{614AAF21-C999-4A8F-B8DF-8F6E7D45C867}" destId="{61811076-76C6-4C91-A17E-94328DE9936D}" srcOrd="4" destOrd="0" presId="urn:microsoft.com/office/officeart/2005/8/layout/lProcess3"/>
    <dgm:cxn modelId="{1DE5BCDA-B1E3-476A-911E-F4247BF01C98}" type="presParOf" srcId="{614AAF21-C999-4A8F-B8DF-8F6E7D45C867}" destId="{015E2A28-D3CD-4E5A-9FD7-FF2F1F1201FE}" srcOrd="5" destOrd="0" presId="urn:microsoft.com/office/officeart/2005/8/layout/lProcess3"/>
    <dgm:cxn modelId="{EF9EBB2F-4DC3-402E-99E4-77D84B678026}" type="presParOf" srcId="{614AAF21-C999-4A8F-B8DF-8F6E7D45C867}" destId="{17C31F3B-A749-46C3-AE8C-0FCD5A7E3A09}" srcOrd="6" destOrd="0" presId="urn:microsoft.com/office/officeart/2005/8/layout/lProcess3"/>
    <dgm:cxn modelId="{1B57D1DB-C04D-425C-B367-6C377C4CBE2B}" type="presParOf" srcId="{4003D7CC-5D87-4461-834A-FB2C8592C089}" destId="{26B9853A-EF8A-4B3C-B82C-0B7FCBCCE320}" srcOrd="5" destOrd="0" presId="urn:microsoft.com/office/officeart/2005/8/layout/lProcess3"/>
    <dgm:cxn modelId="{98FC0840-333E-4258-BF74-90749FC1CAF0}" type="presParOf" srcId="{4003D7CC-5D87-4461-834A-FB2C8592C089}" destId="{284518BC-5ABB-4402-9FCA-CD75D633D612}" srcOrd="6" destOrd="0" presId="urn:microsoft.com/office/officeart/2005/8/layout/lProcess3"/>
    <dgm:cxn modelId="{0A98358D-B0EB-4CAA-B8AA-6A341BA7A95F}" type="presParOf" srcId="{284518BC-5ABB-4402-9FCA-CD75D633D612}" destId="{EC093F10-3CC9-4486-BBAE-9F07AC36E30D}" srcOrd="0" destOrd="0" presId="urn:microsoft.com/office/officeart/2005/8/layout/lProcess3"/>
    <dgm:cxn modelId="{E9DF66C1-DB92-4520-9712-EC057DE1A2CC}" type="presParOf" srcId="{284518BC-5ABB-4402-9FCA-CD75D633D612}" destId="{CDC69F54-7586-4B4B-BF68-13376B849635}" srcOrd="1" destOrd="0" presId="urn:microsoft.com/office/officeart/2005/8/layout/lProcess3"/>
    <dgm:cxn modelId="{61D1A7EA-4CA1-427B-93B9-EE06ECC2505B}" type="presParOf" srcId="{284518BC-5ABB-4402-9FCA-CD75D633D612}" destId="{C200DE57-6B34-4F45-AA46-2C5B1051DD99}" srcOrd="2" destOrd="0" presId="urn:microsoft.com/office/officeart/2005/8/layout/lProcess3"/>
    <dgm:cxn modelId="{8A8CC487-BDE0-4E0C-A97D-3AD8C2594F54}" type="presParOf" srcId="{284518BC-5ABB-4402-9FCA-CD75D633D612}" destId="{0D11665F-873B-4CDB-821C-6938799C3EC7}" srcOrd="3" destOrd="0" presId="urn:microsoft.com/office/officeart/2005/8/layout/lProcess3"/>
    <dgm:cxn modelId="{256A0925-31DF-4255-ADF1-A1A7DCBFE7F9}" type="presParOf" srcId="{284518BC-5ABB-4402-9FCA-CD75D633D612}" destId="{5198BC9C-463E-4A66-8238-E6D16999560F}" srcOrd="4" destOrd="0" presId="urn:microsoft.com/office/officeart/2005/8/layout/lProcess3"/>
    <dgm:cxn modelId="{BFF7E5D4-FEAC-45EE-A16F-92EEAAD28A15}" type="presParOf" srcId="{284518BC-5ABB-4402-9FCA-CD75D633D612}" destId="{7862D094-FEE8-4FC5-A8E1-E00A00C81B54}" srcOrd="5" destOrd="0" presId="urn:microsoft.com/office/officeart/2005/8/layout/lProcess3"/>
    <dgm:cxn modelId="{88305963-68E6-4115-B1B7-A79A0CCAB5C0}" type="presParOf" srcId="{284518BC-5ABB-4402-9FCA-CD75D633D612}" destId="{DBB49400-A1C0-43FB-A4EF-5CEE1F30DF59}" srcOrd="6" destOrd="0" presId="urn:microsoft.com/office/officeart/2005/8/layout/lProcess3"/>
    <dgm:cxn modelId="{F6B8D31B-B3CE-42A3-B8C9-6E96B5E1871E}" type="presParOf" srcId="{4003D7CC-5D87-4461-834A-FB2C8592C089}" destId="{90F2EFFF-AB2E-4FBD-967D-A6B22B16BCD9}" srcOrd="7" destOrd="0" presId="urn:microsoft.com/office/officeart/2005/8/layout/lProcess3"/>
    <dgm:cxn modelId="{A9AB02A8-7585-4EAF-A785-DF1AA067E1D3}" type="presParOf" srcId="{4003D7CC-5D87-4461-834A-FB2C8592C089}" destId="{A323AFBE-A3C3-46B3-9835-7631ED941071}" srcOrd="8" destOrd="0" presId="urn:microsoft.com/office/officeart/2005/8/layout/lProcess3"/>
    <dgm:cxn modelId="{54D88F34-6072-4A41-9B67-9FE883B436F2}" type="presParOf" srcId="{A323AFBE-A3C3-46B3-9835-7631ED941071}" destId="{27BFF657-245C-4CA4-93AB-D5DCA97A8343}" srcOrd="0" destOrd="0" presId="urn:microsoft.com/office/officeart/2005/8/layout/lProcess3"/>
    <dgm:cxn modelId="{7039BAE2-E995-40FC-A41E-3E980EFC3216}" type="presParOf" srcId="{A323AFBE-A3C3-46B3-9835-7631ED941071}" destId="{00B57ED4-44D0-4AA1-8A6B-34393916B4B1}" srcOrd="1" destOrd="0" presId="urn:microsoft.com/office/officeart/2005/8/layout/lProcess3"/>
    <dgm:cxn modelId="{99855BEE-5448-4451-8820-A0000E7F35C6}" type="presParOf" srcId="{A323AFBE-A3C3-46B3-9835-7631ED941071}" destId="{D7CB778B-DCAE-4EE1-AD3C-BE1AAA4724AC}" srcOrd="2" destOrd="0" presId="urn:microsoft.com/office/officeart/2005/8/layout/lProcess3"/>
    <dgm:cxn modelId="{7EDAA032-ABE4-4C2E-8F86-35401C5E7F8B}" type="presParOf" srcId="{A323AFBE-A3C3-46B3-9835-7631ED941071}" destId="{8737A6B9-6D0A-4C78-8A28-FFB240DB920B}" srcOrd="3" destOrd="0" presId="urn:microsoft.com/office/officeart/2005/8/layout/lProcess3"/>
    <dgm:cxn modelId="{3B83AD79-9F76-49FB-B425-723C7057689A}" type="presParOf" srcId="{A323AFBE-A3C3-46B3-9835-7631ED941071}" destId="{EDB86F70-9ECC-4489-AFD5-DA5820CF3449}" srcOrd="4" destOrd="0" presId="urn:microsoft.com/office/officeart/2005/8/layout/lProcess3"/>
    <dgm:cxn modelId="{5F192928-A970-4A90-A731-8FBFF6FEF0F9}" type="presParOf" srcId="{A323AFBE-A3C3-46B3-9835-7631ED941071}" destId="{6D92CCEA-F289-4752-8E73-2DE897A59DDD}" srcOrd="5" destOrd="0" presId="urn:microsoft.com/office/officeart/2005/8/layout/lProcess3"/>
    <dgm:cxn modelId="{086ED24A-1C25-42F6-9043-F201631340E0}" type="presParOf" srcId="{A323AFBE-A3C3-46B3-9835-7631ED941071}" destId="{B85434DE-2196-4EB3-B542-A74CF849A920}" srcOrd="6" destOrd="0" presId="urn:microsoft.com/office/officeart/2005/8/layout/lProcess3"/>
    <dgm:cxn modelId="{87C625B6-290C-48AF-A9B3-6487113CF126}" type="presParOf" srcId="{A323AFBE-A3C3-46B3-9835-7631ED941071}" destId="{48D422F0-4718-4B28-9823-A73A2879500F}" srcOrd="7" destOrd="0" presId="urn:microsoft.com/office/officeart/2005/8/layout/lProcess3"/>
    <dgm:cxn modelId="{7D204A26-A8AB-4898-AE35-471E268E01C8}" type="presParOf" srcId="{A323AFBE-A3C3-46B3-9835-7631ED941071}" destId="{3AB579B1-5CFF-48FC-8C94-C4A190016210}" srcOrd="8" destOrd="0" presId="urn:microsoft.com/office/officeart/2005/8/layout/lProcess3"/>
    <dgm:cxn modelId="{CB9259AD-2CED-45A5-92DD-9D8BD37AEAE9}" type="presParOf" srcId="{4003D7CC-5D87-4461-834A-FB2C8592C089}" destId="{98D452A2-2169-419B-923F-533F9C23B13F}" srcOrd="9" destOrd="0" presId="urn:microsoft.com/office/officeart/2005/8/layout/lProcess3"/>
    <dgm:cxn modelId="{2070C121-8D96-408F-A240-9EDA1DAA394F}" type="presParOf" srcId="{4003D7CC-5D87-4461-834A-FB2C8592C089}" destId="{33A9D603-7250-4F4D-8CF2-57E28CB34733}" srcOrd="10" destOrd="0" presId="urn:microsoft.com/office/officeart/2005/8/layout/lProcess3"/>
    <dgm:cxn modelId="{8B36E955-2126-40AB-BDF6-48003B1231F1}" type="presParOf" srcId="{33A9D603-7250-4F4D-8CF2-57E28CB34733}" destId="{87E12589-78F9-4C74-ACBD-7E9FF3E2BBF2}" srcOrd="0" destOrd="0" presId="urn:microsoft.com/office/officeart/2005/8/layout/lProcess3"/>
    <dgm:cxn modelId="{34704EDE-49B1-4CA6-93D7-25F2435542EE}" type="presParOf" srcId="{33A9D603-7250-4F4D-8CF2-57E28CB34733}" destId="{88602188-AE4A-448E-93E1-245A2000D392}" srcOrd="1" destOrd="0" presId="urn:microsoft.com/office/officeart/2005/8/layout/lProcess3"/>
    <dgm:cxn modelId="{FF63C359-AAB8-4025-A172-4307765656BE}" type="presParOf" srcId="{33A9D603-7250-4F4D-8CF2-57E28CB34733}" destId="{90C9FB24-1EFA-4EE9-A325-9D656B89F32B}" srcOrd="2" destOrd="0" presId="urn:microsoft.com/office/officeart/2005/8/layout/lProcess3"/>
    <dgm:cxn modelId="{D8F3EB75-0335-4EC9-B004-4986093424C8}" type="presParOf" srcId="{33A9D603-7250-4F4D-8CF2-57E28CB34733}" destId="{694D2455-5E5A-4872-98F2-5D3408004B22}" srcOrd="3" destOrd="0" presId="urn:microsoft.com/office/officeart/2005/8/layout/lProcess3"/>
    <dgm:cxn modelId="{D93FDBBD-254E-4630-8747-EE7B2E5B623B}" type="presParOf" srcId="{33A9D603-7250-4F4D-8CF2-57E28CB34733}" destId="{4AA6F641-625B-4E65-B388-DB869A8D5734}" srcOrd="4" destOrd="0" presId="urn:microsoft.com/office/officeart/2005/8/layout/lProcess3"/>
    <dgm:cxn modelId="{91D125A4-675A-407C-8154-37E9E2B74029}" type="presParOf" srcId="{33A9D603-7250-4F4D-8CF2-57E28CB34733}" destId="{F1179D5E-760E-4D1C-AEBA-24CD7A15C0D1}" srcOrd="5" destOrd="0" presId="urn:microsoft.com/office/officeart/2005/8/layout/lProcess3"/>
    <dgm:cxn modelId="{22D886D5-6E8F-4365-B5C8-F58F7E6F9BBB}" type="presParOf" srcId="{33A9D603-7250-4F4D-8CF2-57E28CB34733}" destId="{CEC3A2BA-9F04-4A23-83C0-4CEC7C7695CF}" srcOrd="6" destOrd="0" presId="urn:microsoft.com/office/officeart/2005/8/layout/lProcess3"/>
    <dgm:cxn modelId="{F247687C-20BB-489A-AFF9-ACA86963C358}" type="presParOf" srcId="{4003D7CC-5D87-4461-834A-FB2C8592C089}" destId="{629C29F5-944A-47A0-9A45-654FF6C53871}" srcOrd="11" destOrd="0" presId="urn:microsoft.com/office/officeart/2005/8/layout/lProcess3"/>
    <dgm:cxn modelId="{D9A6BF59-F842-4D28-8786-32013D05C799}" type="presParOf" srcId="{4003D7CC-5D87-4461-834A-FB2C8592C089}" destId="{5B2FA585-724A-433B-A82A-20E35CBE9B71}" srcOrd="12" destOrd="0" presId="urn:microsoft.com/office/officeart/2005/8/layout/lProcess3"/>
    <dgm:cxn modelId="{1C69FFA9-5374-4492-AF44-D2056AFDC9D3}" type="presParOf" srcId="{5B2FA585-724A-433B-A82A-20E35CBE9B71}" destId="{D7E5A8CA-C5B9-446D-B56A-FA816C7FB4A5}" srcOrd="0" destOrd="0" presId="urn:microsoft.com/office/officeart/2005/8/layout/lProcess3"/>
    <dgm:cxn modelId="{0ABE7770-1E81-4282-B5C2-62ED39FEDC75}" type="presParOf" srcId="{5B2FA585-724A-433B-A82A-20E35CBE9B71}" destId="{D409B360-4C00-4ACC-A5BF-ED9421AA6AB1}" srcOrd="1" destOrd="0" presId="urn:microsoft.com/office/officeart/2005/8/layout/lProcess3"/>
    <dgm:cxn modelId="{ADBEAF1B-5C08-4789-BF10-E6BD1355F5E9}" type="presParOf" srcId="{5B2FA585-724A-433B-A82A-20E35CBE9B71}" destId="{A7506EBA-4B13-44E0-9B57-CC8C8B3219E4}" srcOrd="2" destOrd="0" presId="urn:microsoft.com/office/officeart/2005/8/layout/lProcess3"/>
    <dgm:cxn modelId="{8A74BD64-E808-4EBA-B2D5-975D37B1A9D5}" type="presParOf" srcId="{5B2FA585-724A-433B-A82A-20E35CBE9B71}" destId="{33BCC5E2-7DBD-47F9-9537-B96F5FDEC6CD}" srcOrd="3" destOrd="0" presId="urn:microsoft.com/office/officeart/2005/8/layout/lProcess3"/>
    <dgm:cxn modelId="{65CE6E7F-4CBD-4470-BD79-B2B47FA20411}" type="presParOf" srcId="{5B2FA585-724A-433B-A82A-20E35CBE9B71}" destId="{AA4FADA5-0741-4C4A-9429-BE98212E653F}" srcOrd="4" destOrd="0" presId="urn:microsoft.com/office/officeart/2005/8/layout/lProcess3"/>
    <dgm:cxn modelId="{CF91F58D-56DB-48EB-B1DB-938C99421D1F}" type="presParOf" srcId="{5B2FA585-724A-433B-A82A-20E35CBE9B71}" destId="{E57D40CA-5F5A-4E04-86F2-85389AD08CFE}" srcOrd="5" destOrd="0" presId="urn:microsoft.com/office/officeart/2005/8/layout/lProcess3"/>
    <dgm:cxn modelId="{0FF30CDC-432D-44FF-A94F-3E53B7988954}" type="presParOf" srcId="{5B2FA585-724A-433B-A82A-20E35CBE9B71}" destId="{2DF52040-BC03-4CB5-BFF8-466E88E511D3}" srcOrd="6" destOrd="0" presId="urn:microsoft.com/office/officeart/2005/8/layout/lProcess3"/>
    <dgm:cxn modelId="{CA4DAF63-1195-4E58-94FD-817082EF6EEF}" type="presParOf" srcId="{5B2FA585-724A-433B-A82A-20E35CBE9B71}" destId="{42C4A8F0-FA16-44EB-9BD3-D7A942903BA8}" srcOrd="7" destOrd="0" presId="urn:microsoft.com/office/officeart/2005/8/layout/lProcess3"/>
    <dgm:cxn modelId="{40C9B588-E00D-449F-867A-DA31660C7BCC}" type="presParOf" srcId="{5B2FA585-724A-433B-A82A-20E35CBE9B71}" destId="{51381EEE-07D7-4BB1-8559-3D986C12EC88}" srcOrd="8" destOrd="0" presId="urn:microsoft.com/office/officeart/2005/8/layout/lProcess3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EE618-8C47-4B3C-9AD1-A1CA94AA27C8}">
      <dsp:nvSpPr>
        <dsp:cNvPr id="0" name=""/>
        <dsp:cNvSpPr/>
      </dsp:nvSpPr>
      <dsp:spPr>
        <a:xfrm>
          <a:off x="58016" y="1240008"/>
          <a:ext cx="1028561" cy="1028561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87CA54-1681-4C3E-B676-98059B8151E0}">
      <dsp:nvSpPr>
        <dsp:cNvPr id="0" name=""/>
        <dsp:cNvSpPr/>
      </dsp:nvSpPr>
      <dsp:spPr>
        <a:xfrm rot="17700000">
          <a:off x="420434" y="401520"/>
          <a:ext cx="1278616" cy="61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b="1" kern="1200" dirty="0">
              <a:latin typeface="Calibri" panose="020F0502020204030204" pitchFamily="34" charset="0"/>
              <a:cs typeface="Calibri" panose="020F0502020204030204" pitchFamily="34" charset="0"/>
            </a:rPr>
            <a:t>Rámcová úmluva OSN o změně klimatu (1992)</a:t>
          </a:r>
          <a:endParaRPr lang="cs-CZ" sz="13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20434" y="401520"/>
        <a:ext cx="1278616" cy="616194"/>
      </dsp:txXfrm>
    </dsp:sp>
    <dsp:sp modelId="{5E579DC9-C797-4E49-ADAC-862E881705F3}">
      <dsp:nvSpPr>
        <dsp:cNvPr id="0" name=""/>
        <dsp:cNvSpPr/>
      </dsp:nvSpPr>
      <dsp:spPr>
        <a:xfrm>
          <a:off x="1164134" y="1240008"/>
          <a:ext cx="1028561" cy="1028561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4D927-C63D-42A0-9355-D44586B396B5}">
      <dsp:nvSpPr>
        <dsp:cNvPr id="0" name=""/>
        <dsp:cNvSpPr/>
      </dsp:nvSpPr>
      <dsp:spPr>
        <a:xfrm rot="17700000">
          <a:off x="1526553" y="401520"/>
          <a:ext cx="1278616" cy="61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Calibri" panose="020F0502020204030204" pitchFamily="34" charset="0"/>
              <a:cs typeface="Calibri" panose="020F0502020204030204" pitchFamily="34" charset="0"/>
            </a:rPr>
            <a:t>Kjótský protokol (1997)</a:t>
          </a:r>
        </a:p>
      </dsp:txBody>
      <dsp:txXfrm>
        <a:off x="1526553" y="401520"/>
        <a:ext cx="1278616" cy="616194"/>
      </dsp:txXfrm>
    </dsp:sp>
    <dsp:sp modelId="{78B7AB95-30FF-4D22-B2DC-F40CFB84BC9E}">
      <dsp:nvSpPr>
        <dsp:cNvPr id="0" name=""/>
        <dsp:cNvSpPr/>
      </dsp:nvSpPr>
      <dsp:spPr>
        <a:xfrm>
          <a:off x="2270171" y="1487344"/>
          <a:ext cx="533888" cy="533888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A8051-4966-4039-BDE2-4844C336190C}">
      <dsp:nvSpPr>
        <dsp:cNvPr id="0" name=""/>
        <dsp:cNvSpPr/>
      </dsp:nvSpPr>
      <dsp:spPr>
        <a:xfrm rot="17700000">
          <a:off x="1637853" y="2230433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2860" bIns="0" numCol="1" spcCol="1270" anchor="ctr" anchorCtr="0">
          <a:noAutofit/>
        </a:bodyPr>
        <a:lstStyle/>
        <a:p>
          <a:pPr marL="0" lvl="0" indent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900" kern="1200" dirty="0">
              <a:latin typeface="Calibri" panose="020F0502020204030204" pitchFamily="34" charset="0"/>
              <a:cs typeface="Calibri" panose="020F0502020204030204" pitchFamily="34" charset="0"/>
            </a:rPr>
            <a:t>Národní program na zmírnění dopadů změny klimatu v ČR (2004)</a:t>
          </a:r>
        </a:p>
      </dsp:txBody>
      <dsp:txXfrm>
        <a:off x="1637853" y="2230433"/>
        <a:ext cx="1106063" cy="533302"/>
      </dsp:txXfrm>
    </dsp:sp>
    <dsp:sp modelId="{C85A2BF2-67D0-4304-8375-3D448DDED5C4}">
      <dsp:nvSpPr>
        <dsp:cNvPr id="0" name=""/>
        <dsp:cNvSpPr/>
      </dsp:nvSpPr>
      <dsp:spPr>
        <a:xfrm rot="17700000">
          <a:off x="2330314" y="744842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C904F-6848-465B-9930-B0405D64C612}">
      <dsp:nvSpPr>
        <dsp:cNvPr id="0" name=""/>
        <dsp:cNvSpPr/>
      </dsp:nvSpPr>
      <dsp:spPr>
        <a:xfrm>
          <a:off x="2881534" y="1240008"/>
          <a:ext cx="1028561" cy="1028561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B833A6-B771-4FEC-8051-B26CA91A9F30}">
      <dsp:nvSpPr>
        <dsp:cNvPr id="0" name=""/>
        <dsp:cNvSpPr/>
      </dsp:nvSpPr>
      <dsp:spPr>
        <a:xfrm rot="17700000">
          <a:off x="3243953" y="401520"/>
          <a:ext cx="1278616" cy="61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Calibri" panose="020F0502020204030204" pitchFamily="34" charset="0"/>
              <a:cs typeface="Calibri" panose="020F0502020204030204" pitchFamily="34" charset="0"/>
            </a:rPr>
            <a:t>Pařížská dohoda (2015)</a:t>
          </a:r>
        </a:p>
      </dsp:txBody>
      <dsp:txXfrm>
        <a:off x="3243953" y="401520"/>
        <a:ext cx="1278616" cy="616194"/>
      </dsp:txXfrm>
    </dsp:sp>
    <dsp:sp modelId="{31CEB26F-2FAC-4193-B859-6232A421DC40}">
      <dsp:nvSpPr>
        <dsp:cNvPr id="0" name=""/>
        <dsp:cNvSpPr/>
      </dsp:nvSpPr>
      <dsp:spPr>
        <a:xfrm>
          <a:off x="3987571" y="1487344"/>
          <a:ext cx="533888" cy="533888"/>
        </a:xfrm>
        <a:prstGeom prst="ellipse">
          <a:avLst/>
        </a:prstGeom>
        <a:solidFill>
          <a:schemeClr val="accent1">
            <a:shade val="50000"/>
            <a:hueOff val="214827"/>
            <a:satOff val="-5804"/>
            <a:lumOff val="215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DF688-F67E-4AD4-A6AA-C648C6E745DF}">
      <dsp:nvSpPr>
        <dsp:cNvPr id="0" name=""/>
        <dsp:cNvSpPr/>
      </dsp:nvSpPr>
      <dsp:spPr>
        <a:xfrm rot="17700000">
          <a:off x="3355253" y="2230433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2860" bIns="0" numCol="1" spcCol="1270" anchor="ctr" anchorCtr="0">
          <a:noAutofit/>
        </a:bodyPr>
        <a:lstStyle/>
        <a:p>
          <a:pPr marL="0" lvl="0" indent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900" kern="1200" dirty="0">
              <a:latin typeface="Calibri" panose="020F0502020204030204" pitchFamily="34" charset="0"/>
              <a:cs typeface="Calibri" panose="020F0502020204030204" pitchFamily="34" charset="0"/>
            </a:rPr>
            <a:t>Státní energetická koncepce (2015)</a:t>
          </a:r>
        </a:p>
      </dsp:txBody>
      <dsp:txXfrm>
        <a:off x="3355253" y="2230433"/>
        <a:ext cx="1106063" cy="533302"/>
      </dsp:txXfrm>
    </dsp:sp>
    <dsp:sp modelId="{377F8A2E-A0F3-4C38-974B-6052760077BF}">
      <dsp:nvSpPr>
        <dsp:cNvPr id="0" name=""/>
        <dsp:cNvSpPr/>
      </dsp:nvSpPr>
      <dsp:spPr>
        <a:xfrm rot="17700000">
          <a:off x="4047714" y="744842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72F7B9-FE1D-4651-A9BA-CA9034999894}">
      <dsp:nvSpPr>
        <dsp:cNvPr id="0" name=""/>
        <dsp:cNvSpPr/>
      </dsp:nvSpPr>
      <dsp:spPr>
        <a:xfrm>
          <a:off x="4598852" y="1487344"/>
          <a:ext cx="533888" cy="533888"/>
        </a:xfrm>
        <a:prstGeom prst="ellipse">
          <a:avLst/>
        </a:prstGeom>
        <a:solidFill>
          <a:schemeClr val="accent1">
            <a:shade val="50000"/>
            <a:hueOff val="429655"/>
            <a:satOff val="-11607"/>
            <a:lumOff val="431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FD6D1E-0951-4FA5-9C78-378E9463823A}">
      <dsp:nvSpPr>
        <dsp:cNvPr id="0" name=""/>
        <dsp:cNvSpPr/>
      </dsp:nvSpPr>
      <dsp:spPr>
        <a:xfrm rot="17700000">
          <a:off x="3966534" y="2230433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2860" bIns="0" numCol="1" spcCol="1270" anchor="ctr" anchorCtr="0">
          <a:noAutofit/>
        </a:bodyPr>
        <a:lstStyle/>
        <a:p>
          <a:pPr marL="0" lvl="0" indent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900" kern="1200" dirty="0">
              <a:latin typeface="Calibri" panose="020F0502020204030204" pitchFamily="34" charset="0"/>
              <a:cs typeface="Calibri" panose="020F0502020204030204" pitchFamily="34" charset="0"/>
            </a:rPr>
            <a:t>Politika ochrany klimatu (2017)</a:t>
          </a:r>
        </a:p>
      </dsp:txBody>
      <dsp:txXfrm>
        <a:off x="3966534" y="2230433"/>
        <a:ext cx="1106063" cy="533302"/>
      </dsp:txXfrm>
    </dsp:sp>
    <dsp:sp modelId="{2DC840F7-A40D-47DE-A82F-010B750A17F0}">
      <dsp:nvSpPr>
        <dsp:cNvPr id="0" name=""/>
        <dsp:cNvSpPr/>
      </dsp:nvSpPr>
      <dsp:spPr>
        <a:xfrm rot="17700000">
          <a:off x="4658996" y="744842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6106CB-2D88-4967-92F4-A44435D54DB7}">
      <dsp:nvSpPr>
        <dsp:cNvPr id="0" name=""/>
        <dsp:cNvSpPr/>
      </dsp:nvSpPr>
      <dsp:spPr>
        <a:xfrm>
          <a:off x="5210216" y="1240008"/>
          <a:ext cx="1028561" cy="1028561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AD077-8E39-4FBD-AF5D-C662F5A2315C}">
      <dsp:nvSpPr>
        <dsp:cNvPr id="0" name=""/>
        <dsp:cNvSpPr/>
      </dsp:nvSpPr>
      <dsp:spPr>
        <a:xfrm rot="17700000">
          <a:off x="5572635" y="401520"/>
          <a:ext cx="1278616" cy="61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Calibri" panose="020F0502020204030204" pitchFamily="34" charset="0"/>
              <a:cs typeface="Calibri" panose="020F0502020204030204" pitchFamily="34" charset="0"/>
            </a:rPr>
            <a:t>Čistá planeta pro všechny (2018)</a:t>
          </a:r>
        </a:p>
      </dsp:txBody>
      <dsp:txXfrm>
        <a:off x="5572635" y="401520"/>
        <a:ext cx="1278616" cy="616194"/>
      </dsp:txXfrm>
    </dsp:sp>
    <dsp:sp modelId="{BFE8DF32-8828-40FF-9C09-DB117596888A}">
      <dsp:nvSpPr>
        <dsp:cNvPr id="0" name=""/>
        <dsp:cNvSpPr/>
      </dsp:nvSpPr>
      <dsp:spPr>
        <a:xfrm>
          <a:off x="6316335" y="1240008"/>
          <a:ext cx="1028561" cy="1028561"/>
        </a:xfrm>
        <a:prstGeom prst="donut">
          <a:avLst>
            <a:gd name="adj" fmla="val 2000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EA6601-0AFC-459F-8CD4-270B799B3AEA}">
      <dsp:nvSpPr>
        <dsp:cNvPr id="0" name=""/>
        <dsp:cNvSpPr/>
      </dsp:nvSpPr>
      <dsp:spPr>
        <a:xfrm rot="17700000">
          <a:off x="6678753" y="401520"/>
          <a:ext cx="1278616" cy="6161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latin typeface="Calibri" panose="020F0502020204030204" pitchFamily="34" charset="0"/>
              <a:cs typeface="Calibri" panose="020F0502020204030204" pitchFamily="34" charset="0"/>
            </a:rPr>
            <a:t>Zelená dohoda pro Evropu (2019)</a:t>
          </a:r>
        </a:p>
      </dsp:txBody>
      <dsp:txXfrm>
        <a:off x="6678753" y="401520"/>
        <a:ext cx="1278616" cy="616194"/>
      </dsp:txXfrm>
    </dsp:sp>
    <dsp:sp modelId="{BB7BC623-DE9A-4AA0-8413-0F179FD6BA8D}">
      <dsp:nvSpPr>
        <dsp:cNvPr id="0" name=""/>
        <dsp:cNvSpPr/>
      </dsp:nvSpPr>
      <dsp:spPr>
        <a:xfrm>
          <a:off x="7422371" y="1487344"/>
          <a:ext cx="533888" cy="533888"/>
        </a:xfrm>
        <a:prstGeom prst="ellipse">
          <a:avLst/>
        </a:prstGeom>
        <a:solidFill>
          <a:schemeClr val="accent1">
            <a:shade val="50000"/>
            <a:hueOff val="214827"/>
            <a:satOff val="-5804"/>
            <a:lumOff val="215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9DE48-1B97-4235-BF2E-56F7B63F3D27}">
      <dsp:nvSpPr>
        <dsp:cNvPr id="0" name=""/>
        <dsp:cNvSpPr/>
      </dsp:nvSpPr>
      <dsp:spPr>
        <a:xfrm rot="17700000">
          <a:off x="6790053" y="2230433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2860" bIns="0" numCol="1" spcCol="1270" anchor="ctr" anchorCtr="0">
          <a:noAutofit/>
        </a:bodyPr>
        <a:lstStyle/>
        <a:p>
          <a:pPr marL="0" lvl="0" indent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900" kern="1200" dirty="0">
              <a:latin typeface="Calibri" panose="020F0502020204030204" pitchFamily="34" charset="0"/>
              <a:cs typeface="Calibri" panose="020F0502020204030204" pitchFamily="34" charset="0"/>
            </a:rPr>
            <a:t>Aktualizace POK (2023)</a:t>
          </a:r>
        </a:p>
      </dsp:txBody>
      <dsp:txXfrm>
        <a:off x="6790053" y="2230433"/>
        <a:ext cx="1106063" cy="533302"/>
      </dsp:txXfrm>
    </dsp:sp>
    <dsp:sp modelId="{19993C7C-A42D-4BDA-B626-AA36CA2C467C}">
      <dsp:nvSpPr>
        <dsp:cNvPr id="0" name=""/>
        <dsp:cNvSpPr/>
      </dsp:nvSpPr>
      <dsp:spPr>
        <a:xfrm rot="17700000">
          <a:off x="7482514" y="744842"/>
          <a:ext cx="1106063" cy="533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35DED-AA59-4A1A-A10A-D86896AC6811}">
      <dsp:nvSpPr>
        <dsp:cNvPr id="0" name=""/>
        <dsp:cNvSpPr/>
      </dsp:nvSpPr>
      <dsp:spPr>
        <a:xfrm>
          <a:off x="726667" y="3159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Sucho a změna klimatu v širších souvislostech 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3159"/>
        <a:ext cx="2535335" cy="697982"/>
      </dsp:txXfrm>
    </dsp:sp>
    <dsp:sp modelId="{1543D3E2-F546-42C6-9538-EB99EF4A85D5}">
      <dsp:nvSpPr>
        <dsp:cNvPr id="0" name=""/>
        <dsp:cNvSpPr/>
      </dsp:nvSpPr>
      <dsp:spPr>
        <a:xfrm>
          <a:off x="3733140" y="624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Scénáře změny klimatu</a:t>
          </a:r>
        </a:p>
      </dsp:txBody>
      <dsp:txXfrm>
        <a:off x="4022803" y="62488"/>
        <a:ext cx="868989" cy="579325"/>
      </dsp:txXfrm>
    </dsp:sp>
    <dsp:sp modelId="{4521E2B9-F95E-4BDD-860A-AC2B90A45497}">
      <dsp:nvSpPr>
        <dsp:cNvPr id="0" name=""/>
        <dsp:cNvSpPr/>
      </dsp:nvSpPr>
      <dsp:spPr>
        <a:xfrm>
          <a:off x="4978690" y="624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Sezónní předpovědi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8353" y="62488"/>
        <a:ext cx="868989" cy="579325"/>
      </dsp:txXfrm>
    </dsp:sp>
    <dsp:sp modelId="{55EBCA7E-EA5E-44CA-874B-9249A97CD8CE}">
      <dsp:nvSpPr>
        <dsp:cNvPr id="0" name=""/>
        <dsp:cNvSpPr/>
      </dsp:nvSpPr>
      <dsp:spPr>
        <a:xfrm>
          <a:off x="6224240" y="624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Zhodnocení rizik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13903" y="62488"/>
        <a:ext cx="868989" cy="579325"/>
      </dsp:txXfrm>
    </dsp:sp>
    <dsp:sp modelId="{1957CA32-BE00-4C65-97C8-6B85FF9EBBDC}">
      <dsp:nvSpPr>
        <dsp:cNvPr id="0" name=""/>
        <dsp:cNvSpPr/>
      </dsp:nvSpPr>
      <dsp:spPr>
        <a:xfrm>
          <a:off x="7469790" y="62488"/>
          <a:ext cx="1488287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Hydrologický</a:t>
          </a: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režim</a:t>
          </a:r>
        </a:p>
      </dsp:txBody>
      <dsp:txXfrm>
        <a:off x="7759453" y="62488"/>
        <a:ext cx="908962" cy="579325"/>
      </dsp:txXfrm>
    </dsp:sp>
    <dsp:sp modelId="{5DEEB31B-9E00-411B-8321-A11C5E42EAF5}">
      <dsp:nvSpPr>
        <dsp:cNvPr id="0" name=""/>
        <dsp:cNvSpPr/>
      </dsp:nvSpPr>
      <dsp:spPr>
        <a:xfrm>
          <a:off x="726667" y="798860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Vodní systémy a vodní hospodářství v ČR v podmínkách změny klimatu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798860"/>
        <a:ext cx="2535335" cy="697982"/>
      </dsp:txXfrm>
    </dsp:sp>
    <dsp:sp modelId="{3EA57D3F-113E-4FEE-A294-09E2A0487A35}">
      <dsp:nvSpPr>
        <dsp:cNvPr id="0" name=""/>
        <dsp:cNvSpPr/>
      </dsp:nvSpPr>
      <dsp:spPr>
        <a:xfrm>
          <a:off x="3733140" y="8581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Predikce vývoje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22803" y="858188"/>
        <a:ext cx="868989" cy="579325"/>
      </dsp:txXfrm>
    </dsp:sp>
    <dsp:sp modelId="{6B8A65AC-7BF5-4403-862A-739A42D573C9}">
      <dsp:nvSpPr>
        <dsp:cNvPr id="0" name=""/>
        <dsp:cNvSpPr/>
      </dsp:nvSpPr>
      <dsp:spPr>
        <a:xfrm>
          <a:off x="4978690" y="8581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Zdroje znečištění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8353" y="858188"/>
        <a:ext cx="868989" cy="579325"/>
      </dsp:txXfrm>
    </dsp:sp>
    <dsp:sp modelId="{F2F3BA9D-BEFB-4A74-A6F6-F2997FB2F1A8}">
      <dsp:nvSpPr>
        <dsp:cNvPr id="0" name=""/>
        <dsp:cNvSpPr/>
      </dsp:nvSpPr>
      <dsp:spPr>
        <a:xfrm>
          <a:off x="6224240" y="8581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Průmyslové vody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13903" y="858188"/>
        <a:ext cx="868989" cy="579325"/>
      </dsp:txXfrm>
    </dsp:sp>
    <dsp:sp modelId="{B6E586CA-E1F9-486B-9879-DB63445460A9}">
      <dsp:nvSpPr>
        <dsp:cNvPr id="0" name=""/>
        <dsp:cNvSpPr/>
      </dsp:nvSpPr>
      <dsp:spPr>
        <a:xfrm>
          <a:off x="7469790" y="8581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Vodní ekosystémy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759453" y="858188"/>
        <a:ext cx="868989" cy="579325"/>
      </dsp:txXfrm>
    </dsp:sp>
    <dsp:sp modelId="{48B4931F-94C5-4AF7-A853-A4444F757B27}">
      <dsp:nvSpPr>
        <dsp:cNvPr id="0" name=""/>
        <dsp:cNvSpPr/>
      </dsp:nvSpPr>
      <dsp:spPr>
        <a:xfrm>
          <a:off x="726667" y="1594560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Ovzduší a klima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1594560"/>
        <a:ext cx="2535335" cy="697982"/>
      </dsp:txXfrm>
    </dsp:sp>
    <dsp:sp modelId="{DEB3BB37-BE22-42DA-A80C-4E64D3A5DE9C}">
      <dsp:nvSpPr>
        <dsp:cNvPr id="0" name=""/>
        <dsp:cNvSpPr/>
      </dsp:nvSpPr>
      <dsp:spPr>
        <a:xfrm>
          <a:off x="3733140" y="16538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Zdroje </a:t>
          </a:r>
          <a:r>
            <a:rPr lang="cs-CZ" sz="13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znečišťování</a:t>
          </a:r>
        </a:p>
      </dsp:txBody>
      <dsp:txXfrm>
        <a:off x="4022803" y="1653888"/>
        <a:ext cx="868989" cy="579325"/>
      </dsp:txXfrm>
    </dsp:sp>
    <dsp:sp modelId="{61811076-76C6-4C91-A17E-94328DE9936D}">
      <dsp:nvSpPr>
        <dsp:cNvPr id="0" name=""/>
        <dsp:cNvSpPr/>
      </dsp:nvSpPr>
      <dsp:spPr>
        <a:xfrm>
          <a:off x="4978690" y="16538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Kvantifikace</a:t>
          </a: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dopadů</a:t>
          </a:r>
        </a:p>
      </dsp:txBody>
      <dsp:txXfrm>
        <a:off x="5268353" y="1653888"/>
        <a:ext cx="868989" cy="579325"/>
      </dsp:txXfrm>
    </dsp:sp>
    <dsp:sp modelId="{17C31F3B-A749-46C3-AE8C-0FCD5A7E3A09}">
      <dsp:nvSpPr>
        <dsp:cNvPr id="0" name=""/>
        <dsp:cNvSpPr/>
      </dsp:nvSpPr>
      <dsp:spPr>
        <a:xfrm>
          <a:off x="6224240" y="1653888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Zpřesnění informací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13903" y="1653888"/>
        <a:ext cx="868989" cy="579325"/>
      </dsp:txXfrm>
    </dsp:sp>
    <dsp:sp modelId="{EC093F10-3CC9-4486-BBAE-9F07AC36E30D}">
      <dsp:nvSpPr>
        <dsp:cNvPr id="0" name=""/>
        <dsp:cNvSpPr/>
      </dsp:nvSpPr>
      <dsp:spPr>
        <a:xfrm>
          <a:off x="726667" y="2390260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Odpadové a oběhové hospodářství, environmentální bezpečnost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2390260"/>
        <a:ext cx="2535335" cy="697982"/>
      </dsp:txXfrm>
    </dsp:sp>
    <dsp:sp modelId="{C200DE57-6B34-4F45-AA46-2C5B1051DD99}">
      <dsp:nvSpPr>
        <dsp:cNvPr id="0" name=""/>
        <dsp:cNvSpPr/>
      </dsp:nvSpPr>
      <dsp:spPr>
        <a:xfrm>
          <a:off x="3733140" y="24495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Predikce a priority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22803" y="2449589"/>
        <a:ext cx="868989" cy="579325"/>
      </dsp:txXfrm>
    </dsp:sp>
    <dsp:sp modelId="{5198BC9C-463E-4A66-8238-E6D16999560F}">
      <dsp:nvSpPr>
        <dsp:cNvPr id="0" name=""/>
        <dsp:cNvSpPr/>
      </dsp:nvSpPr>
      <dsp:spPr>
        <a:xfrm>
          <a:off x="4978690" y="2449589"/>
          <a:ext cx="2065860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Dekontaminace</a:t>
          </a:r>
          <a:endParaRPr lang="cs-CZ" sz="1400" b="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8353" y="2449589"/>
        <a:ext cx="1486535" cy="579325"/>
      </dsp:txXfrm>
    </dsp:sp>
    <dsp:sp modelId="{DBB49400-A1C0-43FB-A4EF-5CEE1F30DF59}">
      <dsp:nvSpPr>
        <dsp:cNvPr id="0" name=""/>
        <dsp:cNvSpPr/>
      </dsp:nvSpPr>
      <dsp:spPr>
        <a:xfrm>
          <a:off x="6841787" y="24495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b="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Nebezpečné</a:t>
          </a:r>
          <a:r>
            <a:rPr lang="cs-CZ" sz="1400" b="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cs-CZ" sz="1400" b="0" kern="1200" dirty="0" err="1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chem</a:t>
          </a:r>
          <a:r>
            <a:rPr lang="cs-CZ" sz="1400" b="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. Látky </a:t>
          </a:r>
        </a:p>
      </dsp:txBody>
      <dsp:txXfrm>
        <a:off x="7131450" y="2449589"/>
        <a:ext cx="868989" cy="579325"/>
      </dsp:txXfrm>
    </dsp:sp>
    <dsp:sp modelId="{27BFF657-245C-4CA4-93AB-D5DCA97A8343}">
      <dsp:nvSpPr>
        <dsp:cNvPr id="0" name=""/>
        <dsp:cNvSpPr/>
      </dsp:nvSpPr>
      <dsp:spPr>
        <a:xfrm>
          <a:off x="726667" y="3185960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Ochrana přírody, krajiny a biodiverzity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3185960"/>
        <a:ext cx="2535335" cy="697982"/>
      </dsp:txXfrm>
    </dsp:sp>
    <dsp:sp modelId="{D7CB778B-DCAE-4EE1-AD3C-BE1AAA4724AC}">
      <dsp:nvSpPr>
        <dsp:cNvPr id="0" name=""/>
        <dsp:cNvSpPr/>
      </dsp:nvSpPr>
      <dsp:spPr>
        <a:xfrm>
          <a:off x="3733140" y="32452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Změna klimatu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22803" y="3245289"/>
        <a:ext cx="868989" cy="579325"/>
      </dsp:txXfrm>
    </dsp:sp>
    <dsp:sp modelId="{EDB86F70-9ECC-4489-AFD5-DA5820CF3449}">
      <dsp:nvSpPr>
        <dsp:cNvPr id="0" name=""/>
        <dsp:cNvSpPr/>
      </dsp:nvSpPr>
      <dsp:spPr>
        <a:xfrm>
          <a:off x="4978690" y="32452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3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Monitoring</a:t>
          </a: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krajiny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8353" y="3245289"/>
        <a:ext cx="868989" cy="579325"/>
      </dsp:txXfrm>
    </dsp:sp>
    <dsp:sp modelId="{B85434DE-2196-4EB3-B542-A74CF849A920}">
      <dsp:nvSpPr>
        <dsp:cNvPr id="0" name=""/>
        <dsp:cNvSpPr/>
      </dsp:nvSpPr>
      <dsp:spPr>
        <a:xfrm>
          <a:off x="6224240" y="32452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Biodiverzita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13903" y="3245289"/>
        <a:ext cx="868989" cy="579325"/>
      </dsp:txXfrm>
    </dsp:sp>
    <dsp:sp modelId="{3AB579B1-5CFF-48FC-8C94-C4A190016210}">
      <dsp:nvSpPr>
        <dsp:cNvPr id="0" name=""/>
        <dsp:cNvSpPr/>
      </dsp:nvSpPr>
      <dsp:spPr>
        <a:xfrm>
          <a:off x="7469790" y="32452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3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Zemědělská</a:t>
          </a: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 půda</a:t>
          </a:r>
        </a:p>
      </dsp:txBody>
      <dsp:txXfrm>
        <a:off x="7759453" y="3245289"/>
        <a:ext cx="868989" cy="579325"/>
      </dsp:txXfrm>
    </dsp:sp>
    <dsp:sp modelId="{87E12589-78F9-4C74-ACBD-7E9FF3E2BBF2}">
      <dsp:nvSpPr>
        <dsp:cNvPr id="0" name=""/>
        <dsp:cNvSpPr/>
      </dsp:nvSpPr>
      <dsp:spPr>
        <a:xfrm>
          <a:off x="726667" y="3981661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Horninové prostředí a suroviny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3981661"/>
        <a:ext cx="2535335" cy="697982"/>
      </dsp:txXfrm>
    </dsp:sp>
    <dsp:sp modelId="{90C9FB24-1EFA-4EE9-A325-9D656B89F32B}">
      <dsp:nvSpPr>
        <dsp:cNvPr id="0" name=""/>
        <dsp:cNvSpPr/>
      </dsp:nvSpPr>
      <dsp:spPr>
        <a:xfrm>
          <a:off x="3733140" y="4040989"/>
          <a:ext cx="1820661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Superkritické suroviny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22803" y="4040989"/>
        <a:ext cx="1241336" cy="579325"/>
      </dsp:txXfrm>
    </dsp:sp>
    <dsp:sp modelId="{4AA6F641-625B-4E65-B388-DB869A8D5734}">
      <dsp:nvSpPr>
        <dsp:cNvPr id="0" name=""/>
        <dsp:cNvSpPr/>
      </dsp:nvSpPr>
      <dsp:spPr>
        <a:xfrm>
          <a:off x="5351037" y="40409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Krasová území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640700" y="4040989"/>
        <a:ext cx="868989" cy="579325"/>
      </dsp:txXfrm>
    </dsp:sp>
    <dsp:sp modelId="{CEC3A2BA-9F04-4A23-83C0-4CEC7C7695CF}">
      <dsp:nvSpPr>
        <dsp:cNvPr id="0" name=""/>
        <dsp:cNvSpPr/>
      </dsp:nvSpPr>
      <dsp:spPr>
        <a:xfrm>
          <a:off x="6596587" y="40409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Svahové nestability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886250" y="4040989"/>
        <a:ext cx="868989" cy="579325"/>
      </dsp:txXfrm>
    </dsp:sp>
    <dsp:sp modelId="{D7E5A8CA-C5B9-446D-B56A-FA816C7FB4A5}">
      <dsp:nvSpPr>
        <dsp:cNvPr id="0" name=""/>
        <dsp:cNvSpPr/>
      </dsp:nvSpPr>
      <dsp:spPr>
        <a:xfrm>
          <a:off x="726667" y="4777361"/>
          <a:ext cx="3233317" cy="69798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Socioekonomický výzkum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5658" y="4777361"/>
        <a:ext cx="2535335" cy="697982"/>
      </dsp:txXfrm>
    </dsp:sp>
    <dsp:sp modelId="{A7506EBA-4B13-44E0-9B57-CC8C8B3219E4}">
      <dsp:nvSpPr>
        <dsp:cNvPr id="0" name=""/>
        <dsp:cNvSpPr/>
      </dsp:nvSpPr>
      <dsp:spPr>
        <a:xfrm>
          <a:off x="3733140" y="48366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Dopady politik</a:t>
          </a:r>
        </a:p>
      </dsp:txBody>
      <dsp:txXfrm>
        <a:off x="4022803" y="4836689"/>
        <a:ext cx="868989" cy="579325"/>
      </dsp:txXfrm>
    </dsp:sp>
    <dsp:sp modelId="{AA4FADA5-0741-4C4A-9429-BE98212E653F}">
      <dsp:nvSpPr>
        <dsp:cNvPr id="0" name=""/>
        <dsp:cNvSpPr/>
      </dsp:nvSpPr>
      <dsp:spPr>
        <a:xfrm>
          <a:off x="4978690" y="48366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Efektivita politik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8353" y="4836689"/>
        <a:ext cx="868989" cy="579325"/>
      </dsp:txXfrm>
    </dsp:sp>
    <dsp:sp modelId="{2DF52040-BC03-4CB5-BFF8-466E88E511D3}">
      <dsp:nvSpPr>
        <dsp:cNvPr id="0" name=""/>
        <dsp:cNvSpPr/>
      </dsp:nvSpPr>
      <dsp:spPr>
        <a:xfrm>
          <a:off x="6224240" y="48366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200" kern="1200">
              <a:solidFill>
                <a:schemeClr val="accent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Metody </a:t>
          </a:r>
          <a:r>
            <a:rPr lang="cs-CZ" sz="1300" kern="1200">
              <a:solidFill>
                <a:schemeClr val="accent6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foresightu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6513903" y="4836689"/>
        <a:ext cx="868989" cy="579325"/>
      </dsp:txXfrm>
    </dsp:sp>
    <dsp:sp modelId="{51381EEE-07D7-4BB1-8559-3D986C12EC88}">
      <dsp:nvSpPr>
        <dsp:cNvPr id="0" name=""/>
        <dsp:cNvSpPr/>
      </dsp:nvSpPr>
      <dsp:spPr>
        <a:xfrm>
          <a:off x="7469790" y="4836689"/>
          <a:ext cx="1448314" cy="5793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cs-CZ" sz="1400" kern="120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rPr>
            <a:t>Postoje veřejnosti</a:t>
          </a:r>
          <a:endParaRPr lang="cs-CZ" sz="1400" kern="1200" dirty="0">
            <a:solidFill>
              <a:schemeClr val="accent6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759453" y="4836689"/>
        <a:ext cx="868989" cy="5793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69B38-B5A7-40EA-AAE0-8B851B9A139A}" type="datetimeFigureOut">
              <a:rPr lang="cs-CZ" smtClean="0"/>
              <a:t>12.10.2021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704E1-792A-4566-AFF2-9794FEC038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8532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E9B9D-5E3F-4F44-A6F3-59277437DE39}" type="datetimeFigureOut">
              <a:rPr lang="cs-CZ" smtClean="0"/>
              <a:t>12.10.2021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9E0A2-67B2-4485-9C9C-C0748240873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1637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Adaptace - </a:t>
            </a:r>
            <a:r>
              <a:rPr lang="cs-CZ" dirty="0" err="1"/>
              <a:t>mitigace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333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3451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8812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A30576-880C-4289-9567-3028943826D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9309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B12B1C-9CF9-4FF3-B0B9-7FF1FE67F7A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9936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5292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2434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Splnění cíle POK k roku 2020 významně přispívá skutečnost, že cíle jsou stanoveny pro emise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bez sektoru LULUCF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ve kterém je v posledních letech vývoj nepříznivý. Navíc sektor LULUCF je na vývoji ekonomiky minimálně závislý a je ovlivňován jinými faktory (změna klimatu, kůrovcová kalamita). </a:t>
            </a:r>
          </a:p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Předpokládané plnění cílů POK ve vzdálenější budoucnosti je vyhodnoceno dle scénářů emisí skleníkových plynů, které jsou každoročně reportovány do Evropské komise dle čl. 18 Nařízení Evropského parlamentu a Rady č. 2018/1999. Scénáře předané v roce 2021 vycházely z inventury roku 2020 a posledního reportovaného roku 2018. Vzhledem k tomu scénáře nezachycují výrazný ekonomický pokles v roce 2020 i razantní růst emisí z LULUCF v roce 2019. </a:t>
            </a:r>
          </a:p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Byly zpracovány dva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variantní scénáře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První, méně ambiciózní, očekává pokračování stávajících opatření (WEM,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Existing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Pro naplnění druhého scénáře předpokládajícího razantnější pokles emisí bude nutné přijmout další opatření k snížení emisí skleníkových plynů (WAM,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</a:p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Dle scénáře WEM je do roku 2030 očekáván pokles celkových emisí bez LULUCF o 46 % pod úroveň emisí v roce 1990 (dosavadní pokles emisí do roku 2019 činil 38 %). Při naplnění tohoto scénáře by cíl POK k roku 2030 těsně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nebyl splněn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vzdálenost k cíli by činila 2,5 %, resp. 2,6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emisí CO</a:t>
            </a:r>
            <a:r>
              <a:rPr lang="cs-CZ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ekv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(Graf 16). Plnění tohoto cíle však bude ovlivněno ekonomickým poklesem v letech 2020 a 2021, což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zvyšuje pravděpodobnost jeho naplnění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Pokud by se emise pohybovaly po trajektorii scénáře WAM, emise by poklesly do roku 2030 o 57,5 % vůči roku 1990 a cíl POK by byl s rezervou splněn. </a:t>
            </a:r>
          </a:p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Plnění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indikativního cíle POK k roku 2040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odpovídá poklesu emisí o 64,8 % vůči roku 1990, se jeví jako reálné pouze při naplnění trajektorie vývoje emisí dle scénáře WAM. U scénáře WEM by vzdálenost od cíle činila 17,8 %, v absolutním vyjádření 12,5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</a:t>
            </a:r>
            <a:r>
              <a:rPr lang="cs-CZ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ekv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., a tak i přes pravděpodobnou úpravu scénářů v důsledku pandemie covidu-19 je splnění tohoto cíle nepravděpodobné. </a:t>
            </a:r>
          </a:p>
          <a:p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Pokles emisí o 80,4 % pod úroveň emisí v roce 1990 do roku 2050, což odpovídá indikativnímu cíli POK k tomuto roku, pravděpodobně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nebude dosažen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Oba zvažované scénáře předpokládají přechod poklesového trendu emisí do stagnace v období 2040–2050, což by splnění tohoto dlouhodobého cíle neumožnilo.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9E0A2-67B2-4485-9C9C-C0748240873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1880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- MŽ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7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zd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59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Obrázek a text - 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276379" y="404664"/>
            <a:ext cx="6256061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2078384"/>
            <a:ext cx="6120680" cy="3870896"/>
          </a:xfrm>
          <a:prstGeom prst="rect">
            <a:avLst/>
          </a:prstGeom>
        </p:spPr>
        <p:txBody>
          <a:bodyPr lIns="0" tIns="0" rIns="0" bIns="0" numCol="3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6516216" y="2078065"/>
            <a:ext cx="0" cy="3871215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 userDrawn="1"/>
        </p:nvCxnSpPr>
        <p:spPr>
          <a:xfrm>
            <a:off x="4427984" y="2078065"/>
            <a:ext cx="0" cy="3871215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791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276379" y="404664"/>
            <a:ext cx="6256061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cxnSp>
        <p:nvCxnSpPr>
          <p:cNvPr id="16" name="Přímá spojnice 15"/>
          <p:cNvCxnSpPr/>
          <p:nvPr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2060848"/>
            <a:ext cx="6192688" cy="38884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cxnSp>
        <p:nvCxnSpPr>
          <p:cNvPr id="7" name="Přímá spojnice 6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241999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Přímá spojnice 15"/>
          <p:cNvCxnSpPr/>
          <p:nvPr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2411759" y="2078384"/>
            <a:ext cx="6264697" cy="387089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Vložte objekt</a:t>
            </a:r>
          </a:p>
        </p:txBody>
      </p:sp>
      <p:sp>
        <p:nvSpPr>
          <p:cNvPr id="10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411760" y="404664"/>
            <a:ext cx="6120680" cy="129614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cxnSp>
        <p:nvCxnSpPr>
          <p:cNvPr id="6" name="Přímá spojnice 5"/>
          <p:cNvCxnSpPr/>
          <p:nvPr userDrawn="1"/>
        </p:nvCxnSpPr>
        <p:spPr>
          <a:xfrm>
            <a:off x="2276379" y="2060848"/>
            <a:ext cx="0" cy="388843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2078384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333362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uc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2123728" y="3068960"/>
            <a:ext cx="4230448" cy="100811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cxnSp>
        <p:nvCxnSpPr>
          <p:cNvPr id="14" name="Přímá spojnice 13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120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Č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1899592"/>
            <a:ext cx="7128792" cy="1038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16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Evro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-1107504"/>
            <a:ext cx="6048672" cy="881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33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svě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-2115616"/>
            <a:ext cx="7668344" cy="1117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62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Úvodní snímek - MŽ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44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2970" y="340444"/>
            <a:ext cx="7358063" cy="1164208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2970" y="1606298"/>
            <a:ext cx="7358063" cy="4050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02628647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vodni sni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3"/>
          <p:cNvSpPr>
            <a:spLocks noGrp="1"/>
          </p:cNvSpPr>
          <p:nvPr>
            <p:ph type="body" sz="quarter" idx="10"/>
          </p:nvPr>
        </p:nvSpPr>
        <p:spPr>
          <a:xfrm>
            <a:off x="467544" y="980728"/>
            <a:ext cx="6464300" cy="5184576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b"/>
          <a:lstStyle>
            <a:lvl1pPr marL="0" indent="0" algn="r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4" name="Zástupný symbol pro obrázek 13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83296" y="1084008"/>
            <a:ext cx="8117280" cy="4810240"/>
          </a:xfrm>
          <a:prstGeom prst="rect">
            <a:avLst/>
          </a:prstGeom>
        </p:spPr>
        <p:txBody>
          <a:bodyPr/>
          <a:lstStyle>
            <a:lvl1pPr algn="r"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na ikonu přidejte obrázek a přeneste jej do pozadí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964320" y="3550189"/>
            <a:ext cx="5551896" cy="23957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964320" y="3837493"/>
            <a:ext cx="4810240" cy="23957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9" name="Zástupný symbol pro text 16"/>
          <p:cNvSpPr>
            <a:spLocks noGrp="1"/>
          </p:cNvSpPr>
          <p:nvPr>
            <p:ph type="body" sz="quarter" idx="21"/>
          </p:nvPr>
        </p:nvSpPr>
        <p:spPr>
          <a:xfrm>
            <a:off x="971600" y="4437112"/>
            <a:ext cx="5551896" cy="23957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0" name="Zástupný symbol pro text 16"/>
          <p:cNvSpPr>
            <a:spLocks noGrp="1"/>
          </p:cNvSpPr>
          <p:nvPr>
            <p:ph type="body" sz="quarter" idx="22"/>
          </p:nvPr>
        </p:nvSpPr>
        <p:spPr>
          <a:xfrm>
            <a:off x="971600" y="4653136"/>
            <a:ext cx="3487424" cy="240512"/>
          </a:xfrm>
          <a:prstGeom prst="rect">
            <a:avLst/>
          </a:prstGeom>
        </p:spPr>
        <p:txBody>
          <a:bodyPr lIns="0" tIns="36000" rIns="0" bIns="0">
            <a:normAutofit/>
          </a:bodyPr>
          <a:lstStyle>
            <a:lvl1pPr marL="0" indent="0">
              <a:buFontTx/>
              <a:buNone/>
              <a:defRPr sz="12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 hasCustomPrompt="1"/>
          </p:nvPr>
        </p:nvSpPr>
        <p:spPr>
          <a:xfrm>
            <a:off x="966592" y="1745416"/>
            <a:ext cx="5549624" cy="168451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4000" b="1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72543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363538" y="1217036"/>
            <a:ext cx="8418512" cy="4358264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Text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84008"/>
            <a:ext cx="1683584" cy="481024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539552" y="1985928"/>
            <a:ext cx="5904656" cy="39083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25327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ext 2 sloupce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84008"/>
            <a:ext cx="1683584" cy="481024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7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539552" y="1988840"/>
            <a:ext cx="5904656" cy="3888432"/>
          </a:xfrm>
          <a:prstGeom prst="rect">
            <a:avLst/>
          </a:prstGeom>
        </p:spPr>
        <p:txBody>
          <a:bodyPr wrap="square" lIns="0" tIns="0" rIns="0" bIns="0" numCol="2" spcCol="360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4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ts val="26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kumimoji="0" lang="en-US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3491880" y="2033464"/>
            <a:ext cx="0" cy="3843808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 userDrawn="1"/>
        </p:nvCxnSpPr>
        <p:spPr>
          <a:xfrm>
            <a:off x="3491880" y="2033464"/>
            <a:ext cx="0" cy="3843808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715963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Graf a nadpi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539552" y="1989138"/>
            <a:ext cx="5904656" cy="3887787"/>
          </a:xfrm>
          <a:prstGeom prst="rect">
            <a:avLst/>
          </a:prstGeom>
        </p:spPr>
        <p:txBody>
          <a:bodyPr/>
          <a:lstStyle>
            <a:lvl1pPr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Vložit objekt</a:t>
            </a:r>
          </a:p>
        </p:txBody>
      </p: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84009"/>
            <a:ext cx="5904656" cy="72153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FontTx/>
              <a:buNone/>
              <a:defRPr sz="20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676407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24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cxnSp>
        <p:nvCxnSpPr>
          <p:cNvPr id="3" name="Přímá spojnice 2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1052736"/>
            <a:ext cx="4248472" cy="48245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57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Obrázek a text -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1052736"/>
            <a:ext cx="1683584" cy="484151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cxnSp>
        <p:nvCxnSpPr>
          <p:cNvPr id="3" name="Přímá spojnice 2"/>
          <p:cNvCxnSpPr/>
          <p:nvPr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1052736"/>
            <a:ext cx="4248472" cy="4824536"/>
          </a:xfrm>
          <a:prstGeom prst="rect">
            <a:avLst/>
          </a:prstGeom>
        </p:spPr>
        <p:txBody>
          <a:bodyPr lIns="0" tIns="0" rIns="0" bIns="0" numCol="2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 sz="14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cxnSp>
        <p:nvCxnSpPr>
          <p:cNvPr id="11" name="Přímá spojnice 10"/>
          <p:cNvCxnSpPr/>
          <p:nvPr userDrawn="1"/>
        </p:nvCxnSpPr>
        <p:spPr>
          <a:xfrm>
            <a:off x="6804248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 userDrawn="1"/>
        </p:nvCxnSpPr>
        <p:spPr>
          <a:xfrm>
            <a:off x="4572000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29118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Graf a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Přímá spojnice 26"/>
          <p:cNvCxnSpPr/>
          <p:nvPr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2411759" y="1052736"/>
            <a:ext cx="6264697" cy="482453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Vložte objekt</a:t>
            </a:r>
          </a:p>
        </p:txBody>
      </p:sp>
      <p:cxnSp>
        <p:nvCxnSpPr>
          <p:cNvPr id="5" name="Přímá spojnice 4"/>
          <p:cNvCxnSpPr/>
          <p:nvPr userDrawn="1"/>
        </p:nvCxnSpPr>
        <p:spPr>
          <a:xfrm>
            <a:off x="2285952" y="1052736"/>
            <a:ext cx="0" cy="482453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539552" y="1052736"/>
            <a:ext cx="1656184" cy="151216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6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501923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9142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5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" y="0"/>
            <a:ext cx="9142476" cy="6858000"/>
          </a:xfrm>
          <a:prstGeom prst="rect">
            <a:avLst/>
          </a:prstGeom>
        </p:spPr>
      </p:pic>
      <p:sp>
        <p:nvSpPr>
          <p:cNvPr id="3" name="Ovál 2"/>
          <p:cNvSpPr/>
          <p:nvPr/>
        </p:nvSpPr>
        <p:spPr>
          <a:xfrm>
            <a:off x="527308" y="6255016"/>
            <a:ext cx="240512" cy="2405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atin typeface="Verdana" panose="020B060403050404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67544" y="6265597"/>
            <a:ext cx="3600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8B67A80-0FB4-4083-B869-6BB4B16DA18A}" type="slidenum">
              <a:rPr lang="cs-CZ" sz="800" b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pPr algn="ctr"/>
              <a:t>‹#›</a:t>
            </a:fld>
            <a:endParaRPr lang="cs-CZ" sz="800" b="1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27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4" r:id="rId12"/>
    <p:sldLayoutId id="2147483715" r:id="rId13"/>
    <p:sldLayoutId id="2147483716" r:id="rId14"/>
    <p:sldLayoutId id="2147483717" r:id="rId15"/>
    <p:sldLayoutId id="214748371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4BFEDF33-9DCD-4752-9DC1-559596BAAF18}"/>
              </a:ext>
            </a:extLst>
          </p:cNvPr>
          <p:cNvSpPr txBox="1"/>
          <p:nvPr/>
        </p:nvSpPr>
        <p:spPr>
          <a:xfrm>
            <a:off x="755576" y="1729259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b="1" dirty="0"/>
          </a:p>
          <a:p>
            <a:pPr algn="ctr"/>
            <a:endParaRPr lang="cs-CZ" b="1" dirty="0"/>
          </a:p>
          <a:p>
            <a:pPr algn="ctr"/>
            <a:r>
              <a:rPr lang="cs-CZ" sz="3600" b="1" dirty="0">
                <a:solidFill>
                  <a:schemeClr val="accent4">
                    <a:lumMod val="75000"/>
                  </a:schemeClr>
                </a:solidFill>
              </a:rPr>
              <a:t>Scénáře národních strategií ČR v oblasti změny klimatu</a:t>
            </a:r>
          </a:p>
          <a:p>
            <a:pPr algn="ctr"/>
            <a:endParaRPr lang="cs-CZ" sz="8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cs-CZ" b="1" dirty="0"/>
              <a:t>7. konference evaluační jednotky Národního orgánu pro koordinaci</a:t>
            </a:r>
          </a:p>
          <a:p>
            <a:pPr algn="ctr"/>
            <a:r>
              <a:rPr lang="cs-CZ" b="1" dirty="0">
                <a:latin typeface="Calibri" panose="020F0502020204030204" pitchFamily="34" charset="0"/>
                <a:cs typeface="Calibri" panose="020F0502020204030204" pitchFamily="34" charset="0"/>
              </a:rPr>
              <a:t>13.10.2021</a:t>
            </a:r>
          </a:p>
          <a:p>
            <a:pPr algn="ctr"/>
            <a:endParaRPr lang="cs-CZ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03152F2-2D64-417A-B4F8-D19DFC1A6DF3}"/>
              </a:ext>
            </a:extLst>
          </p:cNvPr>
          <p:cNvSpPr txBox="1"/>
          <p:nvPr/>
        </p:nvSpPr>
        <p:spPr>
          <a:xfrm>
            <a:off x="755576" y="473791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Anna Pasková, M.A.</a:t>
            </a:r>
          </a:p>
          <a:p>
            <a:pPr algn="r"/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ředitelka odboru politiky ŽP </a:t>
            </a:r>
          </a:p>
          <a:p>
            <a:pPr algn="r"/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a udržitelného rozvoje</a:t>
            </a:r>
          </a:p>
        </p:txBody>
      </p:sp>
    </p:spTree>
    <p:extLst>
      <p:ext uri="{BB962C8B-B14F-4D97-AF65-F5344CB8AC3E}">
        <p14:creationId xmlns:p14="http://schemas.microsoft.com/office/powerpoint/2010/main" val="3108685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61BEE9-017A-4A0F-A27A-755421FA9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968" y="229872"/>
            <a:ext cx="7358063" cy="1164208"/>
          </a:xfrm>
        </p:spPr>
        <p:txBody>
          <a:bodyPr/>
          <a:lstStyle/>
          <a:p>
            <a:r>
              <a:rPr lang="cs-CZ" sz="48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Politika ochrany klimatu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A10BD90A-B841-4010-ADB8-4315B182DA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8487" t="14005" r="17176" b="34754"/>
          <a:stretch/>
        </p:blipFill>
        <p:spPr>
          <a:xfrm>
            <a:off x="2771632" y="2162949"/>
            <a:ext cx="6048840" cy="4517846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E93F99CE-EBC4-4B67-BA2D-8900E3D060D6}"/>
              </a:ext>
            </a:extLst>
          </p:cNvPr>
          <p:cNvSpPr txBox="1"/>
          <p:nvPr/>
        </p:nvSpPr>
        <p:spPr>
          <a:xfrm>
            <a:off x="460791" y="1127986"/>
            <a:ext cx="18002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Schválena: 2017</a:t>
            </a:r>
          </a:p>
          <a:p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Gestor:  MŽP</a:t>
            </a:r>
          </a:p>
          <a:p>
            <a:pPr algn="r"/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Platnost: do 2030 </a:t>
            </a:r>
            <a:r>
              <a:rPr lang="cs-CZ" sz="12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výhledem do 2050</a:t>
            </a:r>
            <a:endParaRPr lang="cs-CZ" sz="16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6ABB28D-D07D-41B9-93C2-2D1B9F309F53}"/>
              </a:ext>
            </a:extLst>
          </p:cNvPr>
          <p:cNvSpPr/>
          <p:nvPr/>
        </p:nvSpPr>
        <p:spPr>
          <a:xfrm>
            <a:off x="2613973" y="1010218"/>
            <a:ext cx="6174432" cy="1169551"/>
          </a:xfrm>
          <a:prstGeom prst="rect">
            <a:avLst/>
          </a:prstGeom>
          <a:solidFill>
            <a:srgbClr val="FBFDF9"/>
          </a:solidFill>
        </p:spPr>
        <p:txBody>
          <a:bodyPr wrap="square">
            <a:spAutoFit/>
          </a:bodyPr>
          <a:lstStyle/>
          <a:p>
            <a:pPr marL="315595" marR="50165" algn="just">
              <a:spcBef>
                <a:spcPts val="600"/>
              </a:spcBef>
              <a:spcAft>
                <a:spcPts val="0"/>
              </a:spcAft>
            </a:pPr>
            <a:r>
              <a:rPr lang="cs-CZ" sz="14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Redukční cíle Politiky ochrany klimatu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: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Pokles emisí alespoň o 32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do roku 2020 v porovnání s rokem 2005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Pokles emisí alespoň o 44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do roku 2030 v porovnání s rokem 2005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Směřovat k indikativní úrovni 70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emisí v roce 2040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Směřovat k indikativní úrovni 39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emisí v roce 2050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8AD9702-5E41-4336-A415-0B7840269FBC}"/>
              </a:ext>
            </a:extLst>
          </p:cNvPr>
          <p:cNvSpPr txBox="1"/>
          <p:nvPr/>
        </p:nvSpPr>
        <p:spPr>
          <a:xfrm>
            <a:off x="323528" y="2373049"/>
            <a:ext cx="252703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POK (2017): 8 scénářů</a:t>
            </a:r>
          </a:p>
          <a:p>
            <a:endParaRPr lang="cs-CZ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Emisní projekce 2020: 2 scénáře</a:t>
            </a:r>
          </a:p>
          <a:p>
            <a:pPr marL="92075"/>
            <a:r>
              <a:rPr lang="cs-CZ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WEM – dle platné POK</a:t>
            </a:r>
          </a:p>
          <a:p>
            <a:pPr marL="92075"/>
            <a:r>
              <a:rPr lang="cs-CZ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WAM – doplněná opatření </a:t>
            </a:r>
          </a:p>
          <a:p>
            <a:endParaRPr lang="cs-CZ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11299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61BEE9-017A-4A0F-A27A-755421FA9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968" y="229872"/>
            <a:ext cx="7358063" cy="1164208"/>
          </a:xfrm>
        </p:spPr>
        <p:txBody>
          <a:bodyPr/>
          <a:lstStyle/>
          <a:p>
            <a:r>
              <a:rPr lang="cs-CZ" sz="48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Politika ochrany klimatu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93F99CE-EBC4-4B67-BA2D-8900E3D060D6}"/>
              </a:ext>
            </a:extLst>
          </p:cNvPr>
          <p:cNvSpPr txBox="1"/>
          <p:nvPr/>
        </p:nvSpPr>
        <p:spPr>
          <a:xfrm>
            <a:off x="460791" y="1127986"/>
            <a:ext cx="18002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Schválena: 2017</a:t>
            </a:r>
          </a:p>
          <a:p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Gestor:  MŽP</a:t>
            </a:r>
          </a:p>
          <a:p>
            <a:pPr algn="r"/>
            <a:r>
              <a:rPr lang="cs-CZ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Platnost: do 2030 </a:t>
            </a:r>
            <a:r>
              <a:rPr lang="cs-CZ" sz="12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výhledem do 2050</a:t>
            </a:r>
            <a:endParaRPr lang="cs-CZ" sz="16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6ABB28D-D07D-41B9-93C2-2D1B9F309F53}"/>
              </a:ext>
            </a:extLst>
          </p:cNvPr>
          <p:cNvSpPr/>
          <p:nvPr/>
        </p:nvSpPr>
        <p:spPr>
          <a:xfrm>
            <a:off x="2613973" y="1010218"/>
            <a:ext cx="6174432" cy="1169551"/>
          </a:xfrm>
          <a:prstGeom prst="rect">
            <a:avLst/>
          </a:prstGeom>
          <a:solidFill>
            <a:srgbClr val="FBFDF9"/>
          </a:solidFill>
        </p:spPr>
        <p:txBody>
          <a:bodyPr wrap="square">
            <a:spAutoFit/>
          </a:bodyPr>
          <a:lstStyle/>
          <a:p>
            <a:pPr marL="315595" marR="50165" algn="just">
              <a:spcBef>
                <a:spcPts val="600"/>
              </a:spcBef>
              <a:spcAft>
                <a:spcPts val="0"/>
              </a:spcAft>
            </a:pPr>
            <a:r>
              <a:rPr lang="cs-CZ" sz="14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Redukční cíle Politiky ochrany klimatu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: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Pokles emisí alespoň o 32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do roku 2020 v porovnání s rokem 2005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Pokles emisí alespoň o 44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do roku 2030 v porovnání s rokem 2005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Směřovat k indikativní úrovni 70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emisí v roce 2040</a:t>
            </a:r>
          </a:p>
          <a:p>
            <a:pPr marL="266700" marR="50165" indent="-2667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Směřovat k indikativní úrovni 39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Mt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</a:t>
            </a:r>
            <a:r>
              <a:rPr lang="cs-CZ" sz="1400" baseline="-250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1400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ekv</a:t>
            </a:r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emisí v roce 2050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8AD9702-5E41-4336-A415-0B7840269FBC}"/>
              </a:ext>
            </a:extLst>
          </p:cNvPr>
          <p:cNvSpPr txBox="1"/>
          <p:nvPr/>
        </p:nvSpPr>
        <p:spPr>
          <a:xfrm>
            <a:off x="333979" y="2344007"/>
            <a:ext cx="252703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Emisní projekce 2020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12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(z dat za rok 2018)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scénáře</a:t>
            </a:r>
          </a:p>
          <a:p>
            <a:pPr marL="92075"/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WEM – dle platné POK</a:t>
            </a:r>
          </a:p>
          <a:p>
            <a:pPr marL="92075"/>
            <a:r>
              <a:rPr lang="cs-CZ" sz="1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WAM – doplněna opatření </a:t>
            </a:r>
          </a:p>
          <a:p>
            <a:endParaRPr lang="cs-CZ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2370131-52FD-495A-959D-3E82A178EC7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2" b="7208"/>
          <a:stretch/>
        </p:blipFill>
        <p:spPr bwMode="auto">
          <a:xfrm>
            <a:off x="2861012" y="2437126"/>
            <a:ext cx="6243279" cy="4191001"/>
          </a:xfrm>
          <a:prstGeom prst="rect">
            <a:avLst/>
          </a:prstGeom>
          <a:noFill/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B9EA37C5-5F12-494E-B8BF-5FAEF9A7345B}"/>
              </a:ext>
            </a:extLst>
          </p:cNvPr>
          <p:cNvSpPr/>
          <p:nvPr/>
        </p:nvSpPr>
        <p:spPr>
          <a:xfrm>
            <a:off x="327972" y="5529426"/>
            <a:ext cx="4748084" cy="338554"/>
          </a:xfrm>
          <a:prstGeom prst="rect">
            <a:avLst/>
          </a:prstGeom>
          <a:solidFill>
            <a:srgbClr val="FBFDF9"/>
          </a:solidFill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rgbClr val="002060"/>
                </a:solidFill>
                <a:highlight>
                  <a:srgbClr val="FBFDF9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Indikativní cíl k r. 2040 </a:t>
            </a:r>
            <a:r>
              <a:rPr lang="cs-CZ" sz="1600" dirty="0">
                <a:solidFill>
                  <a:srgbClr val="002060"/>
                </a:solidFill>
                <a:highlight>
                  <a:srgbClr val="FBFDF9"/>
                </a:highlight>
              </a:rPr>
              <a:t>– </a:t>
            </a:r>
            <a:r>
              <a:rPr lang="cs-CZ" sz="1600" dirty="0">
                <a:solidFill>
                  <a:srgbClr val="002060"/>
                </a:solidFill>
                <a:highlight>
                  <a:srgbClr val="FBFDF9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splněn pouze v případě WAM</a:t>
            </a:r>
            <a:endParaRPr lang="cs-CZ" dirty="0">
              <a:solidFill>
                <a:srgbClr val="002060"/>
              </a:solidFill>
              <a:highlight>
                <a:srgbClr val="FBFDF9"/>
              </a:highlight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BDDBAFF7-43FB-4E03-BDCA-C02E17209BA6}"/>
              </a:ext>
            </a:extLst>
          </p:cNvPr>
          <p:cNvSpPr/>
          <p:nvPr/>
        </p:nvSpPr>
        <p:spPr>
          <a:xfrm>
            <a:off x="327972" y="5898758"/>
            <a:ext cx="5252140" cy="338554"/>
          </a:xfrm>
          <a:prstGeom prst="rect">
            <a:avLst/>
          </a:prstGeom>
          <a:solidFill>
            <a:srgbClr val="FBFDF9"/>
          </a:solidFill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rgbClr val="00B0F0"/>
                </a:solidFill>
                <a:highlight>
                  <a:srgbClr val="FBFDF9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Indikativní cíl k r. 2050 </a:t>
            </a:r>
            <a:r>
              <a:rPr lang="cs-CZ" sz="16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cs-CZ" sz="1600" dirty="0">
                <a:solidFill>
                  <a:srgbClr val="00B0F0"/>
                </a:solidFill>
                <a:highlight>
                  <a:srgbClr val="FBFDF9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nebude splněn ani jedním ze scénářů</a:t>
            </a:r>
            <a:endParaRPr lang="cs-CZ" sz="1600" dirty="0">
              <a:solidFill>
                <a:srgbClr val="00B0F0"/>
              </a:solidFill>
              <a:highlight>
                <a:srgbClr val="FBFDF9"/>
              </a:highlight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281BBB7D-8EEE-40AF-901F-36D1DA388C0E}"/>
              </a:ext>
            </a:extLst>
          </p:cNvPr>
          <p:cNvSpPr/>
          <p:nvPr/>
        </p:nvSpPr>
        <p:spPr>
          <a:xfrm>
            <a:off x="327972" y="5190958"/>
            <a:ext cx="3908058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Cíl k r. 2030 – dle WEM těsně </a:t>
            </a:r>
            <a:r>
              <a:rPr lang="cs-CZ" sz="1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nebude splněn</a:t>
            </a:r>
            <a:endParaRPr lang="cs-CZ" sz="16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9661132D-CDD2-46D5-8F5C-7D8AE54550A0}"/>
              </a:ext>
            </a:extLst>
          </p:cNvPr>
          <p:cNvSpPr/>
          <p:nvPr/>
        </p:nvSpPr>
        <p:spPr>
          <a:xfrm>
            <a:off x="327972" y="4645640"/>
            <a:ext cx="4345998" cy="584775"/>
          </a:xfrm>
          <a:prstGeom prst="rect">
            <a:avLst/>
          </a:prstGeom>
          <a:solidFill>
            <a:srgbClr val="FBFDF9"/>
          </a:solidFill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rgbClr val="FF5353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Vzhledem k poklesu ekonomiky v 2020 a vývoji HDP </a:t>
            </a:r>
            <a:r>
              <a:rPr lang="cs-CZ" sz="1600" b="1" dirty="0">
                <a:solidFill>
                  <a:srgbClr val="FF5353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bude cíl k roku 2020 pravděpodobně splněn</a:t>
            </a:r>
            <a:r>
              <a:rPr lang="cs-CZ" sz="1600" dirty="0">
                <a:solidFill>
                  <a:srgbClr val="FF5353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cs-CZ" sz="1600" dirty="0">
              <a:solidFill>
                <a:srgbClr val="FF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8401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C285F3E-4187-4919-B12A-D331549F9A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2345645"/>
              </p:ext>
            </p:extLst>
          </p:nvPr>
        </p:nvGraphicFramePr>
        <p:xfrm>
          <a:off x="-3539" y="1322405"/>
          <a:ext cx="9684746" cy="5478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E5B87AC5-0B8A-4A96-99E6-A44AD973C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968" y="267690"/>
            <a:ext cx="7358063" cy="817555"/>
          </a:xfrm>
        </p:spPr>
        <p:txBody>
          <a:bodyPr/>
          <a:lstStyle/>
          <a:p>
            <a:r>
              <a:rPr lang="cs-CZ" sz="4000" b="1" dirty="0">
                <a:latin typeface="Calibri" panose="020F0502020204030204" pitchFamily="34" charset="0"/>
                <a:cs typeface="Calibri" panose="020F0502020204030204" pitchFamily="34" charset="0"/>
              </a:rPr>
              <a:t>Program Prostředí pro život </a:t>
            </a:r>
            <a:endParaRPr lang="cs-CZ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8" name="Picture 4" descr="Ministerstvo životního prostředí">
            <a:extLst>
              <a:ext uri="{FF2B5EF4-FFF2-40B4-BE49-F238E27FC236}">
                <a16:creationId xmlns:a16="http://schemas.microsoft.com/office/drawing/2014/main" id="{4647CF04-83DE-4313-A4A2-570BDC0F5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378" y="1067252"/>
            <a:ext cx="1546378" cy="25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zuální identita - Technologická agentura ČR">
            <a:extLst>
              <a:ext uri="{FF2B5EF4-FFF2-40B4-BE49-F238E27FC236}">
                <a16:creationId xmlns:a16="http://schemas.microsoft.com/office/drawing/2014/main" id="{106488D4-F341-4487-A7B1-7A04590F2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531" y="159027"/>
            <a:ext cx="732950" cy="112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A09FAA44-990B-45D8-80FA-EB5CE6539A1D}"/>
              </a:ext>
            </a:extLst>
          </p:cNvPr>
          <p:cNvSpPr/>
          <p:nvPr/>
        </p:nvSpPr>
        <p:spPr>
          <a:xfrm>
            <a:off x="395536" y="1010163"/>
            <a:ext cx="287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Výzkumná konsorcia v PPŽ 3:</a:t>
            </a:r>
          </a:p>
        </p:txBody>
      </p:sp>
    </p:spTree>
    <p:extLst>
      <p:ext uri="{BB962C8B-B14F-4D97-AF65-F5344CB8AC3E}">
        <p14:creationId xmlns:p14="http://schemas.microsoft.com/office/powerpoint/2010/main" val="261861717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15616" y="2132856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800" b="1" dirty="0">
                <a:latin typeface="Calibri" panose="020F0502020204030204" pitchFamily="34" charset="0"/>
                <a:cs typeface="Calibri" panose="020F0502020204030204" pitchFamily="34" charset="0"/>
              </a:rPr>
              <a:t>Děkujeme za pozornost.</a:t>
            </a:r>
          </a:p>
        </p:txBody>
      </p:sp>
    </p:spTree>
    <p:extLst>
      <p:ext uri="{BB962C8B-B14F-4D97-AF65-F5344CB8AC3E}">
        <p14:creationId xmlns:p14="http://schemas.microsoft.com/office/powerpoint/2010/main" val="1679948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F1B47458-4B82-4C61-8BB0-72114747F058}"/>
              </a:ext>
            </a:extLst>
          </p:cNvPr>
          <p:cNvSpPr txBox="1"/>
          <p:nvPr/>
        </p:nvSpPr>
        <p:spPr>
          <a:xfrm>
            <a:off x="683568" y="1951672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b="1" dirty="0"/>
          </a:p>
          <a:p>
            <a:pPr algn="ctr"/>
            <a:endParaRPr lang="cs-CZ" b="1" dirty="0"/>
          </a:p>
          <a:p>
            <a:pPr algn="ctr"/>
            <a:r>
              <a:rPr lang="cs-CZ" sz="5400" b="1" dirty="0">
                <a:solidFill>
                  <a:schemeClr val="accent4">
                    <a:lumMod val="75000"/>
                  </a:schemeClr>
                </a:solidFill>
              </a:rPr>
              <a:t>Adaptace</a:t>
            </a:r>
          </a:p>
        </p:txBody>
      </p:sp>
    </p:spTree>
    <p:extLst>
      <p:ext uri="{BB962C8B-B14F-4D97-AF65-F5344CB8AC3E}">
        <p14:creationId xmlns:p14="http://schemas.microsoft.com/office/powerpoint/2010/main" val="1945270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C8C5B6-78E0-4111-A6BA-F72378E8A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Adaptace RCP 4,5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9847898-A655-4F5B-A4D7-91427461FC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z="10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C7FB9ED-3819-4FDE-9602-80E90FCA8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44624"/>
            <a:ext cx="9036496" cy="677013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9CD85E65-1F2A-42E6-9050-1344F9CF6A78}"/>
              </a:ext>
            </a:extLst>
          </p:cNvPr>
          <p:cNvSpPr txBox="1"/>
          <p:nvPr/>
        </p:nvSpPr>
        <p:spPr>
          <a:xfrm>
            <a:off x="107369" y="6582544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IPCC 2014</a:t>
            </a:r>
          </a:p>
        </p:txBody>
      </p:sp>
    </p:spTree>
    <p:extLst>
      <p:ext uri="{BB962C8B-B14F-4D97-AF65-F5344CB8AC3E}">
        <p14:creationId xmlns:p14="http://schemas.microsoft.com/office/powerpoint/2010/main" val="231233610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46ABB57B-13D1-48B5-B803-2A761C3B5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534" y="922548"/>
            <a:ext cx="4976466" cy="6858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C78D0723-C737-4EB3-9E56-E482295E1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7799" y="929540"/>
            <a:ext cx="4976466" cy="6858000"/>
          </a:xfrm>
          <a:prstGeom prst="rect">
            <a:avLst/>
          </a:prstGeom>
        </p:spPr>
      </p:pic>
      <p:sp>
        <p:nvSpPr>
          <p:cNvPr id="10" name="Zástupný symbol pro text 9">
            <a:extLst>
              <a:ext uri="{FF2B5EF4-FFF2-40B4-BE49-F238E27FC236}">
                <a16:creationId xmlns:a16="http://schemas.microsoft.com/office/drawing/2014/main" id="{18403653-B3B8-4059-9196-ECBAEF3B30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99047" y="1196752"/>
            <a:ext cx="3744416" cy="4697496"/>
          </a:xfrm>
        </p:spPr>
        <p:txBody>
          <a:bodyPr/>
          <a:lstStyle/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Aktualizace Strategie: 2019-2021</a:t>
            </a:r>
          </a:p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Podklad: </a:t>
            </a:r>
            <a:r>
              <a:rPr lang="cs-CZ" sz="1800" b="1" dirty="0">
                <a:latin typeface="Calibri" panose="020F0502020204030204" pitchFamily="34" charset="0"/>
                <a:cs typeface="Calibri" panose="020F0502020204030204" pitchFamily="34" charset="0"/>
              </a:rPr>
              <a:t>Komplexní studie dopadů, zranitelnosti a zdrojů rizik souvisejících se změnou klimatu v ČR</a:t>
            </a: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 (2019) </a:t>
            </a:r>
          </a:p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RCP scénáře – </a:t>
            </a:r>
            <a:r>
              <a:rPr lang="cs-CZ" sz="180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RCP2.6, </a:t>
            </a:r>
            <a:r>
              <a:rPr lang="cs-CZ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RCP4.5 </a:t>
            </a:r>
            <a:r>
              <a:rPr lang="cs-CZ" sz="180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RCP8.5</a:t>
            </a:r>
          </a:p>
          <a:p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zahrnuje mimo jiné: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 identifikaci rizik, jejich kvantifikaci a členění na základní tematické oblasti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sz="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>
                <a:latin typeface="Calibri" panose="020F0502020204030204" pitchFamily="34" charset="0"/>
                <a:cs typeface="Calibri" panose="020F0502020204030204" pitchFamily="34" charset="0"/>
              </a:rPr>
              <a:t>určení nejvýznamnějších rizik, predikce jejich budoucího vývoje a identifikace nejvíce zranitelných oblastí.</a:t>
            </a:r>
          </a:p>
        </p:txBody>
      </p:sp>
      <p:sp>
        <p:nvSpPr>
          <p:cNvPr id="9" name="Nadpis 8">
            <a:extLst>
              <a:ext uri="{FF2B5EF4-FFF2-40B4-BE49-F238E27FC236}">
                <a16:creationId xmlns:a16="http://schemas.microsoft.com/office/drawing/2014/main" id="{8D10F0B8-6ECA-47B0-8F54-70AAEAD8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345" y="242216"/>
            <a:ext cx="8498908" cy="721536"/>
          </a:xfrm>
        </p:spPr>
        <p:txBody>
          <a:bodyPr>
            <a:noAutofit/>
          </a:bodyPr>
          <a:lstStyle/>
          <a:p>
            <a:r>
              <a:rPr lang="cs-CZ" sz="24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STRATEGIE PŘIZPŮSOBENÍ SE ZMĚNĚ KLIMATU v podmínkách ČR</a:t>
            </a:r>
            <a:br>
              <a:rPr lang="cs-CZ" sz="24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cs-CZ" sz="24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(Adaptační strategie)</a:t>
            </a:r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47816C0B-894C-4941-BB69-6C0F1221447B}"/>
              </a:ext>
            </a:extLst>
          </p:cNvPr>
          <p:cNvSpPr/>
          <p:nvPr/>
        </p:nvSpPr>
        <p:spPr>
          <a:xfrm>
            <a:off x="334583" y="3789040"/>
            <a:ext cx="3744415" cy="136815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2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lesní hospodářství,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zemědělství,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vodní hospodářství,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biodiverzita,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zdraví a hygiena,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urbanizovaná krajina,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cestovní ruch,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průmysl a energetika,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doprava,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3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mimořádné události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ED166A9-0EA5-427D-B85D-69F3F5C7F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644" y="946620"/>
            <a:ext cx="7833946" cy="6858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BF11E8D-3A7F-4B12-A087-60A51D122B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572" y="905468"/>
            <a:ext cx="61839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9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DC0D28DF-C919-4559-ADE4-195719EAC89B}"/>
              </a:ext>
            </a:extLst>
          </p:cNvPr>
          <p:cNvSpPr/>
          <p:nvPr/>
        </p:nvSpPr>
        <p:spPr>
          <a:xfrm>
            <a:off x="6444208" y="5373216"/>
            <a:ext cx="2232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971600" y="0"/>
            <a:ext cx="8081667" cy="685800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011D435-3895-4922-B5D9-B2469C73674F}"/>
              </a:ext>
            </a:extLst>
          </p:cNvPr>
          <p:cNvSpPr txBox="1"/>
          <p:nvPr/>
        </p:nvSpPr>
        <p:spPr>
          <a:xfrm>
            <a:off x="1187624" y="6453336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CENIA 2019</a:t>
            </a:r>
          </a:p>
        </p:txBody>
      </p:sp>
    </p:spTree>
    <p:extLst>
      <p:ext uri="{BB962C8B-B14F-4D97-AF65-F5344CB8AC3E}">
        <p14:creationId xmlns:p14="http://schemas.microsoft.com/office/powerpoint/2010/main" val="3064786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F1B47458-4B82-4C61-8BB0-72114747F058}"/>
              </a:ext>
            </a:extLst>
          </p:cNvPr>
          <p:cNvSpPr txBox="1"/>
          <p:nvPr/>
        </p:nvSpPr>
        <p:spPr>
          <a:xfrm>
            <a:off x="683568" y="1951672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b="1" dirty="0"/>
          </a:p>
          <a:p>
            <a:pPr algn="ctr"/>
            <a:endParaRPr lang="cs-CZ" b="1" dirty="0"/>
          </a:p>
          <a:p>
            <a:pPr algn="ctr"/>
            <a:r>
              <a:rPr lang="cs-CZ" sz="5400" b="1" dirty="0" err="1">
                <a:solidFill>
                  <a:schemeClr val="accent4">
                    <a:lumMod val="75000"/>
                  </a:schemeClr>
                </a:solidFill>
              </a:rPr>
              <a:t>Mitigace</a:t>
            </a:r>
            <a:endParaRPr lang="cs-CZ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22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EDD97B1-705A-4A94-91BA-E6F4D9A74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6" y="1405659"/>
            <a:ext cx="8883000" cy="400251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5E94EF4-55B4-4AF1-A8A3-5EC26227E965}"/>
              </a:ext>
            </a:extLst>
          </p:cNvPr>
          <p:cNvSpPr txBox="1"/>
          <p:nvPr/>
        </p:nvSpPr>
        <p:spPr>
          <a:xfrm>
            <a:off x="3635896" y="550242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i="1" dirty="0" err="1">
                <a:solidFill>
                  <a:schemeClr val="accent6"/>
                </a:solidFill>
              </a:rPr>
              <a:t>Copernicus</a:t>
            </a:r>
            <a:r>
              <a:rPr lang="cs-CZ" sz="900" i="1" dirty="0">
                <a:solidFill>
                  <a:schemeClr val="accent6"/>
                </a:solidFill>
              </a:rPr>
              <a:t> </a:t>
            </a:r>
            <a:r>
              <a:rPr lang="cs-CZ" sz="900" i="1" dirty="0" err="1">
                <a:solidFill>
                  <a:schemeClr val="accent6"/>
                </a:solidFill>
              </a:rPr>
              <a:t>Climate</a:t>
            </a:r>
            <a:r>
              <a:rPr lang="cs-CZ" sz="900" i="1" dirty="0">
                <a:solidFill>
                  <a:schemeClr val="accent6"/>
                </a:solidFill>
              </a:rPr>
              <a:t> </a:t>
            </a:r>
            <a:r>
              <a:rPr lang="cs-CZ" sz="900" i="1" dirty="0" err="1">
                <a:solidFill>
                  <a:schemeClr val="accent6"/>
                </a:solidFill>
              </a:rPr>
              <a:t>Change</a:t>
            </a:r>
            <a:r>
              <a:rPr lang="cs-CZ" sz="900" i="1" dirty="0">
                <a:solidFill>
                  <a:schemeClr val="accent6"/>
                </a:solidFill>
              </a:rPr>
              <a:t> </a:t>
            </a:r>
            <a:r>
              <a:rPr lang="cs-CZ" sz="900" i="1" dirty="0" err="1">
                <a:solidFill>
                  <a:schemeClr val="accent6"/>
                </a:solidFill>
              </a:rPr>
              <a:t>Service</a:t>
            </a:r>
            <a:r>
              <a:rPr lang="cs-CZ" sz="900" i="1" dirty="0">
                <a:solidFill>
                  <a:schemeClr val="accent6"/>
                </a:solidFill>
              </a:rPr>
              <a:t>, ECMWF 2020</a:t>
            </a:r>
          </a:p>
        </p:txBody>
      </p:sp>
    </p:spTree>
    <p:extLst>
      <p:ext uri="{BB962C8B-B14F-4D97-AF65-F5344CB8AC3E}">
        <p14:creationId xmlns:p14="http://schemas.microsoft.com/office/powerpoint/2010/main" val="3087471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BE6F10C-30E8-474C-B90E-BDAD6C9EB5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9944787"/>
              </p:ext>
            </p:extLst>
          </p:nvPr>
        </p:nvGraphicFramePr>
        <p:xfrm>
          <a:off x="467544" y="3747007"/>
          <a:ext cx="8568952" cy="3110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DDD1429D-5C16-4101-B73B-2E668CEBEA59}"/>
              </a:ext>
            </a:extLst>
          </p:cNvPr>
          <p:cNvSpPr txBox="1"/>
          <p:nvPr/>
        </p:nvSpPr>
        <p:spPr>
          <a:xfrm>
            <a:off x="4781205" y="2485123"/>
            <a:ext cx="3888431" cy="12618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</a:t>
            </a:r>
            <a:r>
              <a:rPr lang="cs-CZ" sz="16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55</a:t>
            </a:r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cíl EU – do r. 2030 snížení emisí skleníkových plynů minimálně o 55% oproti roku 1990 </a:t>
            </a:r>
            <a:r>
              <a:rPr lang="cs-CZ" sz="1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omezení maximálního příspěvku propadů LULUCF k plnění tohoto cíle do výše 225 mil. t CO</a:t>
            </a:r>
            <a:r>
              <a:rPr lang="cs-CZ" sz="1400" baseline="-25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s-CZ" sz="1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ekv. </a:t>
            </a:r>
            <a:endParaRPr lang="cs-CZ" sz="16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Šipka: dolů 11">
            <a:extLst>
              <a:ext uri="{FF2B5EF4-FFF2-40B4-BE49-F238E27FC236}">
                <a16:creationId xmlns:a16="http://schemas.microsoft.com/office/drawing/2014/main" id="{7683987C-47DD-4009-AE80-803CD44E5DCB}"/>
              </a:ext>
            </a:extLst>
          </p:cNvPr>
          <p:cNvSpPr/>
          <p:nvPr/>
        </p:nvSpPr>
        <p:spPr>
          <a:xfrm>
            <a:off x="2128458" y="2532949"/>
            <a:ext cx="432048" cy="27303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cs-CZ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331A39B3-03BD-4094-B1F0-8CD130C24C4F}"/>
              </a:ext>
            </a:extLst>
          </p:cNvPr>
          <p:cNvSpPr txBox="1"/>
          <p:nvPr/>
        </p:nvSpPr>
        <p:spPr>
          <a:xfrm>
            <a:off x="328224" y="1591925"/>
            <a:ext cx="4032518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Pařížská dohoda</a:t>
            </a:r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na úrovni EU snížení </a:t>
            </a:r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emisí skleníkových plynů </a:t>
            </a:r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roku 2030 o 30 % v porovnání s rokem 2005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F3DC11EE-386E-4A12-9A90-7ED3E8B427FA}"/>
              </a:ext>
            </a:extLst>
          </p:cNvPr>
          <p:cNvSpPr txBox="1"/>
          <p:nvPr/>
        </p:nvSpPr>
        <p:spPr>
          <a:xfrm>
            <a:off x="328223" y="2916010"/>
            <a:ext cx="403251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Zelená dohoda</a:t>
            </a:r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navýšení redukčního cíle EU do roku 2030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70603A20-CB11-434F-9EFA-CAA8DB47458F}"/>
              </a:ext>
            </a:extLst>
          </p:cNvPr>
          <p:cNvSpPr txBox="1"/>
          <p:nvPr/>
        </p:nvSpPr>
        <p:spPr>
          <a:xfrm>
            <a:off x="4758145" y="1238627"/>
            <a:ext cx="3888431" cy="830997"/>
          </a:xfrm>
          <a:prstGeom prst="rect">
            <a:avLst/>
          </a:prstGeom>
          <a:solidFill>
            <a:srgbClr val="FFEFE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 </a:t>
            </a:r>
            <a:r>
              <a:rPr lang="cs-CZ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ČR</a:t>
            </a:r>
            <a:r>
              <a:rPr lang="cs-CZ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zvýšení národního redukčního cíle rok 2030 oproti roku 2005 ze 14 % na 26 %.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84BB3230-1452-4165-9AB9-9E0C90AC0DD8}"/>
              </a:ext>
            </a:extLst>
          </p:cNvPr>
          <p:cNvSpPr txBox="1"/>
          <p:nvPr/>
        </p:nvSpPr>
        <p:spPr>
          <a:xfrm>
            <a:off x="328223" y="129701"/>
            <a:ext cx="403251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období 1990–2019 došlo </a:t>
            </a:r>
            <a:r>
              <a:rPr lang="cs-CZ" sz="1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úrovni EU27 ke snížení emisí skleníkových plynů o 25,9 % </a:t>
            </a:r>
            <a:r>
              <a:rPr lang="cs-CZ" sz="11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(bez LULUCF a mezinárodní letecké dopravy)</a:t>
            </a:r>
            <a:r>
              <a:rPr lang="cs-CZ" sz="1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</a:p>
          <a:p>
            <a:r>
              <a:rPr lang="cs-C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cíl k roku 2020 tak byl splněn</a:t>
            </a:r>
            <a:r>
              <a:rPr lang="cs-CZ" sz="1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87759C29-42D9-4F04-8475-5ACCA29BB009}"/>
              </a:ext>
            </a:extLst>
          </p:cNvPr>
          <p:cNvSpPr txBox="1"/>
          <p:nvPr/>
        </p:nvSpPr>
        <p:spPr>
          <a:xfrm>
            <a:off x="4733031" y="129701"/>
            <a:ext cx="3938660" cy="584775"/>
          </a:xfrm>
          <a:prstGeom prst="rect">
            <a:avLst/>
          </a:prstGeom>
          <a:solidFill>
            <a:srgbClr val="EEF7E5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accent6"/>
                </a:solidFill>
              </a:rPr>
              <a:t>Konečný cíl EU: dosažení </a:t>
            </a:r>
            <a:r>
              <a:rPr lang="cs-CZ" sz="1600" b="1" dirty="0">
                <a:solidFill>
                  <a:schemeClr val="accent6"/>
                </a:solidFill>
              </a:rPr>
              <a:t>klimatické neutrality</a:t>
            </a:r>
            <a:r>
              <a:rPr lang="cs-CZ" sz="1600" dirty="0">
                <a:solidFill>
                  <a:schemeClr val="accent6"/>
                </a:solidFill>
              </a:rPr>
              <a:t> do roku 2050.</a:t>
            </a:r>
          </a:p>
        </p:txBody>
      </p:sp>
      <p:sp>
        <p:nvSpPr>
          <p:cNvPr id="20" name="Šipka: dolů 19">
            <a:extLst>
              <a:ext uri="{FF2B5EF4-FFF2-40B4-BE49-F238E27FC236}">
                <a16:creationId xmlns:a16="http://schemas.microsoft.com/office/drawing/2014/main" id="{0A5FF9F2-2AD1-48FB-BA7E-AD7E152A68DE}"/>
              </a:ext>
            </a:extLst>
          </p:cNvPr>
          <p:cNvSpPr/>
          <p:nvPr/>
        </p:nvSpPr>
        <p:spPr>
          <a:xfrm rot="16200000">
            <a:off x="4366924" y="3194991"/>
            <a:ext cx="432048" cy="27303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cs-CZ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Šipka: dolů 20">
            <a:extLst>
              <a:ext uri="{FF2B5EF4-FFF2-40B4-BE49-F238E27FC236}">
                <a16:creationId xmlns:a16="http://schemas.microsoft.com/office/drawing/2014/main" id="{FF7FE03F-BEF1-4E06-91C9-8956A9651F59}"/>
              </a:ext>
            </a:extLst>
          </p:cNvPr>
          <p:cNvSpPr/>
          <p:nvPr/>
        </p:nvSpPr>
        <p:spPr>
          <a:xfrm rot="10800000">
            <a:off x="6494805" y="2154302"/>
            <a:ext cx="415109" cy="261106"/>
          </a:xfrm>
          <a:prstGeom prst="downArrow">
            <a:avLst/>
          </a:prstGeom>
          <a:solidFill>
            <a:srgbClr val="FFEFE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cs-CZ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781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C434ED-FEFF-4999-87AC-C733C58B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7" name="Zástupný symbol pro obsah 6">
            <a:extLst>
              <a:ext uri="{FF2B5EF4-FFF2-40B4-BE49-F238E27FC236}">
                <a16:creationId xmlns:a16="http://schemas.microsoft.com/office/drawing/2014/main" id="{AC2E503A-FA31-4685-938E-8CFDC3E434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7368388"/>
              </p:ext>
            </p:extLst>
          </p:nvPr>
        </p:nvGraphicFramePr>
        <p:xfrm>
          <a:off x="18972" y="160109"/>
          <a:ext cx="9161540" cy="6081415"/>
        </p:xfrm>
        <a:graphic>
          <a:graphicData uri="http://schemas.openxmlformats.org/drawingml/2006/table">
            <a:tbl>
              <a:tblPr firstRow="1" firstCol="1" bandRow="1"/>
              <a:tblGrid>
                <a:gridCol w="1832308">
                  <a:extLst>
                    <a:ext uri="{9D8B030D-6E8A-4147-A177-3AD203B41FA5}">
                      <a16:colId xmlns:a16="http://schemas.microsoft.com/office/drawing/2014/main" val="1724216290"/>
                    </a:ext>
                  </a:extLst>
                </a:gridCol>
                <a:gridCol w="1832308">
                  <a:extLst>
                    <a:ext uri="{9D8B030D-6E8A-4147-A177-3AD203B41FA5}">
                      <a16:colId xmlns:a16="http://schemas.microsoft.com/office/drawing/2014/main" val="4237547244"/>
                    </a:ext>
                  </a:extLst>
                </a:gridCol>
                <a:gridCol w="1832308">
                  <a:extLst>
                    <a:ext uri="{9D8B030D-6E8A-4147-A177-3AD203B41FA5}">
                      <a16:colId xmlns:a16="http://schemas.microsoft.com/office/drawing/2014/main" val="3543983069"/>
                    </a:ext>
                  </a:extLst>
                </a:gridCol>
                <a:gridCol w="1832308">
                  <a:extLst>
                    <a:ext uri="{9D8B030D-6E8A-4147-A177-3AD203B41FA5}">
                      <a16:colId xmlns:a16="http://schemas.microsoft.com/office/drawing/2014/main" val="2764940577"/>
                    </a:ext>
                  </a:extLst>
                </a:gridCol>
                <a:gridCol w="1832308">
                  <a:extLst>
                    <a:ext uri="{9D8B030D-6E8A-4147-A177-3AD203B41FA5}">
                      <a16:colId xmlns:a16="http://schemas.microsoft.com/office/drawing/2014/main" val="3932183212"/>
                    </a:ext>
                  </a:extLst>
                </a:gridCol>
              </a:tblGrid>
              <a:tr h="6019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Scénář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REG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intenzifikace politik a opatření pro pokles emisí o 55 %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MIX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Kombinace politik a opatření a zpoplatnění uhlíku pro dosažení cíle 55 %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CPRICE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Ceny uhlíku jako hlavní driver dosažení cíle 55 %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ALLBNK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Scénář MIX včetně zahrnutí mezinárodní letecké a námořní dopravy k dosažení cíle 55 %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466370"/>
                  </a:ext>
                </a:extLst>
              </a:tr>
              <a:tr h="6373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Definice celkových emisí pro plnění cíle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Všechny sektory včetně mezinárodních bunkerů v EU a LULUCF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521" marR="92521" marT="46260" marB="4626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Všechny sektory včetně vnitřních i vnějších mezinárodních bunkerů a LULUCF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416074"/>
                  </a:ext>
                </a:extLst>
              </a:tr>
              <a:tr h="11153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Sektory zahrnuté do EU-ETS a zpoplatnění uhlíku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energetika, průmysl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mezinárodní letecká a námořní doprava uvnitř EU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energetika, průmysl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mezinárodní letecká a námořní doprava uvnitř EU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silniční doprava, budovy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521" marR="92521" marT="46260" marB="4626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energetika, průmysl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mezinárodní letecká a námořní doprava uvnitř i mimo EU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silniční doprava, budovy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926683"/>
                  </a:ext>
                </a:extLst>
              </a:tr>
              <a:tr h="6719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Politiky pro podporu energetických úspor a pokles energ. náročnosti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Vysoká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Střední/nízká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Žádná dodatečná opatření ve srovnání se scénářem BSL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97818"/>
                  </a:ext>
                </a:extLst>
              </a:tr>
              <a:tr h="3186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Politiky pro podporu využití OZE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Vysoká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Střední/nízká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Žádná dodatečná opatření ve srovnání se scénářem BSL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344221"/>
                  </a:ext>
                </a:extLst>
              </a:tr>
              <a:tr h="18633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Opatření v dopravě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Vysoká intenzifikace politik: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lang="cs-CZ" sz="105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standardy v silniční dopravě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Podpora alternativních paliv a OZE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Kvóty pro udržitelná paliva (tzv. SAF mandates) v letecké a námořní dopravě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Posílení efektivity dopravního systému 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Střední/nízká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Analogická opatření jako pro scénář REG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Nízká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Analogická opatření jako pro scénář REG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Střední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Analogická opatření jako pro scénář REG + vyšší intenzifikace využití OZE a SAF kvót v letecké a námořní dopravě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411666"/>
                  </a:ext>
                </a:extLst>
              </a:tr>
              <a:tr h="4779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Opatření pro pokles emisí mimo CO</a:t>
                      </a:r>
                      <a:r>
                        <a:rPr lang="cs-CZ" sz="1050" b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(zemědělství, odpady, F-plyny)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Střdní intenzifikace politik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521" marR="92521" marT="46260" marB="4626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Vysoká intenzifikace politik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980013"/>
                  </a:ext>
                </a:extLst>
              </a:tr>
              <a:tr h="3186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Opatření pro pokles emisí z LULUCF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9666" marR="79666" marT="0" marB="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Pokračování dosavadních politik (</a:t>
                      </a:r>
                      <a:r>
                        <a:rPr lang="cs-CZ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baseline</a:t>
                      </a: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policies</a:t>
                      </a: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521" marR="92521" marT="46260" marB="46260">
                    <a:lnL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AA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393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14785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ZP_2020_A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ZP_sablona_PPT_2020_4-3_mapy" id="{685A75D0-B3AF-4920-B015-6FDED5279ACE}" vid="{1D08FA47-0B73-4FA4-818F-64E3C3D7F7EA}"/>
    </a:ext>
  </a:extLst>
</a:theme>
</file>

<file path=ppt/theme/theme2.xml><?xml version="1.0" encoding="utf-8"?>
<a:theme xmlns:a="http://schemas.openxmlformats.org/drawingml/2006/main" name="Motiv3-finl new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ZP_sablona_PPT_2020_4-3_mapy" id="{685A75D0-B3AF-4920-B015-6FDED5279ACE}" vid="{5889D366-6714-4DE9-8EEF-00DC750F9DE7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MŽP 2020 (4-3)</Template>
  <TotalTime>21099</TotalTime>
  <Words>1478</Words>
  <Application>Microsoft Office PowerPoint</Application>
  <PresentationFormat>Předvádění na obrazovce (4:3)</PresentationFormat>
  <Paragraphs>187</Paragraphs>
  <Slides>13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13</vt:i4>
      </vt:variant>
    </vt:vector>
  </HeadingPairs>
  <TitlesOfParts>
    <vt:vector size="23" baseType="lpstr">
      <vt:lpstr>Calibri</vt:lpstr>
      <vt:lpstr>Roboto Light</vt:lpstr>
      <vt:lpstr>Arial</vt:lpstr>
      <vt:lpstr>Roboto</vt:lpstr>
      <vt:lpstr>Roboto</vt:lpstr>
      <vt:lpstr>Roboto Medium</vt:lpstr>
      <vt:lpstr>roboto nadpis</vt:lpstr>
      <vt:lpstr>verdana</vt:lpstr>
      <vt:lpstr>MZP_2020_A</vt:lpstr>
      <vt:lpstr>Motiv3-finl new</vt:lpstr>
      <vt:lpstr>Prezentace aplikace PowerPoint</vt:lpstr>
      <vt:lpstr>Prezentace aplikace PowerPoint</vt:lpstr>
      <vt:lpstr>Adaptace RCP 4,5</vt:lpstr>
      <vt:lpstr>STRATEGIE PŘIZPŮSOBENÍ SE ZMĚNĚ KLIMATU v podmínkách ČR (Adaptační strategie)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Politika ochrany klimatu</vt:lpstr>
      <vt:lpstr>Politika ochrany klimatu</vt:lpstr>
      <vt:lpstr>Program Prostředí pro život 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L. H.</dc:creator>
  <cp:lastModifiedBy>anna.paskova</cp:lastModifiedBy>
  <cp:revision>356</cp:revision>
  <cp:lastPrinted>2021-09-14T11:36:38Z</cp:lastPrinted>
  <dcterms:created xsi:type="dcterms:W3CDTF">2020-10-06T08:59:01Z</dcterms:created>
  <dcterms:modified xsi:type="dcterms:W3CDTF">2021-10-12T22:26:27Z</dcterms:modified>
</cp:coreProperties>
</file>