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57" r:id="rId5"/>
    <p:sldMasterId id="2147483669" r:id="rId6"/>
  </p:sldMasterIdLst>
  <p:notesMasterIdLst>
    <p:notesMasterId r:id="rId11"/>
  </p:notesMasterIdLst>
  <p:handoutMasterIdLst>
    <p:handoutMasterId r:id="rId12"/>
  </p:handoutMasterIdLst>
  <p:sldIdLst>
    <p:sldId id="460" r:id="rId7"/>
    <p:sldId id="488" r:id="rId8"/>
    <p:sldId id="487" r:id="rId9"/>
    <p:sldId id="484" r:id="rId10"/>
  </p:sldIdLst>
  <p:sldSz cx="12192000" cy="6858000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ruška Martin" initials="HM" lastIdx="1" clrIdx="0">
    <p:extLst>
      <p:ext uri="{19B8F6BF-5375-455C-9EA6-DF929625EA0E}">
        <p15:presenceInfo xmlns:p15="http://schemas.microsoft.com/office/powerpoint/2012/main" userId="S-1-5-21-1024343765-948047755-1557874966-18906" providerId="AD"/>
      </p:ext>
    </p:extLst>
  </p:cmAuthor>
  <p:cmAuthor id="2" name="Kvasnička Michal" initials="KM" lastIdx="1" clrIdx="1">
    <p:extLst>
      <p:ext uri="{19B8F6BF-5375-455C-9EA6-DF929625EA0E}">
        <p15:presenceInfo xmlns:p15="http://schemas.microsoft.com/office/powerpoint/2012/main" userId="S-1-5-21-1024343765-948047755-1557874966-17707" providerId="AD"/>
      </p:ext>
    </p:extLst>
  </p:cmAuthor>
  <p:cmAuthor id="3" name="Mrózková Michaela" initials="MM" lastIdx="1" clrIdx="2">
    <p:extLst>
      <p:ext uri="{19B8F6BF-5375-455C-9EA6-DF929625EA0E}">
        <p15:presenceInfo xmlns:p15="http://schemas.microsoft.com/office/powerpoint/2012/main" userId="S-1-5-21-1024343765-948047755-1557874966-1386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4ACB8F"/>
    <a:srgbClr val="5D9EDB"/>
    <a:srgbClr val="00FF99"/>
    <a:srgbClr val="00FF00"/>
    <a:srgbClr val="00133A"/>
    <a:srgbClr val="00339A"/>
    <a:srgbClr val="EA0075"/>
    <a:srgbClr val="D00068"/>
    <a:srgbClr val="00BD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636" autoAdjust="0"/>
    <p:restoredTop sz="93883" autoAdjust="0"/>
  </p:normalViewPr>
  <p:slideViewPr>
    <p:cSldViewPr snapToGrid="0">
      <p:cViewPr varScale="1">
        <p:scale>
          <a:sx n="107" d="100"/>
          <a:sy n="107" d="100"/>
        </p:scale>
        <p:origin x="21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1.xml"/><Relationship Id="rId15" Type="http://schemas.openxmlformats.org/officeDocument/2006/relationships/viewProps" Target="viewProps.xml"/><Relationship Id="rId10" Type="http://schemas.openxmlformats.org/officeDocument/2006/relationships/slide" Target="slides/slide4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EC5E6F-07DD-4FB2-8436-BF4FC05551F5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B91975C-2841-48AB-9985-26375E744D14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Útvar statistiky a analýz MŠMT – školské rejstříky</a:t>
          </a:r>
        </a:p>
      </dgm:t>
    </dgm:pt>
    <dgm:pt modelId="{94952C65-E702-4D97-A6F5-B4041F60A8E7}" type="parTrans" cxnId="{293B5A4A-494B-4882-8359-7FAFBD4E0FC4}">
      <dgm:prSet/>
      <dgm:spPr/>
      <dgm:t>
        <a:bodyPr/>
        <a:lstStyle/>
        <a:p>
          <a:endParaRPr lang="cs-CZ"/>
        </a:p>
      </dgm:t>
    </dgm:pt>
    <dgm:pt modelId="{41933269-9204-4821-BEB2-33A9FD965FC9}" type="sibTrans" cxnId="{293B5A4A-494B-4882-8359-7FAFBD4E0FC4}">
      <dgm:prSet/>
      <dgm:spPr/>
      <dgm:t>
        <a:bodyPr/>
        <a:lstStyle/>
        <a:p>
          <a:endParaRPr lang="cs-CZ"/>
        </a:p>
      </dgm:t>
    </dgm:pt>
    <dgm:pt modelId="{C54D0968-0BE7-434B-A922-2A8F458629D0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Česká školní inspekce</a:t>
          </a:r>
        </a:p>
      </dgm:t>
    </dgm:pt>
    <dgm:pt modelId="{7AC62E1B-9C4F-4098-BC0B-DF3BAA7B0063}" type="parTrans" cxnId="{644A2791-2440-40B9-9CDA-4A948CF4A032}">
      <dgm:prSet/>
      <dgm:spPr/>
      <dgm:t>
        <a:bodyPr/>
        <a:lstStyle/>
        <a:p>
          <a:endParaRPr lang="cs-CZ"/>
        </a:p>
      </dgm:t>
    </dgm:pt>
    <dgm:pt modelId="{B4339361-C23B-4BA5-97DA-CF91AEFA62A6}" type="sibTrans" cxnId="{644A2791-2440-40B9-9CDA-4A948CF4A032}">
      <dgm:prSet/>
      <dgm:spPr/>
      <dgm:t>
        <a:bodyPr/>
        <a:lstStyle/>
        <a:p>
          <a:endParaRPr lang="cs-CZ"/>
        </a:p>
      </dgm:t>
    </dgm:pt>
    <dgm:pt modelId="{C27D69C6-F72A-4C80-9B7E-CDF0E83745F2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Národní pedagogický institut ČR</a:t>
          </a:r>
        </a:p>
      </dgm:t>
    </dgm:pt>
    <dgm:pt modelId="{81C5BAFF-F1D3-46D9-8635-0383C7AF3E50}" type="parTrans" cxnId="{8D885135-BFE9-43F7-A800-036C59A0AFFE}">
      <dgm:prSet/>
      <dgm:spPr/>
      <dgm:t>
        <a:bodyPr/>
        <a:lstStyle/>
        <a:p>
          <a:endParaRPr lang="cs-CZ"/>
        </a:p>
      </dgm:t>
    </dgm:pt>
    <dgm:pt modelId="{1ED72462-896A-4534-BC02-ECE4EF13DCAF}" type="sibTrans" cxnId="{8D885135-BFE9-43F7-A800-036C59A0AFFE}">
      <dgm:prSet/>
      <dgm:spPr/>
      <dgm:t>
        <a:bodyPr/>
        <a:lstStyle/>
        <a:p>
          <a:endParaRPr lang="cs-CZ"/>
        </a:p>
      </dgm:t>
    </dgm:pt>
    <dgm:pt modelId="{DF3CB6D7-151E-4F6E-A1D4-BCFDA3CCC82E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CERMAT</a:t>
          </a:r>
        </a:p>
      </dgm:t>
    </dgm:pt>
    <dgm:pt modelId="{370E647B-5A32-42D0-9C07-888D786435F1}" type="parTrans" cxnId="{041E3FD7-8D62-43B3-85A0-34136A13CD44}">
      <dgm:prSet/>
      <dgm:spPr/>
      <dgm:t>
        <a:bodyPr/>
        <a:lstStyle/>
        <a:p>
          <a:endParaRPr lang="cs-CZ"/>
        </a:p>
      </dgm:t>
    </dgm:pt>
    <dgm:pt modelId="{CCB52981-EC86-4F2F-9D7F-541229907B88}" type="sibTrans" cxnId="{041E3FD7-8D62-43B3-85A0-34136A13CD44}">
      <dgm:prSet/>
      <dgm:spPr/>
      <dgm:t>
        <a:bodyPr/>
        <a:lstStyle/>
        <a:p>
          <a:endParaRPr lang="cs-CZ"/>
        </a:p>
      </dgm:t>
    </dgm:pt>
    <dgm:pt modelId="{01D18AC0-D60F-4694-BDAC-BB548E221AC9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Český statistický úřad</a:t>
          </a:r>
        </a:p>
      </dgm:t>
    </dgm:pt>
    <dgm:pt modelId="{55EFCD47-4BD8-429E-B3E4-AD56DC62F8EA}" type="parTrans" cxnId="{77AE23DE-84DD-40CD-8536-DBC083BE8256}">
      <dgm:prSet/>
      <dgm:spPr/>
      <dgm:t>
        <a:bodyPr/>
        <a:lstStyle/>
        <a:p>
          <a:endParaRPr lang="cs-CZ"/>
        </a:p>
      </dgm:t>
    </dgm:pt>
    <dgm:pt modelId="{0CDC52F6-47AB-4660-98CE-FF757B2E9976}" type="sibTrans" cxnId="{77AE23DE-84DD-40CD-8536-DBC083BE8256}">
      <dgm:prSet/>
      <dgm:spPr/>
      <dgm:t>
        <a:bodyPr/>
        <a:lstStyle/>
        <a:p>
          <a:endParaRPr lang="cs-CZ"/>
        </a:p>
      </dgm:t>
    </dgm:pt>
    <dgm:pt modelId="{4CD6C8B2-716C-401D-8D3F-40BDBBC60F8B}">
      <dgm:prSet/>
      <dgm:spPr>
        <a:noFill/>
      </dgm:spPr>
      <dgm:t>
        <a:bodyPr/>
        <a:lstStyle/>
        <a:p>
          <a:r>
            <a:rPr lang="cs-CZ">
              <a:solidFill>
                <a:schemeClr val="bg1"/>
              </a:solidFill>
            </a:rPr>
            <a:t>Technologická agentura</a:t>
          </a:r>
        </a:p>
      </dgm:t>
    </dgm:pt>
    <dgm:pt modelId="{FDE9810D-F32B-4A71-906E-A7696344060D}" type="parTrans" cxnId="{4159E8B6-18C5-4627-94DA-3917F65EA181}">
      <dgm:prSet/>
      <dgm:spPr/>
      <dgm:t>
        <a:bodyPr/>
        <a:lstStyle/>
        <a:p>
          <a:endParaRPr lang="cs-CZ"/>
        </a:p>
      </dgm:t>
    </dgm:pt>
    <dgm:pt modelId="{47C30123-96B6-465B-87A6-72AEF49C85F5}" type="sibTrans" cxnId="{4159E8B6-18C5-4627-94DA-3917F65EA181}">
      <dgm:prSet/>
      <dgm:spPr/>
      <dgm:t>
        <a:bodyPr/>
        <a:lstStyle/>
        <a:p>
          <a:endParaRPr lang="cs-CZ"/>
        </a:p>
      </dgm:t>
    </dgm:pt>
    <dgm:pt modelId="{442CB320-11D8-4CBD-990C-B85064A8CAF9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Technologické centrum </a:t>
          </a:r>
        </a:p>
      </dgm:t>
    </dgm:pt>
    <dgm:pt modelId="{012EEFBD-8E8D-473D-80C8-739815DF3E96}" type="parTrans" cxnId="{E1C04600-D79E-4420-B500-1EDA1F53CAD3}">
      <dgm:prSet/>
      <dgm:spPr/>
      <dgm:t>
        <a:bodyPr/>
        <a:lstStyle/>
        <a:p>
          <a:endParaRPr lang="cs-CZ"/>
        </a:p>
      </dgm:t>
    </dgm:pt>
    <dgm:pt modelId="{99689238-5D1D-41B9-A457-8C25B20719B5}" type="sibTrans" cxnId="{E1C04600-D79E-4420-B500-1EDA1F53CAD3}">
      <dgm:prSet/>
      <dgm:spPr/>
      <dgm:t>
        <a:bodyPr/>
        <a:lstStyle/>
        <a:p>
          <a:endParaRPr lang="cs-CZ"/>
        </a:p>
      </dgm:t>
    </dgm:pt>
    <dgm:pt modelId="{B197A05C-1312-43BD-A256-44CEE10713A0}">
      <dgm:prSet/>
      <dgm:spPr>
        <a:noFill/>
      </dgm:spPr>
      <dgm:t>
        <a:bodyPr/>
        <a:lstStyle/>
        <a:p>
          <a:r>
            <a:rPr lang="cs-CZ" dirty="0">
              <a:solidFill>
                <a:schemeClr val="bg1"/>
              </a:solidFill>
            </a:rPr>
            <a:t>Další: Učitel / Ředitel naživo, ASZ, Úřady práce, MPO…..</a:t>
          </a:r>
        </a:p>
      </dgm:t>
    </dgm:pt>
    <dgm:pt modelId="{98E0F9B4-6C05-4800-9D88-835BE3DB5F7E}" type="parTrans" cxnId="{11C23283-06EB-40C3-8A7A-4DD68FC511D4}">
      <dgm:prSet/>
      <dgm:spPr/>
      <dgm:t>
        <a:bodyPr/>
        <a:lstStyle/>
        <a:p>
          <a:endParaRPr lang="cs-CZ"/>
        </a:p>
      </dgm:t>
    </dgm:pt>
    <dgm:pt modelId="{27708B36-BB66-415F-BE0C-D418C3119172}" type="sibTrans" cxnId="{11C23283-06EB-40C3-8A7A-4DD68FC511D4}">
      <dgm:prSet/>
      <dgm:spPr/>
      <dgm:t>
        <a:bodyPr/>
        <a:lstStyle/>
        <a:p>
          <a:endParaRPr lang="cs-CZ"/>
        </a:p>
      </dgm:t>
    </dgm:pt>
    <dgm:pt modelId="{8EC66F81-039F-4704-A76D-714A3A0D860D}" type="pres">
      <dgm:prSet presAssocID="{76EC5E6F-07DD-4FB2-8436-BF4FC05551F5}" presName="linear" presStyleCnt="0">
        <dgm:presLayoutVars>
          <dgm:animLvl val="lvl"/>
          <dgm:resizeHandles val="exact"/>
        </dgm:presLayoutVars>
      </dgm:prSet>
      <dgm:spPr/>
    </dgm:pt>
    <dgm:pt modelId="{9F5BAA40-D45D-452A-8FA3-FD0EB62701F8}" type="pres">
      <dgm:prSet presAssocID="{CB91975C-2841-48AB-9985-26375E744D14}" presName="parentText" presStyleLbl="node1" presStyleIdx="0" presStyleCnt="8" custLinFactY="-74263" custLinFactNeighborY="-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28A1E849-9B7B-4F45-A8DD-A4CEB8ECBE6F}" type="pres">
      <dgm:prSet presAssocID="{41933269-9204-4821-BEB2-33A9FD965FC9}" presName="spacer" presStyleCnt="0"/>
      <dgm:spPr/>
    </dgm:pt>
    <dgm:pt modelId="{0552AC3B-9F2B-4416-8CFF-06B17DEFEAE2}" type="pres">
      <dgm:prSet presAssocID="{C54D0968-0BE7-434B-A922-2A8F458629D0}" presName="parentText" presStyleLbl="node1" presStyleIdx="1" presStyleCnt="8" custLinFactY="7471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931B5D85-351E-4C90-B68E-5A53125AEB99}" type="pres">
      <dgm:prSet presAssocID="{B4339361-C23B-4BA5-97DA-CF91AEFA62A6}" presName="spacer" presStyleCnt="0"/>
      <dgm:spPr/>
    </dgm:pt>
    <dgm:pt modelId="{894A4FA0-FA3D-4ABB-8693-7296F60B948A}" type="pres">
      <dgm:prSet presAssocID="{C27D69C6-F72A-4C80-9B7E-CDF0E83745F2}" presName="parentText" presStyleLbl="node1" presStyleIdx="2" presStyleCnt="8" custLinFactY="7471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E7F61941-3851-47CC-B49A-602E5CAA475B}" type="pres">
      <dgm:prSet presAssocID="{1ED72462-896A-4534-BC02-ECE4EF13DCAF}" presName="spacer" presStyleCnt="0"/>
      <dgm:spPr/>
    </dgm:pt>
    <dgm:pt modelId="{94BDAEFC-66B9-46C9-81BC-2F59ED3EA2FA}" type="pres">
      <dgm:prSet presAssocID="{DF3CB6D7-151E-4F6E-A1D4-BCFDA3CCC82E}" presName="parentText" presStyleLbl="node1" presStyleIdx="3" presStyleCnt="8" custLinFactY="7471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39D9A36-AAA6-401B-8843-0D67982329B3}" type="pres">
      <dgm:prSet presAssocID="{CCB52981-EC86-4F2F-9D7F-541229907B88}" presName="spacer" presStyleCnt="0"/>
      <dgm:spPr/>
    </dgm:pt>
    <dgm:pt modelId="{96944278-0875-4E43-A22E-B9E1BC73500C}" type="pres">
      <dgm:prSet presAssocID="{01D18AC0-D60F-4694-BDAC-BB548E221AC9}" presName="parentText" presStyleLbl="node1" presStyleIdx="4" presStyleCnt="8" custLinFactY="7471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399E7BC8-534F-43E8-8658-9E102720AA29}" type="pres">
      <dgm:prSet presAssocID="{0CDC52F6-47AB-4660-98CE-FF757B2E9976}" presName="spacer" presStyleCnt="0"/>
      <dgm:spPr/>
    </dgm:pt>
    <dgm:pt modelId="{F1CB1729-F694-4CA9-A5B7-771A9DD27F1D}" type="pres">
      <dgm:prSet presAssocID="{4CD6C8B2-716C-401D-8D3F-40BDBBC60F8B}" presName="parentText" presStyleLbl="node1" presStyleIdx="5" presStyleCnt="8" custLinFactY="7471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73A6274D-BF93-4E82-8CB8-7B7E11476FA5}" type="pres">
      <dgm:prSet presAssocID="{47C30123-96B6-465B-87A6-72AEF49C85F5}" presName="spacer" presStyleCnt="0"/>
      <dgm:spPr/>
    </dgm:pt>
    <dgm:pt modelId="{15E53C10-7A5A-4FA9-9C4B-095C97845D79}" type="pres">
      <dgm:prSet presAssocID="{442CB320-11D8-4CBD-990C-B85064A8CAF9}" presName="parentText" presStyleLbl="node1" presStyleIdx="6" presStyleCnt="8" custLinFactY="74716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E22F60E-4978-4E34-BFFC-B94291659494}" type="pres">
      <dgm:prSet presAssocID="{99689238-5D1D-41B9-A457-8C25B20719B5}" presName="spacer" presStyleCnt="0"/>
      <dgm:spPr/>
    </dgm:pt>
    <dgm:pt modelId="{A07FF97A-5292-4A30-AF75-D51CA6EA7641}" type="pres">
      <dgm:prSet presAssocID="{B197A05C-1312-43BD-A256-44CEE10713A0}" presName="parentText" presStyleLbl="node1" presStyleIdx="7" presStyleCnt="8" custLinFactY="63468" custLinFactNeighborY="100000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E1C04600-D79E-4420-B500-1EDA1F53CAD3}" srcId="{76EC5E6F-07DD-4FB2-8436-BF4FC05551F5}" destId="{442CB320-11D8-4CBD-990C-B85064A8CAF9}" srcOrd="6" destOrd="0" parTransId="{012EEFBD-8E8D-473D-80C8-739815DF3E96}" sibTransId="{99689238-5D1D-41B9-A457-8C25B20719B5}"/>
    <dgm:cxn modelId="{8D885135-BFE9-43F7-A800-036C59A0AFFE}" srcId="{76EC5E6F-07DD-4FB2-8436-BF4FC05551F5}" destId="{C27D69C6-F72A-4C80-9B7E-CDF0E83745F2}" srcOrd="2" destOrd="0" parTransId="{81C5BAFF-F1D3-46D9-8635-0383C7AF3E50}" sibTransId="{1ED72462-896A-4534-BC02-ECE4EF13DCAF}"/>
    <dgm:cxn modelId="{B890B040-3BCE-4235-ADFB-11F72184973B}" type="presOf" srcId="{76EC5E6F-07DD-4FB2-8436-BF4FC05551F5}" destId="{8EC66F81-039F-4704-A76D-714A3A0D860D}" srcOrd="0" destOrd="0" presId="urn:microsoft.com/office/officeart/2005/8/layout/vList2"/>
    <dgm:cxn modelId="{DEB23861-CEA7-44F7-91DA-EB214FCAAA72}" type="presOf" srcId="{C27D69C6-F72A-4C80-9B7E-CDF0E83745F2}" destId="{894A4FA0-FA3D-4ABB-8693-7296F60B948A}" srcOrd="0" destOrd="0" presId="urn:microsoft.com/office/officeart/2005/8/layout/vList2"/>
    <dgm:cxn modelId="{293B5A4A-494B-4882-8359-7FAFBD4E0FC4}" srcId="{76EC5E6F-07DD-4FB2-8436-BF4FC05551F5}" destId="{CB91975C-2841-48AB-9985-26375E744D14}" srcOrd="0" destOrd="0" parTransId="{94952C65-E702-4D97-A6F5-B4041F60A8E7}" sibTransId="{41933269-9204-4821-BEB2-33A9FD965FC9}"/>
    <dgm:cxn modelId="{11C23283-06EB-40C3-8A7A-4DD68FC511D4}" srcId="{76EC5E6F-07DD-4FB2-8436-BF4FC05551F5}" destId="{B197A05C-1312-43BD-A256-44CEE10713A0}" srcOrd="7" destOrd="0" parTransId="{98E0F9B4-6C05-4800-9D88-835BE3DB5F7E}" sibTransId="{27708B36-BB66-415F-BE0C-D418C3119172}"/>
    <dgm:cxn modelId="{F8DE8184-4A1F-4B3E-BF1A-FC30A106A708}" type="presOf" srcId="{01D18AC0-D60F-4694-BDAC-BB548E221AC9}" destId="{96944278-0875-4E43-A22E-B9E1BC73500C}" srcOrd="0" destOrd="0" presId="urn:microsoft.com/office/officeart/2005/8/layout/vList2"/>
    <dgm:cxn modelId="{644A2791-2440-40B9-9CDA-4A948CF4A032}" srcId="{76EC5E6F-07DD-4FB2-8436-BF4FC05551F5}" destId="{C54D0968-0BE7-434B-A922-2A8F458629D0}" srcOrd="1" destOrd="0" parTransId="{7AC62E1B-9C4F-4098-BC0B-DF3BAA7B0063}" sibTransId="{B4339361-C23B-4BA5-97DA-CF91AEFA62A6}"/>
    <dgm:cxn modelId="{C40430AE-FB5A-49C1-9854-8CCD97B58928}" type="presOf" srcId="{B197A05C-1312-43BD-A256-44CEE10713A0}" destId="{A07FF97A-5292-4A30-AF75-D51CA6EA7641}" srcOrd="0" destOrd="0" presId="urn:microsoft.com/office/officeart/2005/8/layout/vList2"/>
    <dgm:cxn modelId="{EE6580B0-0747-4E31-A81D-AE9EF4C849E8}" type="presOf" srcId="{442CB320-11D8-4CBD-990C-B85064A8CAF9}" destId="{15E53C10-7A5A-4FA9-9C4B-095C97845D79}" srcOrd="0" destOrd="0" presId="urn:microsoft.com/office/officeart/2005/8/layout/vList2"/>
    <dgm:cxn modelId="{4159E8B6-18C5-4627-94DA-3917F65EA181}" srcId="{76EC5E6F-07DD-4FB2-8436-BF4FC05551F5}" destId="{4CD6C8B2-716C-401D-8D3F-40BDBBC60F8B}" srcOrd="5" destOrd="0" parTransId="{FDE9810D-F32B-4A71-906E-A7696344060D}" sibTransId="{47C30123-96B6-465B-87A6-72AEF49C85F5}"/>
    <dgm:cxn modelId="{9FC229BD-18FC-4D96-85B4-4F106D35262E}" type="presOf" srcId="{C54D0968-0BE7-434B-A922-2A8F458629D0}" destId="{0552AC3B-9F2B-4416-8CFF-06B17DEFEAE2}" srcOrd="0" destOrd="0" presId="urn:microsoft.com/office/officeart/2005/8/layout/vList2"/>
    <dgm:cxn modelId="{E8FDE3BF-A13E-4CD7-8690-1A3C6CD4FC66}" type="presOf" srcId="{4CD6C8B2-716C-401D-8D3F-40BDBBC60F8B}" destId="{F1CB1729-F694-4CA9-A5B7-771A9DD27F1D}" srcOrd="0" destOrd="0" presId="urn:microsoft.com/office/officeart/2005/8/layout/vList2"/>
    <dgm:cxn modelId="{6D143ACE-6A62-42E9-9F09-8FF8257E72D7}" type="presOf" srcId="{DF3CB6D7-151E-4F6E-A1D4-BCFDA3CCC82E}" destId="{94BDAEFC-66B9-46C9-81BC-2F59ED3EA2FA}" srcOrd="0" destOrd="0" presId="urn:microsoft.com/office/officeart/2005/8/layout/vList2"/>
    <dgm:cxn modelId="{041E3FD7-8D62-43B3-85A0-34136A13CD44}" srcId="{76EC5E6F-07DD-4FB2-8436-BF4FC05551F5}" destId="{DF3CB6D7-151E-4F6E-A1D4-BCFDA3CCC82E}" srcOrd="3" destOrd="0" parTransId="{370E647B-5A32-42D0-9C07-888D786435F1}" sibTransId="{CCB52981-EC86-4F2F-9D7F-541229907B88}"/>
    <dgm:cxn modelId="{77AE23DE-84DD-40CD-8536-DBC083BE8256}" srcId="{76EC5E6F-07DD-4FB2-8436-BF4FC05551F5}" destId="{01D18AC0-D60F-4694-BDAC-BB548E221AC9}" srcOrd="4" destOrd="0" parTransId="{55EFCD47-4BD8-429E-B3E4-AD56DC62F8EA}" sibTransId="{0CDC52F6-47AB-4660-98CE-FF757B2E9976}"/>
    <dgm:cxn modelId="{93D10DEE-12DC-4B25-BFB1-C0AE555E225E}" type="presOf" srcId="{CB91975C-2841-48AB-9985-26375E744D14}" destId="{9F5BAA40-D45D-452A-8FA3-FD0EB62701F8}" srcOrd="0" destOrd="0" presId="urn:microsoft.com/office/officeart/2005/8/layout/vList2"/>
    <dgm:cxn modelId="{00E09C08-174F-4C65-B0A3-184DB95C22E0}" type="presParOf" srcId="{8EC66F81-039F-4704-A76D-714A3A0D860D}" destId="{9F5BAA40-D45D-452A-8FA3-FD0EB62701F8}" srcOrd="0" destOrd="0" presId="urn:microsoft.com/office/officeart/2005/8/layout/vList2"/>
    <dgm:cxn modelId="{1780BC8F-C5F0-47A4-93B9-F0E221D3871C}" type="presParOf" srcId="{8EC66F81-039F-4704-A76D-714A3A0D860D}" destId="{28A1E849-9B7B-4F45-A8DD-A4CEB8ECBE6F}" srcOrd="1" destOrd="0" presId="urn:microsoft.com/office/officeart/2005/8/layout/vList2"/>
    <dgm:cxn modelId="{96EB3645-EA32-4F3C-A6D7-0E54DBE3BFF1}" type="presParOf" srcId="{8EC66F81-039F-4704-A76D-714A3A0D860D}" destId="{0552AC3B-9F2B-4416-8CFF-06B17DEFEAE2}" srcOrd="2" destOrd="0" presId="urn:microsoft.com/office/officeart/2005/8/layout/vList2"/>
    <dgm:cxn modelId="{C3A62870-A0B3-4FAF-AD07-392F3382E61B}" type="presParOf" srcId="{8EC66F81-039F-4704-A76D-714A3A0D860D}" destId="{931B5D85-351E-4C90-B68E-5A53125AEB99}" srcOrd="3" destOrd="0" presId="urn:microsoft.com/office/officeart/2005/8/layout/vList2"/>
    <dgm:cxn modelId="{BC568238-B2D6-4871-8E80-63F28A35A2D2}" type="presParOf" srcId="{8EC66F81-039F-4704-A76D-714A3A0D860D}" destId="{894A4FA0-FA3D-4ABB-8693-7296F60B948A}" srcOrd="4" destOrd="0" presId="urn:microsoft.com/office/officeart/2005/8/layout/vList2"/>
    <dgm:cxn modelId="{15704208-F56E-41D2-A379-BAB1A62FD8DE}" type="presParOf" srcId="{8EC66F81-039F-4704-A76D-714A3A0D860D}" destId="{E7F61941-3851-47CC-B49A-602E5CAA475B}" srcOrd="5" destOrd="0" presId="urn:microsoft.com/office/officeart/2005/8/layout/vList2"/>
    <dgm:cxn modelId="{9E8C0B9F-E74F-4CA3-8748-B2A0FF0209A1}" type="presParOf" srcId="{8EC66F81-039F-4704-A76D-714A3A0D860D}" destId="{94BDAEFC-66B9-46C9-81BC-2F59ED3EA2FA}" srcOrd="6" destOrd="0" presId="urn:microsoft.com/office/officeart/2005/8/layout/vList2"/>
    <dgm:cxn modelId="{109F2291-C646-4F34-8E14-C808354EB742}" type="presParOf" srcId="{8EC66F81-039F-4704-A76D-714A3A0D860D}" destId="{B39D9A36-AAA6-401B-8843-0D67982329B3}" srcOrd="7" destOrd="0" presId="urn:microsoft.com/office/officeart/2005/8/layout/vList2"/>
    <dgm:cxn modelId="{893EBF9E-B292-420B-9950-93DC5DD83583}" type="presParOf" srcId="{8EC66F81-039F-4704-A76D-714A3A0D860D}" destId="{96944278-0875-4E43-A22E-B9E1BC73500C}" srcOrd="8" destOrd="0" presId="urn:microsoft.com/office/officeart/2005/8/layout/vList2"/>
    <dgm:cxn modelId="{998B6138-2E4C-4691-9E9F-4001D526116B}" type="presParOf" srcId="{8EC66F81-039F-4704-A76D-714A3A0D860D}" destId="{399E7BC8-534F-43E8-8658-9E102720AA29}" srcOrd="9" destOrd="0" presId="urn:microsoft.com/office/officeart/2005/8/layout/vList2"/>
    <dgm:cxn modelId="{07B00D2B-FB9C-4F4C-80EF-0B14C6318AE3}" type="presParOf" srcId="{8EC66F81-039F-4704-A76D-714A3A0D860D}" destId="{F1CB1729-F694-4CA9-A5B7-771A9DD27F1D}" srcOrd="10" destOrd="0" presId="urn:microsoft.com/office/officeart/2005/8/layout/vList2"/>
    <dgm:cxn modelId="{EBBC4CC5-193A-4231-A0C2-F914DCB044FB}" type="presParOf" srcId="{8EC66F81-039F-4704-A76D-714A3A0D860D}" destId="{73A6274D-BF93-4E82-8CB8-7B7E11476FA5}" srcOrd="11" destOrd="0" presId="urn:microsoft.com/office/officeart/2005/8/layout/vList2"/>
    <dgm:cxn modelId="{5D9A0DD2-F14D-48AC-B627-36143A3CB05C}" type="presParOf" srcId="{8EC66F81-039F-4704-A76D-714A3A0D860D}" destId="{15E53C10-7A5A-4FA9-9C4B-095C97845D79}" srcOrd="12" destOrd="0" presId="urn:microsoft.com/office/officeart/2005/8/layout/vList2"/>
    <dgm:cxn modelId="{EDFA9150-82E7-49D3-829C-57E111CB3D17}" type="presParOf" srcId="{8EC66F81-039F-4704-A76D-714A3A0D860D}" destId="{FE22F60E-4978-4E34-BFFC-B94291659494}" srcOrd="13" destOrd="0" presId="urn:microsoft.com/office/officeart/2005/8/layout/vList2"/>
    <dgm:cxn modelId="{4CAAF391-F7A5-4C53-815E-01C528A17252}" type="presParOf" srcId="{8EC66F81-039F-4704-A76D-714A3A0D860D}" destId="{A07FF97A-5292-4A30-AF75-D51CA6EA7641}" srcOrd="14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34BD2A-433D-48CB-B597-BBE4BC8336BF}" type="doc">
      <dgm:prSet loTypeId="urn:microsoft.com/office/officeart/2005/8/layout/cycle8" loCatId="cycle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220CD5E2-F586-42CE-8CE7-AA5BA81BA579}">
      <dgm:prSet custT="1"/>
      <dgm:spPr>
        <a:solidFill>
          <a:srgbClr val="5D9EDB"/>
        </a:solidFill>
      </dgm:spPr>
      <dgm:t>
        <a:bodyPr/>
        <a:lstStyle/>
        <a:p>
          <a:r>
            <a:rPr lang="cs-CZ" sz="1700" b="1" dirty="0"/>
            <a:t>Strategická analýza</a:t>
          </a:r>
        </a:p>
      </dgm:t>
    </dgm:pt>
    <dgm:pt modelId="{CF5B355D-4CB8-4D51-BE89-65E40B8F03B2}" type="parTrans" cxnId="{D5CF2F3F-A3C9-46FB-896B-BE2A7E6A04EF}">
      <dgm:prSet/>
      <dgm:spPr/>
      <dgm:t>
        <a:bodyPr/>
        <a:lstStyle/>
        <a:p>
          <a:endParaRPr lang="cs-CZ"/>
        </a:p>
      </dgm:t>
    </dgm:pt>
    <dgm:pt modelId="{A374B382-4D6E-4972-9D37-C9688E3F5870}" type="sibTrans" cxnId="{D5CF2F3F-A3C9-46FB-896B-BE2A7E6A04EF}">
      <dgm:prSet/>
      <dgm:spPr/>
      <dgm:t>
        <a:bodyPr/>
        <a:lstStyle/>
        <a:p>
          <a:endParaRPr lang="cs-CZ"/>
        </a:p>
      </dgm:t>
    </dgm:pt>
    <dgm:pt modelId="{9BBAF695-A336-41D7-9ABD-AB3D99A0B9EC}">
      <dgm:prSet custT="1"/>
      <dgm:spPr/>
      <dgm:t>
        <a:bodyPr/>
        <a:lstStyle/>
        <a:p>
          <a:r>
            <a:rPr lang="cs-CZ" sz="1700" b="1" dirty="0"/>
            <a:t>Tvorba </a:t>
          </a:r>
          <a:br>
            <a:rPr lang="cs-CZ" sz="1700" b="1" dirty="0"/>
          </a:br>
          <a:r>
            <a:rPr lang="cs-CZ" sz="1700" b="1" dirty="0"/>
            <a:t>strategie </a:t>
          </a:r>
        </a:p>
      </dgm:t>
    </dgm:pt>
    <dgm:pt modelId="{1AEDDB05-3F9B-4EC0-9318-4533893CB935}" type="parTrans" cxnId="{F89F0FAF-F2B1-46DC-A43F-9E39DEE421A7}">
      <dgm:prSet/>
      <dgm:spPr/>
      <dgm:t>
        <a:bodyPr/>
        <a:lstStyle/>
        <a:p>
          <a:endParaRPr lang="cs-CZ"/>
        </a:p>
      </dgm:t>
    </dgm:pt>
    <dgm:pt modelId="{66583537-1A40-4D57-82F7-4716D9701F18}" type="sibTrans" cxnId="{F89F0FAF-F2B1-46DC-A43F-9E39DEE421A7}">
      <dgm:prSet/>
      <dgm:spPr/>
      <dgm:t>
        <a:bodyPr/>
        <a:lstStyle/>
        <a:p>
          <a:endParaRPr lang="cs-CZ"/>
        </a:p>
      </dgm:t>
    </dgm:pt>
    <dgm:pt modelId="{FC9FF54E-D007-45A8-9C99-A4D8A1A9B51A}">
      <dgm:prSet custT="1"/>
      <dgm:spPr>
        <a:solidFill>
          <a:schemeClr val="accent2">
            <a:lumMod val="60000"/>
            <a:lumOff val="40000"/>
          </a:schemeClr>
        </a:solidFill>
      </dgm:spPr>
      <dgm:t>
        <a:bodyPr/>
        <a:lstStyle/>
        <a:p>
          <a:r>
            <a:rPr lang="cs-CZ" sz="1700" b="1" dirty="0"/>
            <a:t>Implementace </a:t>
          </a:r>
        </a:p>
      </dgm:t>
    </dgm:pt>
    <dgm:pt modelId="{3B3A62DF-6D4E-4B0C-B6FD-757FAAC05C11}" type="parTrans" cxnId="{FE22A2BC-459B-45FB-99BF-89ADF83129D8}">
      <dgm:prSet/>
      <dgm:spPr/>
      <dgm:t>
        <a:bodyPr/>
        <a:lstStyle/>
        <a:p>
          <a:endParaRPr lang="cs-CZ"/>
        </a:p>
      </dgm:t>
    </dgm:pt>
    <dgm:pt modelId="{185091EA-1C60-45B8-B211-766F0CF1B106}" type="sibTrans" cxnId="{FE22A2BC-459B-45FB-99BF-89ADF83129D8}">
      <dgm:prSet/>
      <dgm:spPr/>
      <dgm:t>
        <a:bodyPr/>
        <a:lstStyle/>
        <a:p>
          <a:endParaRPr lang="cs-CZ"/>
        </a:p>
      </dgm:t>
    </dgm:pt>
    <dgm:pt modelId="{949CBA4F-4C52-48D1-B7F3-EA6A12A08C60}" type="pres">
      <dgm:prSet presAssocID="{B934BD2A-433D-48CB-B597-BBE4BC8336BF}" presName="compositeShape" presStyleCnt="0">
        <dgm:presLayoutVars>
          <dgm:chMax val="7"/>
          <dgm:dir/>
          <dgm:resizeHandles val="exact"/>
        </dgm:presLayoutVars>
      </dgm:prSet>
      <dgm:spPr/>
    </dgm:pt>
    <dgm:pt modelId="{B01D4B8D-EBE3-4817-B4C7-5E158BD2834E}" type="pres">
      <dgm:prSet presAssocID="{B934BD2A-433D-48CB-B597-BBE4BC8336BF}" presName="wedge1" presStyleLbl="node1" presStyleIdx="0" presStyleCnt="3"/>
      <dgm:spPr/>
    </dgm:pt>
    <dgm:pt modelId="{6C6EB71B-4579-4E9E-8066-1C2B893F3DC0}" type="pres">
      <dgm:prSet presAssocID="{B934BD2A-433D-48CB-B597-BBE4BC8336BF}" presName="dummy1a" presStyleCnt="0"/>
      <dgm:spPr/>
    </dgm:pt>
    <dgm:pt modelId="{04D2EB5F-AF08-4C12-A3D5-B477CDC3844B}" type="pres">
      <dgm:prSet presAssocID="{B934BD2A-433D-48CB-B597-BBE4BC8336BF}" presName="dummy1b" presStyleCnt="0"/>
      <dgm:spPr/>
    </dgm:pt>
    <dgm:pt modelId="{188D6088-C933-4941-8F67-4E13C6A46F4E}" type="pres">
      <dgm:prSet presAssocID="{B934BD2A-433D-48CB-B597-BBE4BC8336BF}" presName="wedge1Tx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5A027DB-C223-45BC-AF07-80FE73C06F4C}" type="pres">
      <dgm:prSet presAssocID="{B934BD2A-433D-48CB-B597-BBE4BC8336BF}" presName="wedge2" presStyleLbl="node1" presStyleIdx="1" presStyleCnt="3"/>
      <dgm:spPr/>
    </dgm:pt>
    <dgm:pt modelId="{3CE4627B-FED9-436F-999C-8FF83E1CD09A}" type="pres">
      <dgm:prSet presAssocID="{B934BD2A-433D-48CB-B597-BBE4BC8336BF}" presName="dummy2a" presStyleCnt="0"/>
      <dgm:spPr/>
    </dgm:pt>
    <dgm:pt modelId="{9E0EFED7-E38A-4C11-997B-8E0A2F44F5BF}" type="pres">
      <dgm:prSet presAssocID="{B934BD2A-433D-48CB-B597-BBE4BC8336BF}" presName="dummy2b" presStyleCnt="0"/>
      <dgm:spPr/>
    </dgm:pt>
    <dgm:pt modelId="{6DAB2192-7B70-464D-AD43-A8D07D25D92C}" type="pres">
      <dgm:prSet presAssocID="{B934BD2A-433D-48CB-B597-BBE4BC8336BF}" presName="wedge2Tx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57E17EA6-6AC1-46B3-9452-5D2526006B81}" type="pres">
      <dgm:prSet presAssocID="{B934BD2A-433D-48CB-B597-BBE4BC8336BF}" presName="wedge3" presStyleLbl="node1" presStyleIdx="2" presStyleCnt="3"/>
      <dgm:spPr/>
    </dgm:pt>
    <dgm:pt modelId="{2C69F278-8947-45D8-83B0-7CBC6E8E2CCB}" type="pres">
      <dgm:prSet presAssocID="{B934BD2A-433D-48CB-B597-BBE4BC8336BF}" presName="dummy3a" presStyleCnt="0"/>
      <dgm:spPr/>
    </dgm:pt>
    <dgm:pt modelId="{7B9E5D7D-DA28-4D5E-B61A-81033F248C90}" type="pres">
      <dgm:prSet presAssocID="{B934BD2A-433D-48CB-B597-BBE4BC8336BF}" presName="dummy3b" presStyleCnt="0"/>
      <dgm:spPr/>
    </dgm:pt>
    <dgm:pt modelId="{3E2C5043-151B-4531-9276-820272E11AF5}" type="pres">
      <dgm:prSet presAssocID="{B934BD2A-433D-48CB-B597-BBE4BC8336BF}" presName="wedge3Tx" presStyleLbl="node1" presStyleIdx="2" presStyleCnt="3">
        <dgm:presLayoutVars>
          <dgm:chMax val="0"/>
          <dgm:chPref val="0"/>
          <dgm:bulletEnabled val="1"/>
        </dgm:presLayoutVars>
      </dgm:prSet>
      <dgm:spPr/>
    </dgm:pt>
    <dgm:pt modelId="{DCDCDE5E-FE8E-402F-9AE1-90B74B3A2347}" type="pres">
      <dgm:prSet presAssocID="{A374B382-4D6E-4972-9D37-C9688E3F5870}" presName="arrowWedge1" presStyleLbl="fgSibTrans2D1" presStyleIdx="0" presStyleCnt="3"/>
      <dgm:spPr>
        <a:solidFill>
          <a:srgbClr val="00B0F0"/>
        </a:solidFill>
      </dgm:spPr>
    </dgm:pt>
    <dgm:pt modelId="{4F004A83-ECA8-4C5E-BD64-AD63635E402F}" type="pres">
      <dgm:prSet presAssocID="{66583537-1A40-4D57-82F7-4716D9701F18}" presName="arrowWedge2" presStyleLbl="fgSibTrans2D1" presStyleIdx="1" presStyleCnt="3"/>
      <dgm:spPr>
        <a:solidFill>
          <a:srgbClr val="00FF99"/>
        </a:solidFill>
      </dgm:spPr>
    </dgm:pt>
    <dgm:pt modelId="{EA3EEEEE-2FE2-4AD0-9F47-EFBC6164C809}" type="pres">
      <dgm:prSet presAssocID="{185091EA-1C60-45B8-B211-766F0CF1B106}" presName="arrowWedge3" presStyleLbl="fgSibTrans2D1" presStyleIdx="2" presStyleCnt="3"/>
      <dgm:spPr>
        <a:solidFill>
          <a:srgbClr val="FF9933"/>
        </a:solidFill>
      </dgm:spPr>
    </dgm:pt>
  </dgm:ptLst>
  <dgm:cxnLst>
    <dgm:cxn modelId="{22C2DB1E-AA3B-45CC-9CA6-78248B6CBF49}" type="presOf" srcId="{B934BD2A-433D-48CB-B597-BBE4BC8336BF}" destId="{949CBA4F-4C52-48D1-B7F3-EA6A12A08C60}" srcOrd="0" destOrd="0" presId="urn:microsoft.com/office/officeart/2005/8/layout/cycle8"/>
    <dgm:cxn modelId="{D5CF2F3F-A3C9-46FB-896B-BE2A7E6A04EF}" srcId="{B934BD2A-433D-48CB-B597-BBE4BC8336BF}" destId="{220CD5E2-F586-42CE-8CE7-AA5BA81BA579}" srcOrd="0" destOrd="0" parTransId="{CF5B355D-4CB8-4D51-BE89-65E40B8F03B2}" sibTransId="{A374B382-4D6E-4972-9D37-C9688E3F5870}"/>
    <dgm:cxn modelId="{1AAE394C-33FA-41C2-8535-57210170E07C}" type="presOf" srcId="{220CD5E2-F586-42CE-8CE7-AA5BA81BA579}" destId="{B01D4B8D-EBE3-4817-B4C7-5E158BD2834E}" srcOrd="0" destOrd="0" presId="urn:microsoft.com/office/officeart/2005/8/layout/cycle8"/>
    <dgm:cxn modelId="{FC737070-DCD6-4EB1-82EF-86CD7264CD78}" type="presOf" srcId="{9BBAF695-A336-41D7-9ABD-AB3D99A0B9EC}" destId="{6DAB2192-7B70-464D-AD43-A8D07D25D92C}" srcOrd="1" destOrd="0" presId="urn:microsoft.com/office/officeart/2005/8/layout/cycle8"/>
    <dgm:cxn modelId="{8CD59455-CBC4-485A-8CDC-F5253C1D4A59}" type="presOf" srcId="{220CD5E2-F586-42CE-8CE7-AA5BA81BA579}" destId="{188D6088-C933-4941-8F67-4E13C6A46F4E}" srcOrd="1" destOrd="0" presId="urn:microsoft.com/office/officeart/2005/8/layout/cycle8"/>
    <dgm:cxn modelId="{E569A37B-0083-4A68-847B-9420F9042A5D}" type="presOf" srcId="{9BBAF695-A336-41D7-9ABD-AB3D99A0B9EC}" destId="{D5A027DB-C223-45BC-AF07-80FE73C06F4C}" srcOrd="0" destOrd="0" presId="urn:microsoft.com/office/officeart/2005/8/layout/cycle8"/>
    <dgm:cxn modelId="{1B63ED83-B873-4BB1-90E6-4EAB8639B9C3}" type="presOf" srcId="{FC9FF54E-D007-45A8-9C99-A4D8A1A9B51A}" destId="{57E17EA6-6AC1-46B3-9452-5D2526006B81}" srcOrd="0" destOrd="0" presId="urn:microsoft.com/office/officeart/2005/8/layout/cycle8"/>
    <dgm:cxn modelId="{F89F0FAF-F2B1-46DC-A43F-9E39DEE421A7}" srcId="{B934BD2A-433D-48CB-B597-BBE4BC8336BF}" destId="{9BBAF695-A336-41D7-9ABD-AB3D99A0B9EC}" srcOrd="1" destOrd="0" parTransId="{1AEDDB05-3F9B-4EC0-9318-4533893CB935}" sibTransId="{66583537-1A40-4D57-82F7-4716D9701F18}"/>
    <dgm:cxn modelId="{FE22A2BC-459B-45FB-99BF-89ADF83129D8}" srcId="{B934BD2A-433D-48CB-B597-BBE4BC8336BF}" destId="{FC9FF54E-D007-45A8-9C99-A4D8A1A9B51A}" srcOrd="2" destOrd="0" parTransId="{3B3A62DF-6D4E-4B0C-B6FD-757FAAC05C11}" sibTransId="{185091EA-1C60-45B8-B211-766F0CF1B106}"/>
    <dgm:cxn modelId="{04E54DDB-340E-4323-88F2-E55301B87011}" type="presOf" srcId="{FC9FF54E-D007-45A8-9C99-A4D8A1A9B51A}" destId="{3E2C5043-151B-4531-9276-820272E11AF5}" srcOrd="1" destOrd="0" presId="urn:microsoft.com/office/officeart/2005/8/layout/cycle8"/>
    <dgm:cxn modelId="{513A19A1-9B57-43B9-87F4-92E33A8F6D4C}" type="presParOf" srcId="{949CBA4F-4C52-48D1-B7F3-EA6A12A08C60}" destId="{B01D4B8D-EBE3-4817-B4C7-5E158BD2834E}" srcOrd="0" destOrd="0" presId="urn:microsoft.com/office/officeart/2005/8/layout/cycle8"/>
    <dgm:cxn modelId="{F79F371B-B6EC-41EC-B425-6F20A9EA12AB}" type="presParOf" srcId="{949CBA4F-4C52-48D1-B7F3-EA6A12A08C60}" destId="{6C6EB71B-4579-4E9E-8066-1C2B893F3DC0}" srcOrd="1" destOrd="0" presId="urn:microsoft.com/office/officeart/2005/8/layout/cycle8"/>
    <dgm:cxn modelId="{AA727DC4-A47E-41A7-8CFB-6BB7903F1A0B}" type="presParOf" srcId="{949CBA4F-4C52-48D1-B7F3-EA6A12A08C60}" destId="{04D2EB5F-AF08-4C12-A3D5-B477CDC3844B}" srcOrd="2" destOrd="0" presId="urn:microsoft.com/office/officeart/2005/8/layout/cycle8"/>
    <dgm:cxn modelId="{445FDC80-2AEA-4CDF-852A-871DBB529A45}" type="presParOf" srcId="{949CBA4F-4C52-48D1-B7F3-EA6A12A08C60}" destId="{188D6088-C933-4941-8F67-4E13C6A46F4E}" srcOrd="3" destOrd="0" presId="urn:microsoft.com/office/officeart/2005/8/layout/cycle8"/>
    <dgm:cxn modelId="{EC4CDF24-E9E9-45E0-B12D-4C80EFAB1F50}" type="presParOf" srcId="{949CBA4F-4C52-48D1-B7F3-EA6A12A08C60}" destId="{D5A027DB-C223-45BC-AF07-80FE73C06F4C}" srcOrd="4" destOrd="0" presId="urn:microsoft.com/office/officeart/2005/8/layout/cycle8"/>
    <dgm:cxn modelId="{DBDE2FFF-54C6-4FCC-9628-18EDB1979D7C}" type="presParOf" srcId="{949CBA4F-4C52-48D1-B7F3-EA6A12A08C60}" destId="{3CE4627B-FED9-436F-999C-8FF83E1CD09A}" srcOrd="5" destOrd="0" presId="urn:microsoft.com/office/officeart/2005/8/layout/cycle8"/>
    <dgm:cxn modelId="{EE6FA806-FE19-43AF-87BE-9F43377C084F}" type="presParOf" srcId="{949CBA4F-4C52-48D1-B7F3-EA6A12A08C60}" destId="{9E0EFED7-E38A-4C11-997B-8E0A2F44F5BF}" srcOrd="6" destOrd="0" presId="urn:microsoft.com/office/officeart/2005/8/layout/cycle8"/>
    <dgm:cxn modelId="{69B06840-ABE7-474F-B249-0978BB7ADD9B}" type="presParOf" srcId="{949CBA4F-4C52-48D1-B7F3-EA6A12A08C60}" destId="{6DAB2192-7B70-464D-AD43-A8D07D25D92C}" srcOrd="7" destOrd="0" presId="urn:microsoft.com/office/officeart/2005/8/layout/cycle8"/>
    <dgm:cxn modelId="{FADA329C-9D5F-48FB-BB3F-F057885C2527}" type="presParOf" srcId="{949CBA4F-4C52-48D1-B7F3-EA6A12A08C60}" destId="{57E17EA6-6AC1-46B3-9452-5D2526006B81}" srcOrd="8" destOrd="0" presId="urn:microsoft.com/office/officeart/2005/8/layout/cycle8"/>
    <dgm:cxn modelId="{AE9D348A-D788-4416-B053-B8EF88F15CE8}" type="presParOf" srcId="{949CBA4F-4C52-48D1-B7F3-EA6A12A08C60}" destId="{2C69F278-8947-45D8-83B0-7CBC6E8E2CCB}" srcOrd="9" destOrd="0" presId="urn:microsoft.com/office/officeart/2005/8/layout/cycle8"/>
    <dgm:cxn modelId="{844D8B68-79D0-4164-A897-54BAA9EC3640}" type="presParOf" srcId="{949CBA4F-4C52-48D1-B7F3-EA6A12A08C60}" destId="{7B9E5D7D-DA28-4D5E-B61A-81033F248C90}" srcOrd="10" destOrd="0" presId="urn:microsoft.com/office/officeart/2005/8/layout/cycle8"/>
    <dgm:cxn modelId="{52B19290-BBDA-47CD-94CA-4151C677D557}" type="presParOf" srcId="{949CBA4F-4C52-48D1-B7F3-EA6A12A08C60}" destId="{3E2C5043-151B-4531-9276-820272E11AF5}" srcOrd="11" destOrd="0" presId="urn:microsoft.com/office/officeart/2005/8/layout/cycle8"/>
    <dgm:cxn modelId="{92F4A2FA-67AC-4C0E-85A3-24446518D8FD}" type="presParOf" srcId="{949CBA4F-4C52-48D1-B7F3-EA6A12A08C60}" destId="{DCDCDE5E-FE8E-402F-9AE1-90B74B3A2347}" srcOrd="12" destOrd="0" presId="urn:microsoft.com/office/officeart/2005/8/layout/cycle8"/>
    <dgm:cxn modelId="{13988E04-C634-4330-B78A-FDCB1C6159FD}" type="presParOf" srcId="{949CBA4F-4C52-48D1-B7F3-EA6A12A08C60}" destId="{4F004A83-ECA8-4C5E-BD64-AD63635E402F}" srcOrd="13" destOrd="0" presId="urn:microsoft.com/office/officeart/2005/8/layout/cycle8"/>
    <dgm:cxn modelId="{FED45EAD-5B06-40CF-A9F8-F0B1C4A87A00}" type="presParOf" srcId="{949CBA4F-4C52-48D1-B7F3-EA6A12A08C60}" destId="{EA3EEEEE-2FE2-4AD0-9F47-EFBC6164C809}" srcOrd="1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6651CE4-C587-4B4E-B3AB-767E794E6C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2A833BB-916D-4979-9B85-5E7B1A6B0283}">
      <dgm:prSet custT="1"/>
      <dgm:spPr>
        <a:solidFill>
          <a:srgbClr val="5D9EDB"/>
        </a:solidFill>
      </dgm:spPr>
      <dgm:t>
        <a:bodyPr/>
        <a:lstStyle/>
        <a:p>
          <a:r>
            <a:rPr lang="cs-CZ" sz="1700" b="1" u="none" dirty="0">
              <a:solidFill>
                <a:schemeClr val="bg1"/>
              </a:solidFill>
            </a:rPr>
            <a:t>Kvalitní data</a:t>
          </a:r>
        </a:p>
      </dgm:t>
    </dgm:pt>
    <dgm:pt modelId="{1E14D749-A0D6-4F1A-AE1D-ADBB6E0A62A9}" type="parTrans" cxnId="{F0881281-7E03-4F15-A78A-270D596370A1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020D0602-510B-4064-8EF9-19AD62DCF483}" type="sibTrans" cxnId="{F0881281-7E03-4F15-A78A-270D596370A1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BBB040A1-3782-4BE8-AECD-89D89E5AD7E5}">
      <dgm:prSet custT="1"/>
      <dgm:spPr/>
      <dgm:t>
        <a:bodyPr/>
        <a:lstStyle/>
        <a:p>
          <a:r>
            <a:rPr lang="cs-CZ" sz="1700" dirty="0">
              <a:solidFill>
                <a:srgbClr val="002060"/>
              </a:solidFill>
            </a:rPr>
            <a:t>dostupnost relevantních dat v čase</a:t>
          </a:r>
        </a:p>
      </dgm:t>
    </dgm:pt>
    <dgm:pt modelId="{05B926BB-0D14-4F3D-A2BD-CCAA1D533A19}" type="parTrans" cxnId="{DE4CEB6C-FEEF-4BAE-82DD-2A30099FD924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CE5141AA-FF11-437D-B8F9-53EE98DCBC7E}" type="sibTrans" cxnId="{DE4CEB6C-FEEF-4BAE-82DD-2A30099FD924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627F6692-D63F-4F6D-9C4D-9C79BE61DF6C}">
      <dgm:prSet custT="1"/>
      <dgm:spPr/>
      <dgm:t>
        <a:bodyPr/>
        <a:lstStyle/>
        <a:p>
          <a:r>
            <a:rPr lang="cs-CZ" sz="1700" dirty="0">
              <a:solidFill>
                <a:srgbClr val="002060"/>
              </a:solidFill>
            </a:rPr>
            <a:t>koordinace a optimalizace sběrů</a:t>
          </a:r>
        </a:p>
      </dgm:t>
    </dgm:pt>
    <dgm:pt modelId="{BCBBF212-0775-46D6-9F02-2E6E9FEF7B12}" type="parTrans" cxnId="{B7CB2E6E-4247-4799-8E9C-90677F55A2BF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6C929674-1126-43EE-9BDF-8D3CEF874475}" type="sibTrans" cxnId="{B7CB2E6E-4247-4799-8E9C-90677F55A2BF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B3A0A340-42C9-4EDD-810F-AE38D6715E3E}">
      <dgm:prSet custT="1"/>
      <dgm:spPr/>
      <dgm:t>
        <a:bodyPr/>
        <a:lstStyle/>
        <a:p>
          <a:r>
            <a:rPr lang="cs-CZ" sz="1700" dirty="0">
              <a:solidFill>
                <a:srgbClr val="002060"/>
              </a:solidFill>
            </a:rPr>
            <a:t>propojování dat</a:t>
          </a:r>
        </a:p>
      </dgm:t>
    </dgm:pt>
    <dgm:pt modelId="{19EC9A22-2112-40D0-8363-90A644F61028}" type="parTrans" cxnId="{C1CB5C0F-E2F0-4ACD-8EE5-3BB36D83F4FD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3F4DA3E6-F812-4AD3-ACF6-E5E94C9A0693}" type="sibTrans" cxnId="{C1CB5C0F-E2F0-4ACD-8EE5-3BB36D83F4FD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7ECE83BC-6DCE-495E-B569-0F108D781685}">
      <dgm:prSet custT="1"/>
      <dgm:spPr/>
      <dgm:t>
        <a:bodyPr/>
        <a:lstStyle/>
        <a:p>
          <a:r>
            <a:rPr lang="cs-CZ" sz="1700" dirty="0">
              <a:solidFill>
                <a:srgbClr val="002060"/>
              </a:solidFill>
            </a:rPr>
            <a:t>reprezentativnost </a:t>
          </a:r>
        </a:p>
      </dgm:t>
    </dgm:pt>
    <dgm:pt modelId="{80929037-3BB8-486E-987C-4E4054ECC05E}" type="parTrans" cxnId="{98639CF0-2B0B-425D-851E-044A16F01D20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C3640816-5136-4AD8-A11C-0D87382CCA99}" type="sibTrans" cxnId="{98639CF0-2B0B-425D-851E-044A16F01D20}">
      <dgm:prSet/>
      <dgm:spPr/>
      <dgm:t>
        <a:bodyPr/>
        <a:lstStyle/>
        <a:p>
          <a:endParaRPr lang="cs-CZ" sz="1700">
            <a:solidFill>
              <a:schemeClr val="bg1"/>
            </a:solidFill>
          </a:endParaRPr>
        </a:p>
      </dgm:t>
    </dgm:pt>
    <dgm:pt modelId="{54560919-B034-4A67-BCCD-51D181753ECA}" type="pres">
      <dgm:prSet presAssocID="{B6651CE4-C587-4B4E-B3AB-767E794E6CB9}" presName="linear" presStyleCnt="0">
        <dgm:presLayoutVars>
          <dgm:animLvl val="lvl"/>
          <dgm:resizeHandles val="exact"/>
        </dgm:presLayoutVars>
      </dgm:prSet>
      <dgm:spPr/>
    </dgm:pt>
    <dgm:pt modelId="{83DCA21D-F1E9-43F9-A3E0-C5C79DDF6B37}" type="pres">
      <dgm:prSet presAssocID="{22A833BB-916D-4979-9B85-5E7B1A6B0283}" presName="parentText" presStyleLbl="node1" presStyleIdx="0" presStyleCnt="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F7611D3C-55B4-4950-84EE-34853BFA475A}" type="pres">
      <dgm:prSet presAssocID="{22A833BB-916D-4979-9B85-5E7B1A6B0283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C1CB5C0F-E2F0-4ACD-8EE5-3BB36D83F4FD}" srcId="{22A833BB-916D-4979-9B85-5E7B1A6B0283}" destId="{B3A0A340-42C9-4EDD-810F-AE38D6715E3E}" srcOrd="3" destOrd="0" parTransId="{19EC9A22-2112-40D0-8363-90A644F61028}" sibTransId="{3F4DA3E6-F812-4AD3-ACF6-E5E94C9A0693}"/>
    <dgm:cxn modelId="{0AF5D715-AF0C-45D9-9B82-FA3743BA9DF9}" type="presOf" srcId="{7ECE83BC-6DCE-495E-B569-0F108D781685}" destId="{F7611D3C-55B4-4950-84EE-34853BFA475A}" srcOrd="0" destOrd="2" presId="urn:microsoft.com/office/officeart/2005/8/layout/vList2"/>
    <dgm:cxn modelId="{5399973E-2CBE-4CBE-853C-6E91F74D4D2F}" type="presOf" srcId="{627F6692-D63F-4F6D-9C4D-9C79BE61DF6C}" destId="{F7611D3C-55B4-4950-84EE-34853BFA475A}" srcOrd="0" destOrd="1" presId="urn:microsoft.com/office/officeart/2005/8/layout/vList2"/>
    <dgm:cxn modelId="{DE4CEB6C-FEEF-4BAE-82DD-2A30099FD924}" srcId="{22A833BB-916D-4979-9B85-5E7B1A6B0283}" destId="{BBB040A1-3782-4BE8-AECD-89D89E5AD7E5}" srcOrd="0" destOrd="0" parTransId="{05B926BB-0D14-4F3D-A2BD-CCAA1D533A19}" sibTransId="{CE5141AA-FF11-437D-B8F9-53EE98DCBC7E}"/>
    <dgm:cxn modelId="{B7CB2E6E-4247-4799-8E9C-90677F55A2BF}" srcId="{22A833BB-916D-4979-9B85-5E7B1A6B0283}" destId="{627F6692-D63F-4F6D-9C4D-9C79BE61DF6C}" srcOrd="1" destOrd="0" parTransId="{BCBBF212-0775-46D6-9F02-2E6E9FEF7B12}" sibTransId="{6C929674-1126-43EE-9BDF-8D3CEF874475}"/>
    <dgm:cxn modelId="{B88BAD57-8D2A-4EE3-8FD3-53605BDFED70}" type="presOf" srcId="{BBB040A1-3782-4BE8-AECD-89D89E5AD7E5}" destId="{F7611D3C-55B4-4950-84EE-34853BFA475A}" srcOrd="0" destOrd="0" presId="urn:microsoft.com/office/officeart/2005/8/layout/vList2"/>
    <dgm:cxn modelId="{F0881281-7E03-4F15-A78A-270D596370A1}" srcId="{B6651CE4-C587-4B4E-B3AB-767E794E6CB9}" destId="{22A833BB-916D-4979-9B85-5E7B1A6B0283}" srcOrd="0" destOrd="0" parTransId="{1E14D749-A0D6-4F1A-AE1D-ADBB6E0A62A9}" sibTransId="{020D0602-510B-4064-8EF9-19AD62DCF483}"/>
    <dgm:cxn modelId="{B6B13ECF-5BDD-4D6D-8E24-6CDE4BE11FAE}" type="presOf" srcId="{22A833BB-916D-4979-9B85-5E7B1A6B0283}" destId="{83DCA21D-F1E9-43F9-A3E0-C5C79DDF6B37}" srcOrd="0" destOrd="0" presId="urn:microsoft.com/office/officeart/2005/8/layout/vList2"/>
    <dgm:cxn modelId="{2962A5D1-974D-4847-9D98-C0B0BC878F8A}" type="presOf" srcId="{B6651CE4-C587-4B4E-B3AB-767E794E6CB9}" destId="{54560919-B034-4A67-BCCD-51D181753ECA}" srcOrd="0" destOrd="0" presId="urn:microsoft.com/office/officeart/2005/8/layout/vList2"/>
    <dgm:cxn modelId="{49BBB3E6-15F7-4A8F-BB38-518E293A1AA6}" type="presOf" srcId="{B3A0A340-42C9-4EDD-810F-AE38D6715E3E}" destId="{F7611D3C-55B4-4950-84EE-34853BFA475A}" srcOrd="0" destOrd="3" presId="urn:microsoft.com/office/officeart/2005/8/layout/vList2"/>
    <dgm:cxn modelId="{98639CF0-2B0B-425D-851E-044A16F01D20}" srcId="{22A833BB-916D-4979-9B85-5E7B1A6B0283}" destId="{7ECE83BC-6DCE-495E-B569-0F108D781685}" srcOrd="2" destOrd="0" parTransId="{80929037-3BB8-486E-987C-4E4054ECC05E}" sibTransId="{C3640816-5136-4AD8-A11C-0D87382CCA99}"/>
    <dgm:cxn modelId="{B446D602-965A-4EE8-841C-9278DB2B1814}" type="presParOf" srcId="{54560919-B034-4A67-BCCD-51D181753ECA}" destId="{83DCA21D-F1E9-43F9-A3E0-C5C79DDF6B37}" srcOrd="0" destOrd="0" presId="urn:microsoft.com/office/officeart/2005/8/layout/vList2"/>
    <dgm:cxn modelId="{DC4BF14A-4738-4D9F-AD5C-940698A7A759}" type="presParOf" srcId="{54560919-B034-4A67-BCCD-51D181753ECA}" destId="{F7611D3C-55B4-4950-84EE-34853BFA475A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97FADDF-0F19-4333-94F7-5DDF9DA8700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266063FB-4BEF-44DF-8871-8E3DF2CD2DD6}">
      <dgm:prSet custT="1"/>
      <dgm:spPr>
        <a:solidFill>
          <a:srgbClr val="FF9933"/>
        </a:solidFill>
      </dgm:spPr>
      <dgm:t>
        <a:bodyPr/>
        <a:lstStyle/>
        <a:p>
          <a:r>
            <a:rPr lang="cs-CZ" sz="1700" u="none" dirty="0">
              <a:solidFill>
                <a:schemeClr val="bg1"/>
              </a:solidFill>
              <a:effectLst/>
            </a:rPr>
            <a:t>Evaluace</a:t>
          </a:r>
        </a:p>
      </dgm:t>
    </dgm:pt>
    <dgm:pt modelId="{514AAD04-0C29-4330-AE20-D6AACFFBC923}" type="parTrans" cxnId="{B6CF4239-69D4-499E-8997-ED99695A8FC7}">
      <dgm:prSet/>
      <dgm:spPr/>
      <dgm:t>
        <a:bodyPr/>
        <a:lstStyle/>
        <a:p>
          <a:endParaRPr lang="cs-CZ"/>
        </a:p>
      </dgm:t>
    </dgm:pt>
    <dgm:pt modelId="{2F6B2AE1-E584-4599-9E4F-7F0CCE5B6495}" type="sibTrans" cxnId="{B6CF4239-69D4-499E-8997-ED99695A8FC7}">
      <dgm:prSet/>
      <dgm:spPr/>
      <dgm:t>
        <a:bodyPr/>
        <a:lstStyle/>
        <a:p>
          <a:endParaRPr lang="cs-CZ"/>
        </a:p>
      </dgm:t>
    </dgm:pt>
    <dgm:pt modelId="{0A5C91F8-FFF1-438D-A2D8-9A6C6A33A50D}">
      <dgm:prSet custT="1"/>
      <dgm:spPr/>
      <dgm:t>
        <a:bodyPr/>
        <a:lstStyle/>
        <a:p>
          <a:r>
            <a:rPr lang="cs-CZ" sz="1700" dirty="0">
              <a:solidFill>
                <a:srgbClr val="FF9933"/>
              </a:solidFill>
            </a:rPr>
            <a:t>formativní; </a:t>
          </a:r>
          <a:r>
            <a:rPr lang="cs-CZ" sz="1700" dirty="0" err="1">
              <a:solidFill>
                <a:srgbClr val="FF9933"/>
              </a:solidFill>
            </a:rPr>
            <a:t>sumativní</a:t>
          </a:r>
          <a:r>
            <a:rPr lang="cs-CZ" sz="1700" dirty="0">
              <a:solidFill>
                <a:srgbClr val="FF9933"/>
              </a:solidFill>
            </a:rPr>
            <a:t> </a:t>
          </a:r>
        </a:p>
      </dgm:t>
    </dgm:pt>
    <dgm:pt modelId="{E7FD7E81-3684-4FB2-A9F9-9A66E68D1872}" type="parTrans" cxnId="{C621D79E-9DEA-4D75-BD7B-120FB197AC76}">
      <dgm:prSet/>
      <dgm:spPr/>
      <dgm:t>
        <a:bodyPr/>
        <a:lstStyle/>
        <a:p>
          <a:endParaRPr lang="cs-CZ"/>
        </a:p>
      </dgm:t>
    </dgm:pt>
    <dgm:pt modelId="{D281ECFB-0051-4900-BDF6-53B420D7A6B6}" type="sibTrans" cxnId="{C621D79E-9DEA-4D75-BD7B-120FB197AC76}">
      <dgm:prSet/>
      <dgm:spPr/>
      <dgm:t>
        <a:bodyPr/>
        <a:lstStyle/>
        <a:p>
          <a:endParaRPr lang="cs-CZ"/>
        </a:p>
      </dgm:t>
    </dgm:pt>
    <dgm:pt modelId="{463C950D-8B7D-425E-870D-948489C7A581}">
      <dgm:prSet custT="1"/>
      <dgm:spPr/>
      <dgm:t>
        <a:bodyPr/>
        <a:lstStyle/>
        <a:p>
          <a:r>
            <a:rPr lang="cs-CZ" sz="1700" dirty="0">
              <a:solidFill>
                <a:srgbClr val="FF9933"/>
              </a:solidFill>
            </a:rPr>
            <a:t>kvalitní data </a:t>
          </a:r>
        </a:p>
      </dgm:t>
    </dgm:pt>
    <dgm:pt modelId="{A1662D0E-3D5B-4EAF-A8CA-93353709E700}" type="parTrans" cxnId="{1C020BEE-0B1F-4320-9B8C-656CD26EC28A}">
      <dgm:prSet/>
      <dgm:spPr/>
      <dgm:t>
        <a:bodyPr/>
        <a:lstStyle/>
        <a:p>
          <a:endParaRPr lang="cs-CZ"/>
        </a:p>
      </dgm:t>
    </dgm:pt>
    <dgm:pt modelId="{A88EE655-65B2-46E0-A8AF-FBF9FD08840F}" type="sibTrans" cxnId="{1C020BEE-0B1F-4320-9B8C-656CD26EC28A}">
      <dgm:prSet/>
      <dgm:spPr/>
      <dgm:t>
        <a:bodyPr/>
        <a:lstStyle/>
        <a:p>
          <a:endParaRPr lang="cs-CZ"/>
        </a:p>
      </dgm:t>
    </dgm:pt>
    <dgm:pt modelId="{DA09BB8A-ED2E-40A3-8B38-A15B5069F527}">
      <dgm:prSet custT="1"/>
      <dgm:spPr/>
      <dgm:t>
        <a:bodyPr/>
        <a:lstStyle/>
        <a:p>
          <a:r>
            <a:rPr lang="cs-CZ" sz="1700" dirty="0">
              <a:solidFill>
                <a:srgbClr val="FF9933"/>
              </a:solidFill>
            </a:rPr>
            <a:t>odbornost realizačního týmu</a:t>
          </a:r>
        </a:p>
      </dgm:t>
    </dgm:pt>
    <dgm:pt modelId="{FA2DF135-45D9-4AD9-BE9B-E08464334A26}" type="parTrans" cxnId="{6E918F46-4B0B-4C36-8457-5E69D63120DE}">
      <dgm:prSet/>
      <dgm:spPr/>
      <dgm:t>
        <a:bodyPr/>
        <a:lstStyle/>
        <a:p>
          <a:endParaRPr lang="cs-CZ"/>
        </a:p>
      </dgm:t>
    </dgm:pt>
    <dgm:pt modelId="{A14CFE2D-B2FB-4BD9-B256-8544FDA23EE1}" type="sibTrans" cxnId="{6E918F46-4B0B-4C36-8457-5E69D63120DE}">
      <dgm:prSet/>
      <dgm:spPr/>
      <dgm:t>
        <a:bodyPr/>
        <a:lstStyle/>
        <a:p>
          <a:endParaRPr lang="cs-CZ"/>
        </a:p>
      </dgm:t>
    </dgm:pt>
    <dgm:pt modelId="{55C3DB33-0598-4145-AF6C-D73840E7FC68}">
      <dgm:prSet custT="1"/>
      <dgm:spPr/>
      <dgm:t>
        <a:bodyPr/>
        <a:lstStyle/>
        <a:p>
          <a:r>
            <a:rPr lang="cs-CZ" sz="1700" dirty="0">
              <a:solidFill>
                <a:srgbClr val="FF9933"/>
              </a:solidFill>
            </a:rPr>
            <a:t>šíření výsledků – forma, časovost</a:t>
          </a:r>
        </a:p>
      </dgm:t>
    </dgm:pt>
    <dgm:pt modelId="{5FA96E35-96D7-48AE-90B0-725E390EE44E}" type="parTrans" cxnId="{6901A8C3-B06D-4D90-9FC3-2308CFF60C02}">
      <dgm:prSet/>
      <dgm:spPr/>
      <dgm:t>
        <a:bodyPr/>
        <a:lstStyle/>
        <a:p>
          <a:endParaRPr lang="cs-CZ"/>
        </a:p>
      </dgm:t>
    </dgm:pt>
    <dgm:pt modelId="{5B9733F9-F972-48DD-8B0F-B45B9D982742}" type="sibTrans" cxnId="{6901A8C3-B06D-4D90-9FC3-2308CFF60C02}">
      <dgm:prSet/>
      <dgm:spPr/>
      <dgm:t>
        <a:bodyPr/>
        <a:lstStyle/>
        <a:p>
          <a:endParaRPr lang="cs-CZ"/>
        </a:p>
      </dgm:t>
    </dgm:pt>
    <dgm:pt modelId="{AD077B29-A880-4098-A68B-BD649D84FE99}">
      <dgm:prSet custT="1"/>
      <dgm:spPr/>
      <dgm:t>
        <a:bodyPr/>
        <a:lstStyle/>
        <a:p>
          <a:r>
            <a:rPr lang="cs-CZ" sz="1700" dirty="0">
              <a:solidFill>
                <a:srgbClr val="FF9933"/>
              </a:solidFill>
            </a:rPr>
            <a:t>využitelnost – závěry, doporučení, úkoly</a:t>
          </a:r>
        </a:p>
      </dgm:t>
    </dgm:pt>
    <dgm:pt modelId="{BCC0AF89-D911-4DCB-B67A-1A2CF1CB1E28}" type="parTrans" cxnId="{E83B1CDB-1DF7-4C40-ABD2-AEF31E918F11}">
      <dgm:prSet/>
      <dgm:spPr/>
      <dgm:t>
        <a:bodyPr/>
        <a:lstStyle/>
        <a:p>
          <a:endParaRPr lang="cs-CZ"/>
        </a:p>
      </dgm:t>
    </dgm:pt>
    <dgm:pt modelId="{A8FE0985-D836-4105-AE10-AD5DD73775A9}" type="sibTrans" cxnId="{E83B1CDB-1DF7-4C40-ABD2-AEF31E918F11}">
      <dgm:prSet/>
      <dgm:spPr/>
      <dgm:t>
        <a:bodyPr/>
        <a:lstStyle/>
        <a:p>
          <a:endParaRPr lang="cs-CZ"/>
        </a:p>
      </dgm:t>
    </dgm:pt>
    <dgm:pt modelId="{6BED5946-C5E5-4857-970E-0C64A9B228A7}" type="pres">
      <dgm:prSet presAssocID="{097FADDF-0F19-4333-94F7-5DDF9DA8700E}" presName="linear" presStyleCnt="0">
        <dgm:presLayoutVars>
          <dgm:animLvl val="lvl"/>
          <dgm:resizeHandles val="exact"/>
        </dgm:presLayoutVars>
      </dgm:prSet>
      <dgm:spPr/>
    </dgm:pt>
    <dgm:pt modelId="{E18E0223-1400-4B6A-ADDD-5F8CFE21B4FA}" type="pres">
      <dgm:prSet presAssocID="{266063FB-4BEF-44DF-8871-8E3DF2CD2DD6}" presName="parentText" presStyleLbl="node1" presStyleIdx="0" presStyleCnt="1" custScaleX="90000" custScaleY="204571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BE5AFDDA-A557-4DD1-894A-B6D4AA9D954D}" type="pres">
      <dgm:prSet presAssocID="{266063FB-4BEF-44DF-8871-8E3DF2CD2DD6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5C740A13-46ED-4B31-A8AF-8E71B8E08D96}" type="presOf" srcId="{DA09BB8A-ED2E-40A3-8B38-A15B5069F527}" destId="{BE5AFDDA-A557-4DD1-894A-B6D4AA9D954D}" srcOrd="0" destOrd="2" presId="urn:microsoft.com/office/officeart/2005/8/layout/vList2"/>
    <dgm:cxn modelId="{FC0D2617-493C-4091-8256-CC00F8DF8D5C}" type="presOf" srcId="{0A5C91F8-FFF1-438D-A2D8-9A6C6A33A50D}" destId="{BE5AFDDA-A557-4DD1-894A-B6D4AA9D954D}" srcOrd="0" destOrd="0" presId="urn:microsoft.com/office/officeart/2005/8/layout/vList2"/>
    <dgm:cxn modelId="{B6CF4239-69D4-499E-8997-ED99695A8FC7}" srcId="{097FADDF-0F19-4333-94F7-5DDF9DA8700E}" destId="{266063FB-4BEF-44DF-8871-8E3DF2CD2DD6}" srcOrd="0" destOrd="0" parTransId="{514AAD04-0C29-4330-AE20-D6AACFFBC923}" sibTransId="{2F6B2AE1-E584-4599-9E4F-7F0CCE5B6495}"/>
    <dgm:cxn modelId="{6E918F46-4B0B-4C36-8457-5E69D63120DE}" srcId="{266063FB-4BEF-44DF-8871-8E3DF2CD2DD6}" destId="{DA09BB8A-ED2E-40A3-8B38-A15B5069F527}" srcOrd="2" destOrd="0" parTransId="{FA2DF135-45D9-4AD9-BE9B-E08464334A26}" sibTransId="{A14CFE2D-B2FB-4BD9-B256-8544FDA23EE1}"/>
    <dgm:cxn modelId="{5D76E66D-15F0-458D-B566-61E710838C5A}" type="presOf" srcId="{55C3DB33-0598-4145-AF6C-D73840E7FC68}" destId="{BE5AFDDA-A557-4DD1-894A-B6D4AA9D954D}" srcOrd="0" destOrd="3" presId="urn:microsoft.com/office/officeart/2005/8/layout/vList2"/>
    <dgm:cxn modelId="{93DD3271-1AD1-46B8-941A-8B710D930154}" type="presOf" srcId="{463C950D-8B7D-425E-870D-948489C7A581}" destId="{BE5AFDDA-A557-4DD1-894A-B6D4AA9D954D}" srcOrd="0" destOrd="1" presId="urn:microsoft.com/office/officeart/2005/8/layout/vList2"/>
    <dgm:cxn modelId="{25B71F79-3AF5-4D53-85D8-D55D61289516}" type="presOf" srcId="{AD077B29-A880-4098-A68B-BD649D84FE99}" destId="{BE5AFDDA-A557-4DD1-894A-B6D4AA9D954D}" srcOrd="0" destOrd="4" presId="urn:microsoft.com/office/officeart/2005/8/layout/vList2"/>
    <dgm:cxn modelId="{975D7C7B-A2D0-4037-8D69-E9255A605C2B}" type="presOf" srcId="{097FADDF-0F19-4333-94F7-5DDF9DA8700E}" destId="{6BED5946-C5E5-4857-970E-0C64A9B228A7}" srcOrd="0" destOrd="0" presId="urn:microsoft.com/office/officeart/2005/8/layout/vList2"/>
    <dgm:cxn modelId="{450CD881-F485-42B1-A8A2-85317543DBA1}" type="presOf" srcId="{266063FB-4BEF-44DF-8871-8E3DF2CD2DD6}" destId="{E18E0223-1400-4B6A-ADDD-5F8CFE21B4FA}" srcOrd="0" destOrd="0" presId="urn:microsoft.com/office/officeart/2005/8/layout/vList2"/>
    <dgm:cxn modelId="{C621D79E-9DEA-4D75-BD7B-120FB197AC76}" srcId="{266063FB-4BEF-44DF-8871-8E3DF2CD2DD6}" destId="{0A5C91F8-FFF1-438D-A2D8-9A6C6A33A50D}" srcOrd="0" destOrd="0" parTransId="{E7FD7E81-3684-4FB2-A9F9-9A66E68D1872}" sibTransId="{D281ECFB-0051-4900-BDF6-53B420D7A6B6}"/>
    <dgm:cxn modelId="{6901A8C3-B06D-4D90-9FC3-2308CFF60C02}" srcId="{266063FB-4BEF-44DF-8871-8E3DF2CD2DD6}" destId="{55C3DB33-0598-4145-AF6C-D73840E7FC68}" srcOrd="3" destOrd="0" parTransId="{5FA96E35-96D7-48AE-90B0-725E390EE44E}" sibTransId="{5B9733F9-F972-48DD-8B0F-B45B9D982742}"/>
    <dgm:cxn modelId="{E83B1CDB-1DF7-4C40-ABD2-AEF31E918F11}" srcId="{266063FB-4BEF-44DF-8871-8E3DF2CD2DD6}" destId="{AD077B29-A880-4098-A68B-BD649D84FE99}" srcOrd="4" destOrd="0" parTransId="{BCC0AF89-D911-4DCB-B67A-1A2CF1CB1E28}" sibTransId="{A8FE0985-D836-4105-AE10-AD5DD73775A9}"/>
    <dgm:cxn modelId="{1C020BEE-0B1F-4320-9B8C-656CD26EC28A}" srcId="{266063FB-4BEF-44DF-8871-8E3DF2CD2DD6}" destId="{463C950D-8B7D-425E-870D-948489C7A581}" srcOrd="1" destOrd="0" parTransId="{A1662D0E-3D5B-4EAF-A8CA-93353709E700}" sibTransId="{A88EE655-65B2-46E0-A8AF-FBF9FD08840F}"/>
    <dgm:cxn modelId="{D20D8724-7BD2-4FAB-83A1-83B5D57F045F}" type="presParOf" srcId="{6BED5946-C5E5-4857-970E-0C64A9B228A7}" destId="{E18E0223-1400-4B6A-ADDD-5F8CFE21B4FA}" srcOrd="0" destOrd="0" presId="urn:microsoft.com/office/officeart/2005/8/layout/vList2"/>
    <dgm:cxn modelId="{89735021-98F1-47D5-AB3E-4A60140D6063}" type="presParOf" srcId="{6BED5946-C5E5-4857-970E-0C64A9B228A7}" destId="{BE5AFDDA-A557-4DD1-894A-B6D4AA9D954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42EA68D-C437-4B84-A588-FAFAFAD4463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9FB0B463-E149-4F9A-96BC-D36409ABFA42}">
      <dgm:prSet custT="1"/>
      <dgm:spPr>
        <a:solidFill>
          <a:srgbClr val="4ACB8F"/>
        </a:solidFill>
      </dgm:spPr>
      <dgm:t>
        <a:bodyPr/>
        <a:lstStyle/>
        <a:p>
          <a:r>
            <a:rPr lang="cs-CZ" sz="1700" b="1" dirty="0">
              <a:solidFill>
                <a:schemeClr val="bg1"/>
              </a:solidFill>
            </a:rPr>
            <a:t>Zdroje financování</a:t>
          </a:r>
        </a:p>
      </dgm:t>
    </dgm:pt>
    <dgm:pt modelId="{9097FA8C-9336-4B52-920E-E334D1A6AA14}" type="parTrans" cxnId="{7C0BEF06-8203-4780-A55D-DDD5B5B3F472}">
      <dgm:prSet/>
      <dgm:spPr/>
      <dgm:t>
        <a:bodyPr/>
        <a:lstStyle/>
        <a:p>
          <a:endParaRPr lang="cs-CZ"/>
        </a:p>
      </dgm:t>
    </dgm:pt>
    <dgm:pt modelId="{82185E94-7469-4C05-9FF0-9CF0ADFFCA2A}" type="sibTrans" cxnId="{7C0BEF06-8203-4780-A55D-DDD5B5B3F472}">
      <dgm:prSet/>
      <dgm:spPr/>
      <dgm:t>
        <a:bodyPr/>
        <a:lstStyle/>
        <a:p>
          <a:endParaRPr lang="cs-CZ"/>
        </a:p>
      </dgm:t>
    </dgm:pt>
    <dgm:pt modelId="{7C9FCC63-14DC-4DA3-A423-BBB2F2BCDF21}">
      <dgm:prSet custT="1"/>
      <dgm:spPr/>
      <dgm:t>
        <a:bodyPr/>
        <a:lstStyle/>
        <a:p>
          <a:r>
            <a:rPr lang="cs-CZ" sz="1700" dirty="0">
              <a:solidFill>
                <a:srgbClr val="4ACB8F"/>
              </a:solidFill>
            </a:rPr>
            <a:t>národní zdroje; ESIF… </a:t>
          </a:r>
        </a:p>
      </dgm:t>
    </dgm:pt>
    <dgm:pt modelId="{96D675D3-9F7D-425C-908A-DB6A93B7293C}" type="parTrans" cxnId="{A0B0D5CF-430C-4F22-8987-94263C8A18A6}">
      <dgm:prSet/>
      <dgm:spPr/>
      <dgm:t>
        <a:bodyPr/>
        <a:lstStyle/>
        <a:p>
          <a:endParaRPr lang="cs-CZ"/>
        </a:p>
      </dgm:t>
    </dgm:pt>
    <dgm:pt modelId="{CCCBFCA1-0051-4231-96FE-032EE712A255}" type="sibTrans" cxnId="{A0B0D5CF-430C-4F22-8987-94263C8A18A6}">
      <dgm:prSet/>
      <dgm:spPr/>
      <dgm:t>
        <a:bodyPr/>
        <a:lstStyle/>
        <a:p>
          <a:endParaRPr lang="cs-CZ"/>
        </a:p>
      </dgm:t>
    </dgm:pt>
    <dgm:pt modelId="{8294FA95-5A98-4966-858B-01E8C8376897}" type="pres">
      <dgm:prSet presAssocID="{142EA68D-C437-4B84-A588-FAFAFAD44632}" presName="linear" presStyleCnt="0">
        <dgm:presLayoutVars>
          <dgm:animLvl val="lvl"/>
          <dgm:resizeHandles val="exact"/>
        </dgm:presLayoutVars>
      </dgm:prSet>
      <dgm:spPr/>
    </dgm:pt>
    <dgm:pt modelId="{AC7D8DEA-3BF7-4C8D-AB96-AB33443F61D1}" type="pres">
      <dgm:prSet presAssocID="{9FB0B463-E149-4F9A-96BC-D36409ABFA42}" presName="parentText" presStyleLbl="node1" presStyleIdx="0" presStyleCnt="1" custScaleX="98782" custLinFactNeighborX="8260" custLinFactNeighborY="-1608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8AC6BC82-CCB4-4AA0-9E95-B49BA0EC42DD}" type="pres">
      <dgm:prSet presAssocID="{9FB0B463-E149-4F9A-96BC-D36409ABFA42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C0BEF06-8203-4780-A55D-DDD5B5B3F472}" srcId="{142EA68D-C437-4B84-A588-FAFAFAD44632}" destId="{9FB0B463-E149-4F9A-96BC-D36409ABFA42}" srcOrd="0" destOrd="0" parTransId="{9097FA8C-9336-4B52-920E-E334D1A6AA14}" sibTransId="{82185E94-7469-4C05-9FF0-9CF0ADFFCA2A}"/>
    <dgm:cxn modelId="{502CF73B-72EF-49D4-9A69-59A16D9AD208}" type="presOf" srcId="{9FB0B463-E149-4F9A-96BC-D36409ABFA42}" destId="{AC7D8DEA-3BF7-4C8D-AB96-AB33443F61D1}" srcOrd="0" destOrd="0" presId="urn:microsoft.com/office/officeart/2005/8/layout/vList2"/>
    <dgm:cxn modelId="{CABC9A87-624D-484F-A233-1AC7C680A647}" type="presOf" srcId="{7C9FCC63-14DC-4DA3-A423-BBB2F2BCDF21}" destId="{8AC6BC82-CCB4-4AA0-9E95-B49BA0EC42DD}" srcOrd="0" destOrd="0" presId="urn:microsoft.com/office/officeart/2005/8/layout/vList2"/>
    <dgm:cxn modelId="{59B62AB6-FA0F-49D8-8B49-3070EEF187A4}" type="presOf" srcId="{142EA68D-C437-4B84-A588-FAFAFAD44632}" destId="{8294FA95-5A98-4966-858B-01E8C8376897}" srcOrd="0" destOrd="0" presId="urn:microsoft.com/office/officeart/2005/8/layout/vList2"/>
    <dgm:cxn modelId="{A0B0D5CF-430C-4F22-8987-94263C8A18A6}" srcId="{9FB0B463-E149-4F9A-96BC-D36409ABFA42}" destId="{7C9FCC63-14DC-4DA3-A423-BBB2F2BCDF21}" srcOrd="0" destOrd="0" parTransId="{96D675D3-9F7D-425C-908A-DB6A93B7293C}" sibTransId="{CCCBFCA1-0051-4231-96FE-032EE712A255}"/>
    <dgm:cxn modelId="{C9215CA4-51DA-4CB4-8AFA-5488F180406A}" type="presParOf" srcId="{8294FA95-5A98-4966-858B-01E8C8376897}" destId="{AC7D8DEA-3BF7-4C8D-AB96-AB33443F61D1}" srcOrd="0" destOrd="0" presId="urn:microsoft.com/office/officeart/2005/8/layout/vList2"/>
    <dgm:cxn modelId="{7755629A-3485-413B-ADFA-193D67EB67D0}" type="presParOf" srcId="{8294FA95-5A98-4966-858B-01E8C8376897}" destId="{8AC6BC82-CCB4-4AA0-9E95-B49BA0EC42DD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2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FE1784F-CA34-470C-97EF-D5531AB0CC7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B0A39EA8-683B-484E-A9A1-178879A320D2}">
      <dgm:prSet custT="1"/>
      <dgm:spPr>
        <a:solidFill>
          <a:srgbClr val="FF9933"/>
        </a:solidFill>
      </dgm:spPr>
      <dgm:t>
        <a:bodyPr/>
        <a:lstStyle/>
        <a:p>
          <a:r>
            <a:rPr lang="cs-CZ" sz="1700" b="0" u="none" dirty="0">
              <a:solidFill>
                <a:schemeClr val="bg1"/>
              </a:solidFill>
            </a:rPr>
            <a:t>Podporované aktivity</a:t>
          </a:r>
        </a:p>
      </dgm:t>
    </dgm:pt>
    <dgm:pt modelId="{60F47C5A-93DF-4BEB-A06F-CB5DF3800BD2}" type="parTrans" cxnId="{51135F07-F827-4FDE-8139-468333CBBAED}">
      <dgm:prSet/>
      <dgm:spPr/>
      <dgm:t>
        <a:bodyPr/>
        <a:lstStyle/>
        <a:p>
          <a:endParaRPr lang="cs-CZ" sz="1700" b="0" u="none">
            <a:solidFill>
              <a:schemeClr val="tx1"/>
            </a:solidFill>
          </a:endParaRPr>
        </a:p>
      </dgm:t>
    </dgm:pt>
    <dgm:pt modelId="{AF908CD4-8DE2-4044-BE90-AF10D90B7BE0}" type="sibTrans" cxnId="{51135F07-F827-4FDE-8139-468333CBBAED}">
      <dgm:prSet/>
      <dgm:spPr/>
      <dgm:t>
        <a:bodyPr/>
        <a:lstStyle/>
        <a:p>
          <a:endParaRPr lang="cs-CZ" sz="1700" b="0" u="none">
            <a:solidFill>
              <a:schemeClr val="tx1"/>
            </a:solidFill>
          </a:endParaRPr>
        </a:p>
      </dgm:t>
    </dgm:pt>
    <dgm:pt modelId="{1776CA40-0EA6-4832-9F46-38A3F3896E53}">
      <dgm:prSet custT="1"/>
      <dgm:spPr>
        <a:solidFill>
          <a:srgbClr val="FF9933"/>
        </a:solidFill>
      </dgm:spPr>
      <dgm:t>
        <a:bodyPr/>
        <a:lstStyle/>
        <a:p>
          <a:r>
            <a:rPr lang="cs-CZ" sz="1700" b="0" u="none" dirty="0">
              <a:solidFill>
                <a:schemeClr val="bg1"/>
              </a:solidFill>
            </a:rPr>
            <a:t>Příjemci, cílové skupiny podpory</a:t>
          </a:r>
        </a:p>
      </dgm:t>
    </dgm:pt>
    <dgm:pt modelId="{005644E4-D52D-425A-AFBF-C282463AE20E}" type="parTrans" cxnId="{666AA356-3001-4692-886B-6009393A6FDF}">
      <dgm:prSet/>
      <dgm:spPr/>
      <dgm:t>
        <a:bodyPr/>
        <a:lstStyle/>
        <a:p>
          <a:endParaRPr lang="cs-CZ" sz="1700" b="0" u="none">
            <a:solidFill>
              <a:schemeClr val="tx1"/>
            </a:solidFill>
          </a:endParaRPr>
        </a:p>
      </dgm:t>
    </dgm:pt>
    <dgm:pt modelId="{3F11463A-8AFC-4F47-AF75-CAD1EEA31468}" type="sibTrans" cxnId="{666AA356-3001-4692-886B-6009393A6FDF}">
      <dgm:prSet/>
      <dgm:spPr/>
      <dgm:t>
        <a:bodyPr/>
        <a:lstStyle/>
        <a:p>
          <a:endParaRPr lang="cs-CZ" sz="1700" b="0" u="none">
            <a:solidFill>
              <a:schemeClr val="tx1"/>
            </a:solidFill>
          </a:endParaRPr>
        </a:p>
      </dgm:t>
    </dgm:pt>
    <dgm:pt modelId="{27437362-D4BF-4A7E-8CC5-A89E350DEFDE}" type="pres">
      <dgm:prSet presAssocID="{DFE1784F-CA34-470C-97EF-D5531AB0CC7D}" presName="linear" presStyleCnt="0">
        <dgm:presLayoutVars>
          <dgm:animLvl val="lvl"/>
          <dgm:resizeHandles val="exact"/>
        </dgm:presLayoutVars>
      </dgm:prSet>
      <dgm:spPr/>
    </dgm:pt>
    <dgm:pt modelId="{5E8928E3-792E-4867-B3F2-912E85267F59}" type="pres">
      <dgm:prSet presAssocID="{B0A39EA8-683B-484E-A9A1-178879A320D2}" presName="parentText" presStyleLbl="node1" presStyleIdx="0" presStyleCnt="2" custScaleX="88474" custLinFactNeighborX="-5763" custLinFactNeighborY="-11332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0E8A821F-5D77-4FBF-BAD6-791CB5149D3B}" type="pres">
      <dgm:prSet presAssocID="{AF908CD4-8DE2-4044-BE90-AF10D90B7BE0}" presName="spacer" presStyleCnt="0"/>
      <dgm:spPr/>
    </dgm:pt>
    <dgm:pt modelId="{16D19CE1-0FAF-4115-8DB4-3E9CF54465F5}" type="pres">
      <dgm:prSet presAssocID="{1776CA40-0EA6-4832-9F46-38A3F3896E53}" presName="parentText" presStyleLbl="node1" presStyleIdx="1" presStyleCnt="2" custScaleX="88474" custLinFactNeighborX="-5763" custLinFactNeighborY="-28791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51135F07-F827-4FDE-8139-468333CBBAED}" srcId="{DFE1784F-CA34-470C-97EF-D5531AB0CC7D}" destId="{B0A39EA8-683B-484E-A9A1-178879A320D2}" srcOrd="0" destOrd="0" parTransId="{60F47C5A-93DF-4BEB-A06F-CB5DF3800BD2}" sibTransId="{AF908CD4-8DE2-4044-BE90-AF10D90B7BE0}"/>
    <dgm:cxn modelId="{CB82ED5C-9F0C-4299-AA55-567ED545BF85}" type="presOf" srcId="{B0A39EA8-683B-484E-A9A1-178879A320D2}" destId="{5E8928E3-792E-4867-B3F2-912E85267F59}" srcOrd="0" destOrd="0" presId="urn:microsoft.com/office/officeart/2005/8/layout/vList2"/>
    <dgm:cxn modelId="{666AA356-3001-4692-886B-6009393A6FDF}" srcId="{DFE1784F-CA34-470C-97EF-D5531AB0CC7D}" destId="{1776CA40-0EA6-4832-9F46-38A3F3896E53}" srcOrd="1" destOrd="0" parTransId="{005644E4-D52D-425A-AFBF-C282463AE20E}" sibTransId="{3F11463A-8AFC-4F47-AF75-CAD1EEA31468}"/>
    <dgm:cxn modelId="{B192A8B6-C198-484E-95B8-C3A53785E1D7}" type="presOf" srcId="{DFE1784F-CA34-470C-97EF-D5531AB0CC7D}" destId="{27437362-D4BF-4A7E-8CC5-A89E350DEFDE}" srcOrd="0" destOrd="0" presId="urn:microsoft.com/office/officeart/2005/8/layout/vList2"/>
    <dgm:cxn modelId="{1943F0B6-386E-4869-B359-A47567E98F49}" type="presOf" srcId="{1776CA40-0EA6-4832-9F46-38A3F3896E53}" destId="{16D19CE1-0FAF-4115-8DB4-3E9CF54465F5}" srcOrd="0" destOrd="0" presId="urn:microsoft.com/office/officeart/2005/8/layout/vList2"/>
    <dgm:cxn modelId="{163F4B1A-0AF7-4E3D-962D-9EE015CF0C73}" type="presParOf" srcId="{27437362-D4BF-4A7E-8CC5-A89E350DEFDE}" destId="{5E8928E3-792E-4867-B3F2-912E85267F59}" srcOrd="0" destOrd="0" presId="urn:microsoft.com/office/officeart/2005/8/layout/vList2"/>
    <dgm:cxn modelId="{EC6941B3-DB97-41B3-A8A0-FC8643B995D1}" type="presParOf" srcId="{27437362-D4BF-4A7E-8CC5-A89E350DEFDE}" destId="{0E8A821F-5D77-4FBF-BAD6-791CB5149D3B}" srcOrd="1" destOrd="0" presId="urn:microsoft.com/office/officeart/2005/8/layout/vList2"/>
    <dgm:cxn modelId="{3E7FBC23-21B2-4DB7-A930-C35C37B5DD6A}" type="presParOf" srcId="{27437362-D4BF-4A7E-8CC5-A89E350DEFDE}" destId="{16D19CE1-0FAF-4115-8DB4-3E9CF54465F5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2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26A3E8F-B067-4E19-868B-46453B223CA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692D14D-5344-4C81-BC9C-1F224BB1EA8C}">
      <dgm:prSet custT="1"/>
      <dgm:spPr>
        <a:solidFill>
          <a:srgbClr val="4ACB8F"/>
        </a:solidFill>
      </dgm:spPr>
      <dgm:t>
        <a:bodyPr/>
        <a:lstStyle/>
        <a:p>
          <a:r>
            <a:rPr lang="cs-CZ" sz="1700" b="1" dirty="0">
              <a:solidFill>
                <a:schemeClr val="bg1"/>
              </a:solidFill>
            </a:rPr>
            <a:t>Vize</a:t>
          </a:r>
        </a:p>
      </dgm:t>
    </dgm:pt>
    <dgm:pt modelId="{7384A2F4-A067-4132-A05F-6FFCDD6C2DFC}" type="parTrans" cxnId="{9458ADB4-EC56-470B-93DC-CEE47E1B7487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8CE80771-D3AB-4E9D-95A7-FAF23EAE37A4}" type="sibTrans" cxnId="{9458ADB4-EC56-470B-93DC-CEE47E1B7487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37F9FD75-A4E7-45FC-AA65-BA588E108BA9}">
      <dgm:prSet custT="1"/>
      <dgm:spPr>
        <a:solidFill>
          <a:srgbClr val="4ACB8F"/>
        </a:solidFill>
      </dgm:spPr>
      <dgm:t>
        <a:bodyPr/>
        <a:lstStyle/>
        <a:p>
          <a:r>
            <a:rPr lang="cs-CZ" sz="1700" b="1" dirty="0">
              <a:solidFill>
                <a:schemeClr val="bg1"/>
              </a:solidFill>
            </a:rPr>
            <a:t>Smart cíle</a:t>
          </a:r>
        </a:p>
      </dgm:t>
    </dgm:pt>
    <dgm:pt modelId="{486B649E-EA04-4E55-8A49-0D47B78F998E}" type="parTrans" cxnId="{B61BB731-97C8-42AC-A965-3117913D7A47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92D39F5C-A0C7-4214-ADA0-E8F0A55815E2}" type="sibTrans" cxnId="{B61BB731-97C8-42AC-A965-3117913D7A47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E6FA2250-5A97-4632-8411-7AE48CD5CA13}">
      <dgm:prSet custT="1"/>
      <dgm:spPr>
        <a:solidFill>
          <a:srgbClr val="4ACB8F"/>
        </a:solidFill>
      </dgm:spPr>
      <dgm:t>
        <a:bodyPr/>
        <a:lstStyle/>
        <a:p>
          <a:r>
            <a:rPr lang="cs-CZ" sz="1700" b="1" dirty="0">
              <a:solidFill>
                <a:schemeClr val="bg1"/>
              </a:solidFill>
            </a:rPr>
            <a:t>Intervence</a:t>
          </a:r>
        </a:p>
      </dgm:t>
    </dgm:pt>
    <dgm:pt modelId="{42B44B0B-56DE-44D9-9F0F-CF13AEC61DDC}" type="parTrans" cxnId="{57F808C2-E401-4F39-95D9-78CC2E9AE0EC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2B3E802C-9727-416A-8316-C107A77E4102}" type="sibTrans" cxnId="{57F808C2-E401-4F39-95D9-78CC2E9AE0EC}">
      <dgm:prSet/>
      <dgm:spPr/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4008A557-5BA3-4DEE-BF74-E6A2690A91CA}" type="pres">
      <dgm:prSet presAssocID="{526A3E8F-B067-4E19-868B-46453B223CA7}" presName="linear" presStyleCnt="0">
        <dgm:presLayoutVars>
          <dgm:animLvl val="lvl"/>
          <dgm:resizeHandles val="exact"/>
        </dgm:presLayoutVars>
      </dgm:prSet>
      <dgm:spPr/>
    </dgm:pt>
    <dgm:pt modelId="{BE29EF8C-98D6-415A-B1A8-4287E766F455}" type="pres">
      <dgm:prSet presAssocID="{C692D14D-5344-4C81-BC9C-1F224BB1EA8C}" presName="parentText" presStyleLbl="node1" presStyleIdx="0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47EA39F9-F214-48FD-95BE-E0BB19F6B40B}" type="pres">
      <dgm:prSet presAssocID="{8CE80771-D3AB-4E9D-95A7-FAF23EAE37A4}" presName="spacer" presStyleCnt="0"/>
      <dgm:spPr/>
    </dgm:pt>
    <dgm:pt modelId="{0C0E9762-BE10-4449-8F5A-A0DD857548EB}" type="pres">
      <dgm:prSet presAssocID="{37F9FD75-A4E7-45FC-AA65-BA588E108BA9}" presName="parentText" presStyleLbl="node1" presStyleIdx="1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  <dgm:pt modelId="{160E316B-6526-42D9-8F78-78CAF1BD6A2A}" type="pres">
      <dgm:prSet presAssocID="{92D39F5C-A0C7-4214-ADA0-E8F0A55815E2}" presName="spacer" presStyleCnt="0"/>
      <dgm:spPr/>
    </dgm:pt>
    <dgm:pt modelId="{2DC45BF9-08E9-450D-AEEB-EB66FDAE0FD9}" type="pres">
      <dgm:prSet presAssocID="{E6FA2250-5A97-4632-8411-7AE48CD5CA13}" presName="parentText" presStyleLbl="node1" presStyleIdx="2" presStyleCnt="3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7FF78C1B-11B4-4A18-919E-14C99F96DEE2}" type="presOf" srcId="{526A3E8F-B067-4E19-868B-46453B223CA7}" destId="{4008A557-5BA3-4DEE-BF74-E6A2690A91CA}" srcOrd="0" destOrd="0" presId="urn:microsoft.com/office/officeart/2005/8/layout/vList2"/>
    <dgm:cxn modelId="{809B321D-1699-4291-B0AC-FE0BE19B6B84}" type="presOf" srcId="{37F9FD75-A4E7-45FC-AA65-BA588E108BA9}" destId="{0C0E9762-BE10-4449-8F5A-A0DD857548EB}" srcOrd="0" destOrd="0" presId="urn:microsoft.com/office/officeart/2005/8/layout/vList2"/>
    <dgm:cxn modelId="{B61BB731-97C8-42AC-A965-3117913D7A47}" srcId="{526A3E8F-B067-4E19-868B-46453B223CA7}" destId="{37F9FD75-A4E7-45FC-AA65-BA588E108BA9}" srcOrd="1" destOrd="0" parTransId="{486B649E-EA04-4E55-8A49-0D47B78F998E}" sibTransId="{92D39F5C-A0C7-4214-ADA0-E8F0A55815E2}"/>
    <dgm:cxn modelId="{C755A877-B61F-49E4-B987-F940613D794A}" type="presOf" srcId="{E6FA2250-5A97-4632-8411-7AE48CD5CA13}" destId="{2DC45BF9-08E9-450D-AEEB-EB66FDAE0FD9}" srcOrd="0" destOrd="0" presId="urn:microsoft.com/office/officeart/2005/8/layout/vList2"/>
    <dgm:cxn modelId="{9458ADB4-EC56-470B-93DC-CEE47E1B7487}" srcId="{526A3E8F-B067-4E19-868B-46453B223CA7}" destId="{C692D14D-5344-4C81-BC9C-1F224BB1EA8C}" srcOrd="0" destOrd="0" parTransId="{7384A2F4-A067-4132-A05F-6FFCDD6C2DFC}" sibTransId="{8CE80771-D3AB-4E9D-95A7-FAF23EAE37A4}"/>
    <dgm:cxn modelId="{57F808C2-E401-4F39-95D9-78CC2E9AE0EC}" srcId="{526A3E8F-B067-4E19-868B-46453B223CA7}" destId="{E6FA2250-5A97-4632-8411-7AE48CD5CA13}" srcOrd="2" destOrd="0" parTransId="{42B44B0B-56DE-44D9-9F0F-CF13AEC61DDC}" sibTransId="{2B3E802C-9727-416A-8316-C107A77E4102}"/>
    <dgm:cxn modelId="{0186ECF8-D59B-401F-9339-B6980E2F4667}" type="presOf" srcId="{C692D14D-5344-4C81-BC9C-1F224BB1EA8C}" destId="{BE29EF8C-98D6-415A-B1A8-4287E766F455}" srcOrd="0" destOrd="0" presId="urn:microsoft.com/office/officeart/2005/8/layout/vList2"/>
    <dgm:cxn modelId="{D76C6FFE-B50B-4245-BD7B-DADAACE6F522}" type="presParOf" srcId="{4008A557-5BA3-4DEE-BF74-E6A2690A91CA}" destId="{BE29EF8C-98D6-415A-B1A8-4287E766F455}" srcOrd="0" destOrd="0" presId="urn:microsoft.com/office/officeart/2005/8/layout/vList2"/>
    <dgm:cxn modelId="{94A5E6BF-E359-494B-AC88-32BEDD3056AD}" type="presParOf" srcId="{4008A557-5BA3-4DEE-BF74-E6A2690A91CA}" destId="{47EA39F9-F214-48FD-95BE-E0BB19F6B40B}" srcOrd="1" destOrd="0" presId="urn:microsoft.com/office/officeart/2005/8/layout/vList2"/>
    <dgm:cxn modelId="{867210F6-04F9-4385-BF45-932EB49081A7}" type="presParOf" srcId="{4008A557-5BA3-4DEE-BF74-E6A2690A91CA}" destId="{0C0E9762-BE10-4449-8F5A-A0DD857548EB}" srcOrd="2" destOrd="0" presId="urn:microsoft.com/office/officeart/2005/8/layout/vList2"/>
    <dgm:cxn modelId="{EA025373-36FD-4A67-B782-872B7CBFB610}" type="presParOf" srcId="{4008A557-5BA3-4DEE-BF74-E6A2690A91CA}" destId="{160E316B-6526-42D9-8F78-78CAF1BD6A2A}" srcOrd="3" destOrd="0" presId="urn:microsoft.com/office/officeart/2005/8/layout/vList2"/>
    <dgm:cxn modelId="{B4F63E36-8281-43AF-8371-BC276DB3A391}" type="presParOf" srcId="{4008A557-5BA3-4DEE-BF74-E6A2690A91CA}" destId="{2DC45BF9-08E9-450D-AEEB-EB66FDAE0FD9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2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5D0CFEA-5116-4CFD-9EA9-50F3AC13137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C46E0EE9-4231-45D1-9FAB-64FDA3FBD0AD}">
      <dgm:prSet custT="1"/>
      <dgm:spPr>
        <a:solidFill>
          <a:srgbClr val="5D9EDB"/>
        </a:solidFill>
      </dgm:spPr>
      <dgm:t>
        <a:bodyPr/>
        <a:lstStyle/>
        <a:p>
          <a:r>
            <a:rPr lang="cs-CZ" sz="1700" b="1" dirty="0">
              <a:solidFill>
                <a:schemeClr val="bg1"/>
              </a:solidFill>
            </a:rPr>
            <a:t>Potřeby</a:t>
          </a:r>
        </a:p>
      </dgm:t>
    </dgm:pt>
    <dgm:pt modelId="{027520E3-66A1-438B-8D91-CE9C2D4FC743}" type="parTrans" cxnId="{A24290EE-99D0-4AE7-BB5F-15AFACEB1DBB}">
      <dgm:prSet/>
      <dgm:spPr/>
      <dgm:t>
        <a:bodyPr/>
        <a:lstStyle/>
        <a:p>
          <a:endParaRPr lang="cs-CZ" sz="1700"/>
        </a:p>
      </dgm:t>
    </dgm:pt>
    <dgm:pt modelId="{D1170F71-A48B-4ABA-AA63-B883280A85D9}" type="sibTrans" cxnId="{A24290EE-99D0-4AE7-BB5F-15AFACEB1DBB}">
      <dgm:prSet/>
      <dgm:spPr/>
      <dgm:t>
        <a:bodyPr/>
        <a:lstStyle/>
        <a:p>
          <a:endParaRPr lang="cs-CZ" sz="1700"/>
        </a:p>
      </dgm:t>
    </dgm:pt>
    <dgm:pt modelId="{FB0EC738-C08D-4349-9F8C-0FA87CB4E70B}" type="pres">
      <dgm:prSet presAssocID="{F5D0CFEA-5116-4CFD-9EA9-50F3AC13137F}" presName="linear" presStyleCnt="0">
        <dgm:presLayoutVars>
          <dgm:animLvl val="lvl"/>
          <dgm:resizeHandles val="exact"/>
        </dgm:presLayoutVars>
      </dgm:prSet>
      <dgm:spPr/>
    </dgm:pt>
    <dgm:pt modelId="{B9CE3799-D3D7-4C44-96D5-DC1111B79DC9}" type="pres">
      <dgm:prSet presAssocID="{C46E0EE9-4231-45D1-9FAB-64FDA3FBD0AD}" presName="parentText" presStyleLbl="node1" presStyleIdx="0" presStyleCnt="1" custScaleX="95867" custLinFactNeighborX="2066" custLinFactNeighborY="1144">
        <dgm:presLayoutVars>
          <dgm:chMax val="0"/>
          <dgm:bulletEnabled val="1"/>
        </dgm:presLayoutVars>
      </dgm:prSet>
      <dgm:spPr>
        <a:prstGeom prst="rect">
          <a:avLst/>
        </a:prstGeom>
      </dgm:spPr>
    </dgm:pt>
  </dgm:ptLst>
  <dgm:cxnLst>
    <dgm:cxn modelId="{F66F4005-3AF8-42CE-A12F-F40EC9352954}" type="presOf" srcId="{F5D0CFEA-5116-4CFD-9EA9-50F3AC13137F}" destId="{FB0EC738-C08D-4349-9F8C-0FA87CB4E70B}" srcOrd="0" destOrd="0" presId="urn:microsoft.com/office/officeart/2005/8/layout/vList2"/>
    <dgm:cxn modelId="{97EF0A98-08EE-4A34-BA99-E8B2E1CB74EF}" type="presOf" srcId="{C46E0EE9-4231-45D1-9FAB-64FDA3FBD0AD}" destId="{B9CE3799-D3D7-4C44-96D5-DC1111B79DC9}" srcOrd="0" destOrd="0" presId="urn:microsoft.com/office/officeart/2005/8/layout/vList2"/>
    <dgm:cxn modelId="{A24290EE-99D0-4AE7-BB5F-15AFACEB1DBB}" srcId="{F5D0CFEA-5116-4CFD-9EA9-50F3AC13137F}" destId="{C46E0EE9-4231-45D1-9FAB-64FDA3FBD0AD}" srcOrd="0" destOrd="0" parTransId="{027520E3-66A1-438B-8D91-CE9C2D4FC743}" sibTransId="{D1170F71-A48B-4ABA-AA63-B883280A85D9}"/>
    <dgm:cxn modelId="{BC1071B3-5CCF-4DE5-93F6-B7F8AF9F1940}" type="presParOf" srcId="{FB0EC738-C08D-4349-9F8C-0FA87CB4E70B}" destId="{B9CE3799-D3D7-4C44-96D5-DC1111B79DC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3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F5BAA40-D45D-452A-8FA3-FD0EB62701F8}">
      <dsp:nvSpPr>
        <dsp:cNvPr id="0" name=""/>
        <dsp:cNvSpPr/>
      </dsp:nvSpPr>
      <dsp:spPr>
        <a:xfrm>
          <a:off x="0" y="217464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Útvar statistiky a analýz MŠMT – školské rejstříky</a:t>
          </a:r>
        </a:p>
      </dsp:txBody>
      <dsp:txXfrm>
        <a:off x="0" y="217464"/>
        <a:ext cx="5011270" cy="367965"/>
      </dsp:txXfrm>
    </dsp:sp>
    <dsp:sp modelId="{0552AC3B-9F2B-4416-8CFF-06B17DEFEAE2}">
      <dsp:nvSpPr>
        <dsp:cNvPr id="0" name=""/>
        <dsp:cNvSpPr/>
      </dsp:nvSpPr>
      <dsp:spPr>
        <a:xfrm>
          <a:off x="0" y="1280499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Česká školní inspekce</a:t>
          </a:r>
        </a:p>
      </dsp:txBody>
      <dsp:txXfrm>
        <a:off x="0" y="1280499"/>
        <a:ext cx="5011270" cy="367965"/>
      </dsp:txXfrm>
    </dsp:sp>
    <dsp:sp modelId="{894A4FA0-FA3D-4ABB-8693-7296F60B948A}">
      <dsp:nvSpPr>
        <dsp:cNvPr id="0" name=""/>
        <dsp:cNvSpPr/>
      </dsp:nvSpPr>
      <dsp:spPr>
        <a:xfrm>
          <a:off x="0" y="1697424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Národní pedagogický institut ČR</a:t>
          </a:r>
        </a:p>
      </dsp:txBody>
      <dsp:txXfrm>
        <a:off x="0" y="1697424"/>
        <a:ext cx="5011270" cy="367965"/>
      </dsp:txXfrm>
    </dsp:sp>
    <dsp:sp modelId="{94BDAEFC-66B9-46C9-81BC-2F59ED3EA2FA}">
      <dsp:nvSpPr>
        <dsp:cNvPr id="0" name=""/>
        <dsp:cNvSpPr/>
      </dsp:nvSpPr>
      <dsp:spPr>
        <a:xfrm>
          <a:off x="0" y="2114349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CERMAT</a:t>
          </a:r>
        </a:p>
      </dsp:txBody>
      <dsp:txXfrm>
        <a:off x="0" y="2114349"/>
        <a:ext cx="5011270" cy="367965"/>
      </dsp:txXfrm>
    </dsp:sp>
    <dsp:sp modelId="{96944278-0875-4E43-A22E-B9E1BC73500C}">
      <dsp:nvSpPr>
        <dsp:cNvPr id="0" name=""/>
        <dsp:cNvSpPr/>
      </dsp:nvSpPr>
      <dsp:spPr>
        <a:xfrm>
          <a:off x="0" y="2531274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Český statistický úřad</a:t>
          </a:r>
        </a:p>
      </dsp:txBody>
      <dsp:txXfrm>
        <a:off x="0" y="2531274"/>
        <a:ext cx="5011270" cy="367965"/>
      </dsp:txXfrm>
    </dsp:sp>
    <dsp:sp modelId="{F1CB1729-F694-4CA9-A5B7-771A9DD27F1D}">
      <dsp:nvSpPr>
        <dsp:cNvPr id="0" name=""/>
        <dsp:cNvSpPr/>
      </dsp:nvSpPr>
      <dsp:spPr>
        <a:xfrm>
          <a:off x="0" y="2948199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>
              <a:solidFill>
                <a:schemeClr val="bg1"/>
              </a:solidFill>
            </a:rPr>
            <a:t>Technologická agentura</a:t>
          </a:r>
        </a:p>
      </dsp:txBody>
      <dsp:txXfrm>
        <a:off x="0" y="2948199"/>
        <a:ext cx="5011270" cy="367965"/>
      </dsp:txXfrm>
    </dsp:sp>
    <dsp:sp modelId="{15E53C10-7A5A-4FA9-9C4B-095C97845D79}">
      <dsp:nvSpPr>
        <dsp:cNvPr id="0" name=""/>
        <dsp:cNvSpPr/>
      </dsp:nvSpPr>
      <dsp:spPr>
        <a:xfrm>
          <a:off x="0" y="3365124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Technologické centrum </a:t>
          </a:r>
        </a:p>
      </dsp:txBody>
      <dsp:txXfrm>
        <a:off x="0" y="3365124"/>
        <a:ext cx="5011270" cy="367965"/>
      </dsp:txXfrm>
    </dsp:sp>
    <dsp:sp modelId="{A07FF97A-5292-4A30-AF75-D51CA6EA7641}">
      <dsp:nvSpPr>
        <dsp:cNvPr id="0" name=""/>
        <dsp:cNvSpPr/>
      </dsp:nvSpPr>
      <dsp:spPr>
        <a:xfrm>
          <a:off x="0" y="3740661"/>
          <a:ext cx="5011270" cy="367965"/>
        </a:xfrm>
        <a:prstGeom prst="rect">
          <a:avLst/>
        </a:prstGeom>
        <a:noFill/>
        <a:ln>
          <a:noFill/>
        </a:ln>
        <a:effectLst/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kern="1200" dirty="0">
              <a:solidFill>
                <a:schemeClr val="bg1"/>
              </a:solidFill>
            </a:rPr>
            <a:t>Další: Učitel / Ředitel naživo, ASZ, Úřady práce, MPO…..</a:t>
          </a:r>
        </a:p>
      </dsp:txBody>
      <dsp:txXfrm>
        <a:off x="0" y="3740661"/>
        <a:ext cx="5011270" cy="3679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1D4B8D-EBE3-4817-B4C7-5E158BD2834E}">
      <dsp:nvSpPr>
        <dsp:cNvPr id="0" name=""/>
        <dsp:cNvSpPr/>
      </dsp:nvSpPr>
      <dsp:spPr>
        <a:xfrm>
          <a:off x="455363" y="526738"/>
          <a:ext cx="3931200" cy="3931200"/>
        </a:xfrm>
        <a:prstGeom prst="pie">
          <a:avLst>
            <a:gd name="adj1" fmla="val 16200000"/>
            <a:gd name="adj2" fmla="val 1800000"/>
          </a:avLst>
        </a:prstGeom>
        <a:solidFill>
          <a:srgbClr val="5D9EDB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Strategická analýza</a:t>
          </a:r>
        </a:p>
      </dsp:txBody>
      <dsp:txXfrm>
        <a:off x="2527199" y="1359778"/>
        <a:ext cx="1404000" cy="1170000"/>
      </dsp:txXfrm>
    </dsp:sp>
    <dsp:sp modelId="{D5A027DB-C223-45BC-AF07-80FE73C06F4C}">
      <dsp:nvSpPr>
        <dsp:cNvPr id="0" name=""/>
        <dsp:cNvSpPr/>
      </dsp:nvSpPr>
      <dsp:spPr>
        <a:xfrm>
          <a:off x="374399" y="667138"/>
          <a:ext cx="3931200" cy="3931200"/>
        </a:xfrm>
        <a:prstGeom prst="pie">
          <a:avLst>
            <a:gd name="adj1" fmla="val 1800000"/>
            <a:gd name="adj2" fmla="val 9000000"/>
          </a:avLst>
        </a:prstGeom>
        <a:gradFill rotWithShape="0">
          <a:gsLst>
            <a:gs pos="0">
              <a:schemeClr val="accent5">
                <a:hueOff val="-3379271"/>
                <a:satOff val="-8710"/>
                <a:lumOff val="-588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-3379271"/>
                <a:satOff val="-8710"/>
                <a:lumOff val="-588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-3379271"/>
                <a:satOff val="-8710"/>
                <a:lumOff val="-588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Tvorba </a:t>
          </a:r>
          <a:br>
            <a:rPr lang="cs-CZ" sz="1700" b="1" kern="1200" dirty="0"/>
          </a:br>
          <a:r>
            <a:rPr lang="cs-CZ" sz="1700" b="1" kern="1200" dirty="0"/>
            <a:t>strategie </a:t>
          </a:r>
        </a:p>
      </dsp:txBody>
      <dsp:txXfrm>
        <a:off x="1310400" y="3217739"/>
        <a:ext cx="2106000" cy="1029600"/>
      </dsp:txXfrm>
    </dsp:sp>
    <dsp:sp modelId="{57E17EA6-6AC1-46B3-9452-5D2526006B81}">
      <dsp:nvSpPr>
        <dsp:cNvPr id="0" name=""/>
        <dsp:cNvSpPr/>
      </dsp:nvSpPr>
      <dsp:spPr>
        <a:xfrm>
          <a:off x="293435" y="526738"/>
          <a:ext cx="3931200" cy="3931200"/>
        </a:xfrm>
        <a:prstGeom prst="pie">
          <a:avLst>
            <a:gd name="adj1" fmla="val 9000000"/>
            <a:gd name="adj2" fmla="val 16200000"/>
          </a:avLst>
        </a:prstGeom>
        <a:solidFill>
          <a:schemeClr val="accent2">
            <a:lumMod val="60000"/>
            <a:lumOff val="4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/>
            <a:t>Implementace </a:t>
          </a:r>
        </a:p>
      </dsp:txBody>
      <dsp:txXfrm>
        <a:off x="748799" y="1359778"/>
        <a:ext cx="1404000" cy="1170000"/>
      </dsp:txXfrm>
    </dsp:sp>
    <dsp:sp modelId="{DCDCDE5E-FE8E-402F-9AE1-90B74B3A2347}">
      <dsp:nvSpPr>
        <dsp:cNvPr id="0" name=""/>
        <dsp:cNvSpPr/>
      </dsp:nvSpPr>
      <dsp:spPr>
        <a:xfrm>
          <a:off x="212328" y="283378"/>
          <a:ext cx="4417920" cy="4417920"/>
        </a:xfrm>
        <a:prstGeom prst="circularArrow">
          <a:avLst>
            <a:gd name="adj1" fmla="val 5085"/>
            <a:gd name="adj2" fmla="val 327528"/>
            <a:gd name="adj3" fmla="val 1472472"/>
            <a:gd name="adj4" fmla="val 16199432"/>
            <a:gd name="adj5" fmla="val 5932"/>
          </a:avLst>
        </a:prstGeom>
        <a:solidFill>
          <a:srgbClr val="00B0F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F004A83-ECA8-4C5E-BD64-AD63635E402F}">
      <dsp:nvSpPr>
        <dsp:cNvPr id="0" name=""/>
        <dsp:cNvSpPr/>
      </dsp:nvSpPr>
      <dsp:spPr>
        <a:xfrm>
          <a:off x="131039" y="423530"/>
          <a:ext cx="4417920" cy="4417920"/>
        </a:xfrm>
        <a:prstGeom prst="circularArrow">
          <a:avLst>
            <a:gd name="adj1" fmla="val 5085"/>
            <a:gd name="adj2" fmla="val 327528"/>
            <a:gd name="adj3" fmla="val 8671970"/>
            <a:gd name="adj4" fmla="val 1800502"/>
            <a:gd name="adj5" fmla="val 5932"/>
          </a:avLst>
        </a:prstGeom>
        <a:solidFill>
          <a:srgbClr val="00FF99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A3EEEEE-2FE2-4AD0-9F47-EFBC6164C809}">
      <dsp:nvSpPr>
        <dsp:cNvPr id="0" name=""/>
        <dsp:cNvSpPr/>
      </dsp:nvSpPr>
      <dsp:spPr>
        <a:xfrm>
          <a:off x="49751" y="283378"/>
          <a:ext cx="4417920" cy="4417920"/>
        </a:xfrm>
        <a:prstGeom prst="circularArrow">
          <a:avLst>
            <a:gd name="adj1" fmla="val 5085"/>
            <a:gd name="adj2" fmla="val 327528"/>
            <a:gd name="adj3" fmla="val 15873039"/>
            <a:gd name="adj4" fmla="val 9000000"/>
            <a:gd name="adj5" fmla="val 5932"/>
          </a:avLst>
        </a:prstGeom>
        <a:solidFill>
          <a:srgbClr val="FF9933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DCA21D-F1E9-43F9-A3E0-C5C79DDF6B37}">
      <dsp:nvSpPr>
        <dsp:cNvPr id="0" name=""/>
        <dsp:cNvSpPr/>
      </dsp:nvSpPr>
      <dsp:spPr>
        <a:xfrm>
          <a:off x="0" y="6"/>
          <a:ext cx="3240000" cy="364590"/>
        </a:xfrm>
        <a:prstGeom prst="rect">
          <a:avLst/>
        </a:prstGeom>
        <a:solidFill>
          <a:srgbClr val="5D9E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u="none" kern="1200" dirty="0">
              <a:solidFill>
                <a:schemeClr val="bg1"/>
              </a:solidFill>
            </a:rPr>
            <a:t>Kvalitní data</a:t>
          </a:r>
        </a:p>
      </dsp:txBody>
      <dsp:txXfrm>
        <a:off x="0" y="6"/>
        <a:ext cx="3240000" cy="364590"/>
      </dsp:txXfrm>
    </dsp:sp>
    <dsp:sp modelId="{F7611D3C-55B4-4950-84EE-34853BFA475A}">
      <dsp:nvSpPr>
        <dsp:cNvPr id="0" name=""/>
        <dsp:cNvSpPr/>
      </dsp:nvSpPr>
      <dsp:spPr>
        <a:xfrm>
          <a:off x="0" y="364597"/>
          <a:ext cx="3240000" cy="139247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002060"/>
              </a:solidFill>
            </a:rPr>
            <a:t>dostupnost relevantních dat v čase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002060"/>
              </a:solidFill>
            </a:rPr>
            <a:t>koordinace a optimalizace sběrů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002060"/>
              </a:solidFill>
            </a:rPr>
            <a:t>reprezentativnost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002060"/>
              </a:solidFill>
            </a:rPr>
            <a:t>propojování dat</a:t>
          </a:r>
        </a:p>
      </dsp:txBody>
      <dsp:txXfrm>
        <a:off x="0" y="364597"/>
        <a:ext cx="3240000" cy="139247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8E0223-1400-4B6A-ADDD-5F8CFE21B4FA}">
      <dsp:nvSpPr>
        <dsp:cNvPr id="0" name=""/>
        <dsp:cNvSpPr/>
      </dsp:nvSpPr>
      <dsp:spPr>
        <a:xfrm>
          <a:off x="0" y="1612"/>
          <a:ext cx="3240000" cy="566378"/>
        </a:xfrm>
        <a:prstGeom prst="rect">
          <a:avLst/>
        </a:prstGeom>
        <a:solidFill>
          <a:srgbClr val="FF993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u="none" kern="1200" dirty="0">
              <a:solidFill>
                <a:schemeClr val="bg1"/>
              </a:solidFill>
              <a:effectLst/>
            </a:rPr>
            <a:t>Evaluace</a:t>
          </a:r>
        </a:p>
      </dsp:txBody>
      <dsp:txXfrm>
        <a:off x="0" y="1612"/>
        <a:ext cx="3240000" cy="566378"/>
      </dsp:txXfrm>
    </dsp:sp>
    <dsp:sp modelId="{BE5AFDDA-A557-4DD1-894A-B6D4AA9D954D}">
      <dsp:nvSpPr>
        <dsp:cNvPr id="0" name=""/>
        <dsp:cNvSpPr/>
      </dsp:nvSpPr>
      <dsp:spPr>
        <a:xfrm>
          <a:off x="0" y="567991"/>
          <a:ext cx="3240000" cy="146172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2870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FF9933"/>
              </a:solidFill>
            </a:rPr>
            <a:t>formativní; </a:t>
          </a:r>
          <a:r>
            <a:rPr lang="cs-CZ" sz="1700" kern="1200" dirty="0" err="1">
              <a:solidFill>
                <a:srgbClr val="FF9933"/>
              </a:solidFill>
            </a:rPr>
            <a:t>sumativní</a:t>
          </a:r>
          <a:r>
            <a:rPr lang="cs-CZ" sz="1700" kern="1200" dirty="0">
              <a:solidFill>
                <a:srgbClr val="FF9933"/>
              </a:solidFill>
            </a:rPr>
            <a:t>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FF9933"/>
              </a:solidFill>
            </a:rPr>
            <a:t>kvalitní data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FF9933"/>
              </a:solidFill>
            </a:rPr>
            <a:t>odbornost realizačního týmu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FF9933"/>
              </a:solidFill>
            </a:rPr>
            <a:t>šíření výsledků – forma, časovost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FF9933"/>
              </a:solidFill>
            </a:rPr>
            <a:t>využitelnost – závěry, doporučení, úkoly</a:t>
          </a:r>
        </a:p>
      </dsp:txBody>
      <dsp:txXfrm>
        <a:off x="0" y="567991"/>
        <a:ext cx="3240000" cy="1461721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7D8DEA-3BF7-4C8D-AB96-AB33443F61D1}">
      <dsp:nvSpPr>
        <dsp:cNvPr id="0" name=""/>
        <dsp:cNvSpPr/>
      </dsp:nvSpPr>
      <dsp:spPr>
        <a:xfrm>
          <a:off x="39949" y="0"/>
          <a:ext cx="3240014" cy="505440"/>
        </a:xfrm>
        <a:prstGeom prst="rect">
          <a:avLst/>
        </a:prstGeom>
        <a:solidFill>
          <a:srgbClr val="4ACB8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solidFill>
                <a:schemeClr val="bg1"/>
              </a:solidFill>
            </a:rPr>
            <a:t>Zdroje financování</a:t>
          </a:r>
        </a:p>
      </dsp:txBody>
      <dsp:txXfrm>
        <a:off x="39949" y="0"/>
        <a:ext cx="3240014" cy="505440"/>
      </dsp:txXfrm>
    </dsp:sp>
    <dsp:sp modelId="{8AC6BC82-CCB4-4AA0-9E95-B49BA0EC42DD}">
      <dsp:nvSpPr>
        <dsp:cNvPr id="0" name=""/>
        <dsp:cNvSpPr/>
      </dsp:nvSpPr>
      <dsp:spPr>
        <a:xfrm>
          <a:off x="0" y="521048"/>
          <a:ext cx="3279964" cy="4471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4139" tIns="21590" rIns="120904" bIns="21590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cs-CZ" sz="1700" kern="1200" dirty="0">
              <a:solidFill>
                <a:srgbClr val="4ACB8F"/>
              </a:solidFill>
            </a:rPr>
            <a:t>národní zdroje; ESIF… </a:t>
          </a:r>
        </a:p>
      </dsp:txBody>
      <dsp:txXfrm>
        <a:off x="0" y="521048"/>
        <a:ext cx="3279964" cy="44712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8928E3-792E-4867-B3F2-912E85267F59}">
      <dsp:nvSpPr>
        <dsp:cNvPr id="0" name=""/>
        <dsp:cNvSpPr/>
      </dsp:nvSpPr>
      <dsp:spPr>
        <a:xfrm>
          <a:off x="0" y="0"/>
          <a:ext cx="3239993" cy="599040"/>
        </a:xfrm>
        <a:prstGeom prst="rect">
          <a:avLst/>
        </a:prstGeom>
        <a:solidFill>
          <a:srgbClr val="FF993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0" u="none" kern="1200" dirty="0">
              <a:solidFill>
                <a:schemeClr val="bg1"/>
              </a:solidFill>
            </a:rPr>
            <a:t>Podporované aktivity</a:t>
          </a:r>
        </a:p>
      </dsp:txBody>
      <dsp:txXfrm>
        <a:off x="0" y="0"/>
        <a:ext cx="3239993" cy="599040"/>
      </dsp:txXfrm>
    </dsp:sp>
    <dsp:sp modelId="{16D19CE1-0FAF-4115-8DB4-3E9CF54465F5}">
      <dsp:nvSpPr>
        <dsp:cNvPr id="0" name=""/>
        <dsp:cNvSpPr/>
      </dsp:nvSpPr>
      <dsp:spPr>
        <a:xfrm>
          <a:off x="0" y="675110"/>
          <a:ext cx="3239993" cy="599040"/>
        </a:xfrm>
        <a:prstGeom prst="rect">
          <a:avLst/>
        </a:prstGeom>
        <a:solidFill>
          <a:srgbClr val="FF9933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0" u="none" kern="1200" dirty="0">
              <a:solidFill>
                <a:schemeClr val="bg1"/>
              </a:solidFill>
            </a:rPr>
            <a:t>Příjemci, cílové skupiny podpory</a:t>
          </a:r>
        </a:p>
      </dsp:txBody>
      <dsp:txXfrm>
        <a:off x="0" y="675110"/>
        <a:ext cx="3239993" cy="5990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E29EF8C-98D6-415A-B1A8-4287E766F455}">
      <dsp:nvSpPr>
        <dsp:cNvPr id="0" name=""/>
        <dsp:cNvSpPr/>
      </dsp:nvSpPr>
      <dsp:spPr>
        <a:xfrm>
          <a:off x="0" y="5771"/>
          <a:ext cx="3240000" cy="430560"/>
        </a:xfrm>
        <a:prstGeom prst="rect">
          <a:avLst/>
        </a:prstGeom>
        <a:solidFill>
          <a:srgbClr val="4ACB8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solidFill>
                <a:schemeClr val="bg1"/>
              </a:solidFill>
            </a:rPr>
            <a:t>Vize</a:t>
          </a:r>
        </a:p>
      </dsp:txBody>
      <dsp:txXfrm>
        <a:off x="0" y="5771"/>
        <a:ext cx="3240000" cy="430560"/>
      </dsp:txXfrm>
    </dsp:sp>
    <dsp:sp modelId="{0C0E9762-BE10-4449-8F5A-A0DD857548EB}">
      <dsp:nvSpPr>
        <dsp:cNvPr id="0" name=""/>
        <dsp:cNvSpPr/>
      </dsp:nvSpPr>
      <dsp:spPr>
        <a:xfrm>
          <a:off x="0" y="502571"/>
          <a:ext cx="3240000" cy="430560"/>
        </a:xfrm>
        <a:prstGeom prst="rect">
          <a:avLst/>
        </a:prstGeom>
        <a:solidFill>
          <a:srgbClr val="4ACB8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solidFill>
                <a:schemeClr val="bg1"/>
              </a:solidFill>
            </a:rPr>
            <a:t>Smart cíle</a:t>
          </a:r>
        </a:p>
      </dsp:txBody>
      <dsp:txXfrm>
        <a:off x="0" y="502571"/>
        <a:ext cx="3240000" cy="430560"/>
      </dsp:txXfrm>
    </dsp:sp>
    <dsp:sp modelId="{2DC45BF9-08E9-450D-AEEB-EB66FDAE0FD9}">
      <dsp:nvSpPr>
        <dsp:cNvPr id="0" name=""/>
        <dsp:cNvSpPr/>
      </dsp:nvSpPr>
      <dsp:spPr>
        <a:xfrm>
          <a:off x="0" y="999371"/>
          <a:ext cx="3240000" cy="430560"/>
        </a:xfrm>
        <a:prstGeom prst="rect">
          <a:avLst/>
        </a:prstGeom>
        <a:solidFill>
          <a:srgbClr val="4ACB8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solidFill>
                <a:schemeClr val="bg1"/>
              </a:solidFill>
            </a:rPr>
            <a:t>Intervence</a:t>
          </a:r>
        </a:p>
      </dsp:txBody>
      <dsp:txXfrm>
        <a:off x="0" y="999371"/>
        <a:ext cx="3240000" cy="43056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CE3799-D3D7-4C44-96D5-DC1111B79DC9}">
      <dsp:nvSpPr>
        <dsp:cNvPr id="0" name=""/>
        <dsp:cNvSpPr/>
      </dsp:nvSpPr>
      <dsp:spPr>
        <a:xfrm>
          <a:off x="139665" y="28573"/>
          <a:ext cx="3240011" cy="411255"/>
        </a:xfrm>
        <a:prstGeom prst="rect">
          <a:avLst/>
        </a:prstGeom>
        <a:solidFill>
          <a:srgbClr val="5D9EDB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cs-CZ" sz="1700" b="1" kern="1200" dirty="0">
              <a:solidFill>
                <a:schemeClr val="bg1"/>
              </a:solidFill>
            </a:rPr>
            <a:t>Potřeby</a:t>
          </a:r>
        </a:p>
      </dsp:txBody>
      <dsp:txXfrm>
        <a:off x="139665" y="28573"/>
        <a:ext cx="3240011" cy="4112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4" y="1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A62176-7363-4E69-B799-83D0A47CF6FD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1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4" y="9428585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6FA65-C433-45C0-ACCA-F45F21F0BC8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14973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C4E047-F0E3-4D96-9601-877D0F443167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4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3F150-E127-4526-889F-47418C4ACA8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63205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01430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900138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9F3F150-E127-4526-889F-47418C4ACA8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899927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l">
              <a:defRPr sz="4400">
                <a:solidFill>
                  <a:schemeClr val="tx1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l">
              <a:buNone/>
              <a:defRPr sz="700"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lze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34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3879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61589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3060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69445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65904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0208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75950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89143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5101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6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lang="cs-CZ" sz="2800" b="1" kern="1200" dirty="0">
                <a:solidFill>
                  <a:srgbClr val="38899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 hasCustomPrompt="1"/>
          </p:nvPr>
        </p:nvSpPr>
        <p:spPr>
          <a:xfrm>
            <a:off x="838200" y="1825626"/>
            <a:ext cx="10515600" cy="4003675"/>
          </a:xfrm>
        </p:spPr>
        <p:txBody>
          <a:bodyPr>
            <a:normAutofit/>
          </a:bodyPr>
          <a:lstStyle>
            <a:lvl1pPr marL="0" indent="0">
              <a:buNone/>
              <a:defRPr sz="2000" b="0" baseline="0">
                <a:solidFill>
                  <a:schemeClr val="tx1"/>
                </a:solidFill>
                <a:latin typeface="+mj-lt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Předepsané písmo</a:t>
            </a:r>
          </a:p>
          <a:p>
            <a:pPr lvl="0"/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94410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94151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4625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3516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61767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229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9" name="Obrázek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918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>
            <a:lvl2pPr>
              <a:defRPr sz="2000" b="1">
                <a:latin typeface="+mn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6205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>
            <a:normAutofit/>
          </a:bodyPr>
          <a:lstStyle>
            <a:lvl1pPr marL="0" indent="0">
              <a:buNone/>
              <a:defRPr lang="cs-CZ" sz="2000" b="1" kern="1200" dirty="0" smtClean="0">
                <a:solidFill>
                  <a:schemeClr val="tx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lang="cs-CZ" dirty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 smtClean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buFont typeface="Arial" panose="020B0604020202020204" pitchFamily="34" charset="0"/>
              <a:buChar char="•"/>
              <a:defRPr lang="cs-CZ" sz="2000" b="0" kern="1200" dirty="0">
                <a:solidFill>
                  <a:schemeClr val="tx1"/>
                </a:solidFill>
                <a:latin typeface="+mj-lt"/>
                <a:ea typeface="+mn-ea"/>
                <a:cs typeface="Arial" panose="020B0604020202020204" pitchFamily="34" charset="0"/>
              </a:defRPr>
            </a:lvl5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242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562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606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20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034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dirty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79909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792452"/>
            <a:ext cx="10515600" cy="8982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cs-CZ" dirty="0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1356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Předepsané písmo </a:t>
            </a:r>
            <a:r>
              <a:rPr lang="cs-CZ" dirty="0" err="1"/>
              <a:t>Arial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00" y="5834516"/>
            <a:ext cx="6148800" cy="102348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999" cy="44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8745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56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None/>
        <a:defRPr lang="cs-CZ" sz="2800" b="1" kern="1200" dirty="0">
          <a:solidFill>
            <a:srgbClr val="388991"/>
          </a:solidFill>
          <a:latin typeface="+mn-lt"/>
          <a:ea typeface="+mn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0" kern="1200">
          <a:solidFill>
            <a:schemeClr val="tx1"/>
          </a:solidFill>
          <a:latin typeface="+mj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E76D02-AD12-4212-8B08-025A0969B009}" type="datetimeFigureOut">
              <a:rPr lang="cs-CZ" smtClean="0"/>
              <a:t>12.10.2021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4A4EA-A9C1-45FB-BB29-DA4DE3358264}" type="slidenum">
              <a:rPr lang="cs-CZ" smtClean="0"/>
              <a:t>‹#›</a:t>
            </a:fld>
            <a:endParaRPr lang="cs-CZ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DF0D074D-915D-4C07-8C37-78B2AA4C484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6330"/>
          <a:stretch/>
        </p:blipFill>
        <p:spPr>
          <a:xfrm>
            <a:off x="3789218" y="6060792"/>
            <a:ext cx="4613564" cy="877335"/>
          </a:xfrm>
          <a:prstGeom prst="rect">
            <a:avLst/>
          </a:prstGeom>
        </p:spPr>
      </p:pic>
      <p:pic>
        <p:nvPicPr>
          <p:cNvPr id="11" name="Obrázek 10">
            <a:extLst>
              <a:ext uri="{FF2B5EF4-FFF2-40B4-BE49-F238E27FC236}">
                <a16:creationId xmlns:a16="http://schemas.microsoft.com/office/drawing/2014/main" id="{2BFE0534-1D16-451E-902E-B374A7EDE384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00" y="-1"/>
            <a:ext cx="12193200" cy="45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383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3.png"/><Relationship Id="rId4" Type="http://schemas.openxmlformats.org/officeDocument/2006/relationships/hyperlink" Target="https://www.edu.cz/podpora-skol/projekty-esif/strategicke-rizeni-a-planovani-ve-skolach-a-v-uzemich-srp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5.png"/><Relationship Id="rId7" Type="http://schemas.openxmlformats.org/officeDocument/2006/relationships/diagramQuickStyle" Target="../diagrams/quickStyl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diagramLayout" Target="../diagrams/layout1.xml"/><Relationship Id="rId11" Type="http://schemas.microsoft.com/office/2007/relationships/hdphoto" Target="../media/hdphoto1.wdp"/><Relationship Id="rId5" Type="http://schemas.openxmlformats.org/officeDocument/2006/relationships/diagramData" Target="../diagrams/data1.xml"/><Relationship Id="rId10" Type="http://schemas.openxmlformats.org/officeDocument/2006/relationships/image" Target="../media/image6.png"/><Relationship Id="rId4" Type="http://schemas.openxmlformats.org/officeDocument/2006/relationships/image" Target="../media/image3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diagramData" Target="../diagrams/data4.xml"/><Relationship Id="rId18" Type="http://schemas.openxmlformats.org/officeDocument/2006/relationships/diagramData" Target="../diagrams/data5.xml"/><Relationship Id="rId26" Type="http://schemas.openxmlformats.org/officeDocument/2006/relationships/diagramColors" Target="../diagrams/colors6.xml"/><Relationship Id="rId39" Type="http://schemas.openxmlformats.org/officeDocument/2006/relationships/image" Target="../media/image3.png"/><Relationship Id="rId21" Type="http://schemas.openxmlformats.org/officeDocument/2006/relationships/diagramColors" Target="../diagrams/colors5.xml"/><Relationship Id="rId34" Type="http://schemas.openxmlformats.org/officeDocument/2006/relationships/diagramLayout" Target="../diagrams/layout8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17" Type="http://schemas.microsoft.com/office/2007/relationships/diagramDrawing" Target="../diagrams/drawing4.xml"/><Relationship Id="rId25" Type="http://schemas.openxmlformats.org/officeDocument/2006/relationships/diagramQuickStyle" Target="../diagrams/quickStyle6.xml"/><Relationship Id="rId33" Type="http://schemas.openxmlformats.org/officeDocument/2006/relationships/diagramData" Target="../diagrams/data8.xml"/><Relationship Id="rId38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6" Type="http://schemas.openxmlformats.org/officeDocument/2006/relationships/diagramColors" Target="../diagrams/colors4.xml"/><Relationship Id="rId20" Type="http://schemas.openxmlformats.org/officeDocument/2006/relationships/diagramQuickStyle" Target="../diagrams/quickStyle5.xml"/><Relationship Id="rId29" Type="http://schemas.openxmlformats.org/officeDocument/2006/relationships/diagramLayout" Target="../diagrams/layout7.xml"/><Relationship Id="rId1" Type="http://schemas.openxmlformats.org/officeDocument/2006/relationships/slideLayout" Target="../slideLayouts/slideLayout24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24" Type="http://schemas.openxmlformats.org/officeDocument/2006/relationships/diagramLayout" Target="../diagrams/layout6.xml"/><Relationship Id="rId32" Type="http://schemas.microsoft.com/office/2007/relationships/diagramDrawing" Target="../diagrams/drawing7.xml"/><Relationship Id="rId37" Type="http://schemas.microsoft.com/office/2007/relationships/diagramDrawing" Target="../diagrams/drawing8.xml"/><Relationship Id="rId5" Type="http://schemas.openxmlformats.org/officeDocument/2006/relationships/diagramQuickStyle" Target="../diagrams/quickStyle2.xml"/><Relationship Id="rId15" Type="http://schemas.openxmlformats.org/officeDocument/2006/relationships/diagramQuickStyle" Target="../diagrams/quickStyle4.xml"/><Relationship Id="rId23" Type="http://schemas.openxmlformats.org/officeDocument/2006/relationships/diagramData" Target="../diagrams/data6.xml"/><Relationship Id="rId28" Type="http://schemas.openxmlformats.org/officeDocument/2006/relationships/diagramData" Target="../diagrams/data7.xml"/><Relationship Id="rId36" Type="http://schemas.openxmlformats.org/officeDocument/2006/relationships/diagramColors" Target="../diagrams/colors8.xml"/><Relationship Id="rId10" Type="http://schemas.openxmlformats.org/officeDocument/2006/relationships/diagramQuickStyle" Target="../diagrams/quickStyle3.xml"/><Relationship Id="rId19" Type="http://schemas.openxmlformats.org/officeDocument/2006/relationships/diagramLayout" Target="../diagrams/layout5.xml"/><Relationship Id="rId31" Type="http://schemas.openxmlformats.org/officeDocument/2006/relationships/diagramColors" Target="../diagrams/colors7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Relationship Id="rId14" Type="http://schemas.openxmlformats.org/officeDocument/2006/relationships/diagramLayout" Target="../diagrams/layout4.xml"/><Relationship Id="rId22" Type="http://schemas.microsoft.com/office/2007/relationships/diagramDrawing" Target="../diagrams/drawing5.xml"/><Relationship Id="rId27" Type="http://schemas.microsoft.com/office/2007/relationships/diagramDrawing" Target="../diagrams/drawing6.xml"/><Relationship Id="rId30" Type="http://schemas.openxmlformats.org/officeDocument/2006/relationships/diagramQuickStyle" Target="../diagrams/quickStyle7.xml"/><Relationship Id="rId35" Type="http://schemas.openxmlformats.org/officeDocument/2006/relationships/diagramQuickStyle" Target="../diagrams/quickStyle8.xml"/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opvvv.msmt.cz/vice/evaluace-op-vvv" TargetMode="External"/><Relationship Id="rId2" Type="http://schemas.openxmlformats.org/officeDocument/2006/relationships/hyperlink" Target="mailto:michaela.mrozkova@msmt.cz" TargetMode="Externa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86B60612-A9BB-46A3-B521-F97ED23F8D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79"/>
            <a:ext cx="12191999" cy="6973985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4807340" y="3980772"/>
            <a:ext cx="690569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000" b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EVALUACE VEŘEJNÉ POLITIKY</a:t>
            </a:r>
          </a:p>
          <a:p>
            <a:r>
              <a:rPr lang="cs-CZ" sz="4000" b="1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 RÁMCI MŠMT</a:t>
            </a:r>
          </a:p>
          <a:p>
            <a:pPr lvl="0">
              <a:spcBef>
                <a:spcPts val="600"/>
              </a:spcBef>
            </a:pPr>
            <a:r>
              <a:rPr lang="pl-PL" sz="3000" dirty="0">
                <a:solidFill>
                  <a:schemeClr val="bg1"/>
                </a:solidFill>
              </a:rPr>
              <a:t>Michaela Mrózková, MŠMT</a:t>
            </a:r>
          </a:p>
          <a:p>
            <a:pPr lvl="0">
              <a:spcBef>
                <a:spcPts val="600"/>
              </a:spcBef>
            </a:pPr>
            <a:endParaRPr lang="cs-CZ" sz="4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Nadpis 12"/>
          <p:cNvSpPr txBox="1">
            <a:spLocks/>
          </p:cNvSpPr>
          <p:nvPr/>
        </p:nvSpPr>
        <p:spPr>
          <a:xfrm>
            <a:off x="2053389" y="1190625"/>
            <a:ext cx="7727250" cy="1166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6152">
              <a:lnSpc>
                <a:spcPct val="85000"/>
              </a:lnSpc>
              <a:spcBef>
                <a:spcPts val="0"/>
              </a:spcBef>
            </a:pPr>
            <a:endParaRPr lang="cs-CZ" sz="4800" b="1" dirty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  <p:sp>
        <p:nvSpPr>
          <p:cNvPr id="4" name="Obdélník 3">
            <a:extLst>
              <a:ext uri="{FF2B5EF4-FFF2-40B4-BE49-F238E27FC236}">
                <a16:creationId xmlns:a16="http://schemas.microsoft.com/office/drawing/2014/main" id="{5B6E8802-A7C3-41A9-8A68-32BBBE67B8AB}"/>
              </a:ext>
            </a:extLst>
          </p:cNvPr>
          <p:cNvSpPr/>
          <p:nvPr/>
        </p:nvSpPr>
        <p:spPr>
          <a:xfrm>
            <a:off x="0" y="6096650"/>
            <a:ext cx="12192000" cy="877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8" name="Obrázek 7">
            <a:extLst>
              <a:ext uri="{FF2B5EF4-FFF2-40B4-BE49-F238E27FC236}">
                <a16:creationId xmlns:a16="http://schemas.microsoft.com/office/drawing/2014/main" id="{28C6F96C-F421-45FD-964F-29A02E2189D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6330"/>
          <a:stretch/>
        </p:blipFill>
        <p:spPr>
          <a:xfrm>
            <a:off x="3789217" y="6102063"/>
            <a:ext cx="4613564" cy="87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57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Obrázek 11">
            <a:extLst>
              <a:ext uri="{FF2B5EF4-FFF2-40B4-BE49-F238E27FC236}">
                <a16:creationId xmlns:a16="http://schemas.microsoft.com/office/drawing/2014/main" id="{86B60612-A9BB-46A3-B521-F97ED23F8D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94228"/>
          <a:stretch/>
        </p:blipFill>
        <p:spPr>
          <a:xfrm>
            <a:off x="0" y="-179"/>
            <a:ext cx="12191999" cy="475667"/>
          </a:xfrm>
          <a:prstGeom prst="rect">
            <a:avLst/>
          </a:prstGeom>
        </p:spPr>
      </p:pic>
      <p:sp>
        <p:nvSpPr>
          <p:cNvPr id="7" name="Nadpis 12"/>
          <p:cNvSpPr txBox="1">
            <a:spLocks/>
          </p:cNvSpPr>
          <p:nvPr/>
        </p:nvSpPr>
        <p:spPr>
          <a:xfrm>
            <a:off x="2053389" y="1190625"/>
            <a:ext cx="7727250" cy="116613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1216152">
              <a:lnSpc>
                <a:spcPct val="85000"/>
              </a:lnSpc>
              <a:spcBef>
                <a:spcPts val="0"/>
              </a:spcBef>
            </a:pPr>
            <a:endParaRPr lang="cs-CZ" sz="4800" b="1" dirty="0">
              <a:solidFill>
                <a:schemeClr val="bg1"/>
              </a:solidFill>
              <a:latin typeface="Arial" panose="020B0604020202020204" pitchFamily="34" charset="0"/>
              <a:ea typeface="Meiryo UI" panose="020B0604030504040204" pitchFamily="34" charset="-128"/>
              <a:cs typeface="Arial" panose="020B0604020202020204" pitchFamily="34" charset="0"/>
            </a:endParaRPr>
          </a:p>
        </p:txBody>
      </p:sp>
      <p:pic>
        <p:nvPicPr>
          <p:cNvPr id="23" name="Obrázek 22">
            <a:extLst>
              <a:ext uri="{FF2B5EF4-FFF2-40B4-BE49-F238E27FC236}">
                <a16:creationId xmlns:a16="http://schemas.microsoft.com/office/drawing/2014/main" id="{9C401275-1296-41C5-902B-CC174898DD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6330"/>
          <a:stretch/>
        </p:blipFill>
        <p:spPr>
          <a:xfrm>
            <a:off x="3789217" y="6102063"/>
            <a:ext cx="4613564" cy="877335"/>
          </a:xfrm>
          <a:prstGeom prst="rect">
            <a:avLst/>
          </a:prstGeom>
        </p:spPr>
      </p:pic>
      <p:sp>
        <p:nvSpPr>
          <p:cNvPr id="4" name="Obdélník 3">
            <a:extLst>
              <a:ext uri="{FF2B5EF4-FFF2-40B4-BE49-F238E27FC236}">
                <a16:creationId xmlns:a16="http://schemas.microsoft.com/office/drawing/2014/main" id="{5B6E8802-A7C3-41A9-8A68-32BBBE67B8AB}"/>
              </a:ext>
            </a:extLst>
          </p:cNvPr>
          <p:cNvSpPr/>
          <p:nvPr/>
        </p:nvSpPr>
        <p:spPr>
          <a:xfrm>
            <a:off x="0" y="6096650"/>
            <a:ext cx="12192000" cy="8773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Obdélník 1">
            <a:extLst>
              <a:ext uri="{FF2B5EF4-FFF2-40B4-BE49-F238E27FC236}">
                <a16:creationId xmlns:a16="http://schemas.microsoft.com/office/drawing/2014/main" id="{A51260C8-2AFF-46EC-90FD-D7272221EF07}"/>
              </a:ext>
            </a:extLst>
          </p:cNvPr>
          <p:cNvSpPr/>
          <p:nvPr/>
        </p:nvSpPr>
        <p:spPr>
          <a:xfrm>
            <a:off x="6356956" y="1421275"/>
            <a:ext cx="5395888" cy="4810116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graphicFrame>
        <p:nvGraphicFramePr>
          <p:cNvPr id="11" name="Diagram 10">
            <a:extLst>
              <a:ext uri="{FF2B5EF4-FFF2-40B4-BE49-F238E27FC236}">
                <a16:creationId xmlns:a16="http://schemas.microsoft.com/office/drawing/2014/main" id="{A9FC9802-B47E-4C25-B6FC-88DE265B623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95370604"/>
              </p:ext>
            </p:extLst>
          </p:nvPr>
        </p:nvGraphicFramePr>
        <p:xfrm>
          <a:off x="6547326" y="1590340"/>
          <a:ext cx="5011270" cy="43658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3" name="TextovéPole 12">
            <a:extLst>
              <a:ext uri="{FF2B5EF4-FFF2-40B4-BE49-F238E27FC236}">
                <a16:creationId xmlns:a16="http://schemas.microsoft.com/office/drawing/2014/main" id="{74BE9801-1775-466B-8CBF-AC94D84DF647}"/>
              </a:ext>
            </a:extLst>
          </p:cNvPr>
          <p:cNvSpPr txBox="1"/>
          <p:nvPr/>
        </p:nvSpPr>
        <p:spPr>
          <a:xfrm>
            <a:off x="439881" y="678726"/>
            <a:ext cx="51280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>
                <a:solidFill>
                  <a:schemeClr val="accent1"/>
                </a:solidFill>
              </a:rPr>
              <a:t>Data a informace veřejné politiky 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829D66CD-3D64-46F4-AC73-01769C1543CE}"/>
              </a:ext>
            </a:extLst>
          </p:cNvPr>
          <p:cNvSpPr/>
          <p:nvPr/>
        </p:nvSpPr>
        <p:spPr>
          <a:xfrm>
            <a:off x="439881" y="1449841"/>
            <a:ext cx="4613564" cy="47815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74063BCA-B841-4318-B5C7-0644B081A3D0}"/>
              </a:ext>
            </a:extLst>
          </p:cNvPr>
          <p:cNvSpPr/>
          <p:nvPr/>
        </p:nvSpPr>
        <p:spPr>
          <a:xfrm>
            <a:off x="439155" y="1428759"/>
            <a:ext cx="4742446" cy="4802632"/>
          </a:xfrm>
          <a:prstGeom prst="rect">
            <a:avLst/>
          </a:prstGeom>
          <a:blipFill>
            <a:blip r:embed="rId10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40000" contrast="40000"/>
                      </a14:imgEffect>
                    </a14:imgLayer>
                  </a14:imgProps>
                </a:ext>
              </a:extLst>
            </a:blip>
            <a:srcRect/>
            <a:stretch>
              <a:fillRect l="-11983" r="-11998"/>
            </a:stretch>
          </a:blipFill>
          <a:ln>
            <a:solidFill>
              <a:schemeClr val="bg1"/>
            </a:solidFill>
          </a:ln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3">
            <a:scrgbClr r="0" g="0" b="0"/>
          </a:fillRef>
          <a:effectRef idx="2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" name="Obdélník 2">
            <a:extLst>
              <a:ext uri="{FF2B5EF4-FFF2-40B4-BE49-F238E27FC236}">
                <a16:creationId xmlns:a16="http://schemas.microsoft.com/office/drawing/2014/main" id="{6EBCB22F-9E6D-4915-B0D5-C60396F2E4C9}"/>
              </a:ext>
            </a:extLst>
          </p:cNvPr>
          <p:cNvSpPr/>
          <p:nvPr/>
        </p:nvSpPr>
        <p:spPr>
          <a:xfrm>
            <a:off x="749878" y="1823500"/>
            <a:ext cx="1851319" cy="164773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2200" b="1" dirty="0"/>
              <a:t>Útvar pro regionální školství</a:t>
            </a:r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dirty="0"/>
              <a:t>Analytici</a:t>
            </a:r>
          </a:p>
        </p:txBody>
      </p:sp>
      <p:sp>
        <p:nvSpPr>
          <p:cNvPr id="36" name="Obdélník 35">
            <a:extLst>
              <a:ext uri="{FF2B5EF4-FFF2-40B4-BE49-F238E27FC236}">
                <a16:creationId xmlns:a16="http://schemas.microsoft.com/office/drawing/2014/main" id="{AE996C56-57DD-4541-BBDC-521E6BEA35C4}"/>
              </a:ext>
            </a:extLst>
          </p:cNvPr>
          <p:cNvSpPr/>
          <p:nvPr/>
        </p:nvSpPr>
        <p:spPr>
          <a:xfrm>
            <a:off x="3049397" y="1800437"/>
            <a:ext cx="1851319" cy="1647737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2200" b="1" dirty="0"/>
              <a:t>Útvar pro výzkum, vývoj </a:t>
            </a:r>
            <a:br>
              <a:rPr lang="cs-CZ" sz="2200" b="1" dirty="0"/>
            </a:br>
            <a:r>
              <a:rPr lang="cs-CZ" sz="2200" b="1" dirty="0"/>
              <a:t>a VŠ</a:t>
            </a:r>
            <a:endParaRPr lang="cs-CZ" sz="2200" dirty="0"/>
          </a:p>
          <a:p>
            <a:pPr lvl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dirty="0"/>
              <a:t>Analytici</a:t>
            </a:r>
          </a:p>
        </p:txBody>
      </p:sp>
      <p:sp>
        <p:nvSpPr>
          <p:cNvPr id="37" name="Obdélník 36">
            <a:extLst>
              <a:ext uri="{FF2B5EF4-FFF2-40B4-BE49-F238E27FC236}">
                <a16:creationId xmlns:a16="http://schemas.microsoft.com/office/drawing/2014/main" id="{BB2FD078-D230-4F06-9B67-7F5DD656F21A}"/>
              </a:ext>
            </a:extLst>
          </p:cNvPr>
          <p:cNvSpPr/>
          <p:nvPr/>
        </p:nvSpPr>
        <p:spPr>
          <a:xfrm>
            <a:off x="735321" y="4384521"/>
            <a:ext cx="4150838" cy="1380280"/>
          </a:xfrm>
          <a:prstGeom prst="rect">
            <a:avLst/>
          </a:prstGeom>
          <a:solidFill>
            <a:srgbClr val="EA0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2400" b="1" dirty="0"/>
              <a:t>Útvar ESIF</a:t>
            </a:r>
            <a:br>
              <a:rPr lang="cs-CZ" sz="2400" b="1" dirty="0"/>
            </a:br>
            <a:endParaRPr lang="cs-CZ" sz="1200" b="1" dirty="0"/>
          </a:p>
          <a:p>
            <a:pPr lvl="0"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sz="1400" dirty="0"/>
              <a:t>(OP VK, OP VAVPI, OP VVV, OP JAK )</a:t>
            </a:r>
          </a:p>
          <a:p>
            <a:pPr algn="ctr" defTabSz="8001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cs-CZ" dirty="0"/>
              <a:t>Evaluační jednotka</a:t>
            </a:r>
          </a:p>
        </p:txBody>
      </p:sp>
      <p:sp>
        <p:nvSpPr>
          <p:cNvPr id="5" name="Šipka: dolů 4">
            <a:extLst>
              <a:ext uri="{FF2B5EF4-FFF2-40B4-BE49-F238E27FC236}">
                <a16:creationId xmlns:a16="http://schemas.microsoft.com/office/drawing/2014/main" id="{5700B355-D867-4495-B13E-1EA881B200DF}"/>
              </a:ext>
            </a:extLst>
          </p:cNvPr>
          <p:cNvSpPr/>
          <p:nvPr/>
        </p:nvSpPr>
        <p:spPr>
          <a:xfrm>
            <a:off x="923925" y="3471237"/>
            <a:ext cx="504825" cy="882059"/>
          </a:xfrm>
          <a:prstGeom prst="down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Šipka: dolů 38">
            <a:extLst>
              <a:ext uri="{FF2B5EF4-FFF2-40B4-BE49-F238E27FC236}">
                <a16:creationId xmlns:a16="http://schemas.microsoft.com/office/drawing/2014/main" id="{0F7A42D5-373A-4BEC-802D-6813772814FB}"/>
              </a:ext>
            </a:extLst>
          </p:cNvPr>
          <p:cNvSpPr/>
          <p:nvPr/>
        </p:nvSpPr>
        <p:spPr>
          <a:xfrm>
            <a:off x="3186984" y="3449324"/>
            <a:ext cx="504825" cy="882059"/>
          </a:xfrm>
          <a:prstGeom prst="downArrow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Šipka: dolů 39">
            <a:extLst>
              <a:ext uri="{FF2B5EF4-FFF2-40B4-BE49-F238E27FC236}">
                <a16:creationId xmlns:a16="http://schemas.microsoft.com/office/drawing/2014/main" id="{12E6753F-4E8F-4710-BA77-D1267B8D21CD}"/>
              </a:ext>
            </a:extLst>
          </p:cNvPr>
          <p:cNvSpPr/>
          <p:nvPr/>
        </p:nvSpPr>
        <p:spPr>
          <a:xfrm rot="10800000">
            <a:off x="1978077" y="3501586"/>
            <a:ext cx="504825" cy="882059"/>
          </a:xfrm>
          <a:prstGeom prst="downArrow">
            <a:avLst/>
          </a:prstGeom>
          <a:solidFill>
            <a:srgbClr val="EA0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Šipka: dolů 40">
            <a:extLst>
              <a:ext uri="{FF2B5EF4-FFF2-40B4-BE49-F238E27FC236}">
                <a16:creationId xmlns:a16="http://schemas.microsoft.com/office/drawing/2014/main" id="{5CCA502F-794A-4D2C-9FC7-B924FFF54494}"/>
              </a:ext>
            </a:extLst>
          </p:cNvPr>
          <p:cNvSpPr/>
          <p:nvPr/>
        </p:nvSpPr>
        <p:spPr>
          <a:xfrm rot="10800000">
            <a:off x="4190554" y="3497049"/>
            <a:ext cx="504825" cy="882059"/>
          </a:xfrm>
          <a:prstGeom prst="downArrow">
            <a:avLst/>
          </a:prstGeom>
          <a:solidFill>
            <a:srgbClr val="EA007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Šipka: dolů 44">
            <a:extLst>
              <a:ext uri="{FF2B5EF4-FFF2-40B4-BE49-F238E27FC236}">
                <a16:creationId xmlns:a16="http://schemas.microsoft.com/office/drawing/2014/main" id="{C044A17A-BD9F-4988-998C-5126352D1FB1}"/>
              </a:ext>
            </a:extLst>
          </p:cNvPr>
          <p:cNvSpPr/>
          <p:nvPr/>
        </p:nvSpPr>
        <p:spPr>
          <a:xfrm rot="5400000">
            <a:off x="5462406" y="4068156"/>
            <a:ext cx="504825" cy="1295569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46" name="Obrázek 45">
            <a:extLst>
              <a:ext uri="{FF2B5EF4-FFF2-40B4-BE49-F238E27FC236}">
                <a16:creationId xmlns:a16="http://schemas.microsoft.com/office/drawing/2014/main" id="{59F88359-EF40-49B4-9584-61704F1AAE2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6330"/>
          <a:stretch/>
        </p:blipFill>
        <p:spPr>
          <a:xfrm>
            <a:off x="3941617" y="6254463"/>
            <a:ext cx="4613564" cy="877335"/>
          </a:xfrm>
          <a:prstGeom prst="rect">
            <a:avLst/>
          </a:prstGeom>
        </p:spPr>
      </p:pic>
      <p:sp>
        <p:nvSpPr>
          <p:cNvPr id="21" name="Šipka: dolů 20">
            <a:extLst>
              <a:ext uri="{FF2B5EF4-FFF2-40B4-BE49-F238E27FC236}">
                <a16:creationId xmlns:a16="http://schemas.microsoft.com/office/drawing/2014/main" id="{769ED0AA-53B6-43C1-848F-BA9E6959A19B}"/>
              </a:ext>
            </a:extLst>
          </p:cNvPr>
          <p:cNvSpPr/>
          <p:nvPr/>
        </p:nvSpPr>
        <p:spPr>
          <a:xfrm rot="5400000">
            <a:off x="5516194" y="2101883"/>
            <a:ext cx="504825" cy="1295569"/>
          </a:xfrm>
          <a:prstGeom prst="downArrow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6316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DA8244D5-93BB-4F1C-B1E7-D46C4D9B4FC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99179649"/>
              </p:ext>
            </p:extLst>
          </p:nvPr>
        </p:nvGraphicFramePr>
        <p:xfrm>
          <a:off x="3756000" y="866461"/>
          <a:ext cx="4680000" cy="51250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07DBA4F2-B017-40EA-B753-A37E0B6749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51490762"/>
              </p:ext>
            </p:extLst>
          </p:nvPr>
        </p:nvGraphicFramePr>
        <p:xfrm>
          <a:off x="8539625" y="996541"/>
          <a:ext cx="3240000" cy="175708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10" name="Diagram 9">
            <a:extLst>
              <a:ext uri="{FF2B5EF4-FFF2-40B4-BE49-F238E27FC236}">
                <a16:creationId xmlns:a16="http://schemas.microsoft.com/office/drawing/2014/main" id="{53E6291C-604C-4480-8699-F6ED3E88EEC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41977524"/>
              </p:ext>
            </p:extLst>
          </p:nvPr>
        </p:nvGraphicFramePr>
        <p:xfrm>
          <a:off x="415229" y="976986"/>
          <a:ext cx="3240000" cy="2031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D7A2B611-BA7C-472E-979C-BFE5FA5E80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2461264"/>
              </p:ext>
            </p:extLst>
          </p:nvPr>
        </p:nvGraphicFramePr>
        <p:xfrm>
          <a:off x="415230" y="5099428"/>
          <a:ext cx="3279964" cy="9837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8" r:lo="rId19" r:qs="rId20" r:cs="rId21"/>
          </a:graphicData>
        </a:graphic>
      </p:graphicFrame>
      <p:graphicFrame>
        <p:nvGraphicFramePr>
          <p:cNvPr id="16" name="Diagram 15">
            <a:extLst>
              <a:ext uri="{FF2B5EF4-FFF2-40B4-BE49-F238E27FC236}">
                <a16:creationId xmlns:a16="http://schemas.microsoft.com/office/drawing/2014/main" id="{44E692E7-AD20-4FE7-A83A-112D92B7F88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5849191"/>
              </p:ext>
            </p:extLst>
          </p:nvPr>
        </p:nvGraphicFramePr>
        <p:xfrm>
          <a:off x="412375" y="3429000"/>
          <a:ext cx="3662086" cy="131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3" r:lo="rId24" r:qs="rId25" r:cs="rId26"/>
          </a:graphicData>
        </a:graphic>
      </p:graphicFrame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70888E6A-8C66-4746-A534-12D32074C9F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232020756"/>
              </p:ext>
            </p:extLst>
          </p:nvPr>
        </p:nvGraphicFramePr>
        <p:xfrm>
          <a:off x="8539625" y="4425756"/>
          <a:ext cx="3240000" cy="143570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8" r:lo="rId29" r:qs="rId30" r:cs="rId31"/>
          </a:graphicData>
        </a:graphic>
      </p:graphicFrame>
      <p:graphicFrame>
        <p:nvGraphicFramePr>
          <p:cNvPr id="21" name="Diagram 20">
            <a:extLst>
              <a:ext uri="{FF2B5EF4-FFF2-40B4-BE49-F238E27FC236}">
                <a16:creationId xmlns:a16="http://schemas.microsoft.com/office/drawing/2014/main" id="{D8EC1627-1BE0-499A-BAC7-02CD0C91326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6818794"/>
              </p:ext>
            </p:extLst>
          </p:nvPr>
        </p:nvGraphicFramePr>
        <p:xfrm>
          <a:off x="8402781" y="2778814"/>
          <a:ext cx="3379694" cy="45899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3" r:lo="rId34" r:qs="rId35" r:cs="rId36"/>
          </a:graphicData>
        </a:graphic>
      </p:graphicFrame>
      <p:pic>
        <p:nvPicPr>
          <p:cNvPr id="11" name="Obrázek 10">
            <a:extLst>
              <a:ext uri="{FF2B5EF4-FFF2-40B4-BE49-F238E27FC236}">
                <a16:creationId xmlns:a16="http://schemas.microsoft.com/office/drawing/2014/main" id="{CAAF4868-DA6A-4946-9E01-52DD6AB27A98}"/>
              </a:ext>
            </a:extLst>
          </p:cNvPr>
          <p:cNvPicPr>
            <a:picLocks noChangeAspect="1"/>
          </p:cNvPicPr>
          <p:nvPr/>
        </p:nvPicPr>
        <p:blipFill rotWithShape="1">
          <a:blip r:embed="rId38"/>
          <a:srcRect b="94228"/>
          <a:stretch/>
        </p:blipFill>
        <p:spPr>
          <a:xfrm>
            <a:off x="0" y="-179"/>
            <a:ext cx="12191999" cy="475667"/>
          </a:xfrm>
          <a:prstGeom prst="rect">
            <a:avLst/>
          </a:prstGeom>
        </p:spPr>
      </p:pic>
      <p:pic>
        <p:nvPicPr>
          <p:cNvPr id="12" name="Obrázek 11">
            <a:extLst>
              <a:ext uri="{FF2B5EF4-FFF2-40B4-BE49-F238E27FC236}">
                <a16:creationId xmlns:a16="http://schemas.microsoft.com/office/drawing/2014/main" id="{30818D4E-C24B-4C31-91E6-293F4E163F96}"/>
              </a:ext>
            </a:extLst>
          </p:cNvPr>
          <p:cNvPicPr>
            <a:picLocks noChangeAspect="1"/>
          </p:cNvPicPr>
          <p:nvPr/>
        </p:nvPicPr>
        <p:blipFill rotWithShape="1"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6330"/>
          <a:stretch/>
        </p:blipFill>
        <p:spPr>
          <a:xfrm>
            <a:off x="3789217" y="6102063"/>
            <a:ext cx="4613564" cy="87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0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>
            <a:extLst>
              <a:ext uri="{FF2B5EF4-FFF2-40B4-BE49-F238E27FC236}">
                <a16:creationId xmlns:a16="http://schemas.microsoft.com/office/drawing/2014/main" id="{A47D97F2-0124-4353-B44A-9522C868A0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47849"/>
            <a:ext cx="10515600" cy="36623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000" dirty="0">
                <a:solidFill>
                  <a:schemeClr val="accent1"/>
                </a:solidFill>
              </a:rPr>
              <a:t>Děkuji za pozornost </a:t>
            </a:r>
            <a:br>
              <a:rPr lang="cs-CZ" dirty="0">
                <a:solidFill>
                  <a:schemeClr val="accent1"/>
                </a:solidFill>
              </a:rPr>
            </a:br>
            <a:endParaRPr lang="cs-CZ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</a:rPr>
              <a:t>Michaela Mrózková</a:t>
            </a:r>
          </a:p>
          <a:p>
            <a:pPr marL="0" indent="0">
              <a:buNone/>
            </a:pPr>
            <a:r>
              <a:rPr lang="cs-CZ" b="1" dirty="0">
                <a:solidFill>
                  <a:schemeClr val="accent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michaela.mrozkova@msmt.cz</a:t>
            </a:r>
            <a:endParaRPr lang="cs-CZ" b="1" dirty="0">
              <a:solidFill>
                <a:schemeClr val="accent1"/>
              </a:solidFill>
            </a:endParaRPr>
          </a:p>
          <a:p>
            <a:pPr marL="0" indent="0">
              <a:buNone/>
            </a:pPr>
            <a:endParaRPr lang="cs-CZ" sz="2000" dirty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cs-CZ" sz="2000" dirty="0">
                <a:solidFill>
                  <a:schemeClr val="accent1"/>
                </a:solidFill>
              </a:rPr>
              <a:t>Další informace o evaluacích OP VVV naleznete na</a:t>
            </a:r>
          </a:p>
          <a:p>
            <a:pPr marL="0" indent="0">
              <a:buNone/>
            </a:pPr>
            <a:r>
              <a:rPr lang="cs-CZ" sz="2000" dirty="0">
                <a:solidFill>
                  <a:schemeClr val="accent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https://opvvv.msmt.cz/vice/evaluace-op-vvv</a:t>
            </a:r>
            <a:endParaRPr lang="cs-CZ" sz="2000" dirty="0">
              <a:solidFill>
                <a:schemeClr val="accent1"/>
              </a:solidFill>
            </a:endParaRPr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D98BD062-6BE5-4FD7-BAA5-DA3DD870A5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94228"/>
          <a:stretch/>
        </p:blipFill>
        <p:spPr>
          <a:xfrm>
            <a:off x="0" y="-179"/>
            <a:ext cx="12191999" cy="475667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8669E559-DC72-4F2D-B134-ECACE758235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4" b="6330"/>
          <a:stretch/>
        </p:blipFill>
        <p:spPr>
          <a:xfrm>
            <a:off x="3789217" y="6102063"/>
            <a:ext cx="4613564" cy="877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887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Vlastní návrh">
  <a:themeElements>
    <a:clrScheme name="Motiv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Motiv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0104a4cd-1400-468e-be1b-c7aad71d7d5a">15OPMSMT0001-28-136039</_dlc_DocId>
    <_dlc_DocIdUrl xmlns="0104a4cd-1400-468e-be1b-c7aad71d7d5a">
      <Url>https://op.msmt.cz/_layouts/15/DocIdRedir.aspx?ID=15OPMSMT0001-28-136039</Url>
      <Description>15OPMSMT0001-28-136039</Description>
    </_dlc_DocIdUrl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10CA98376D84445B27235C23C5DAEEA" ma:contentTypeVersion="3" ma:contentTypeDescription="Vytvoří nový dokument" ma:contentTypeScope="" ma:versionID="26bec60fd599d9bf8ccd2066ea928388">
  <xsd:schema xmlns:xsd="http://www.w3.org/2001/XMLSchema" xmlns:xs="http://www.w3.org/2001/XMLSchema" xmlns:p="http://schemas.microsoft.com/office/2006/metadata/properties" xmlns:ns2="0104a4cd-1400-468e-be1b-c7aad71d7d5a" targetNamespace="http://schemas.microsoft.com/office/2006/metadata/properties" ma:root="true" ma:fieldsID="5b2268967c3d466a78734da71f64c258" ns2:_="">
    <xsd:import namespace="0104a4cd-1400-468e-be1b-c7aad71d7d5a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04a4cd-1400-468e-be1b-c7aad71d7d5a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Zachovat ID" ma:description="Ponechat ID po přidání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 ma:index="11" ma:displayName="Komentář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3836A6B-B9C0-4044-A2B1-4CDBD2A5CC87}">
  <ds:schemaRefs>
    <ds:schemaRef ds:uri="http://schemas.openxmlformats.org/package/2006/metadata/core-properties"/>
    <ds:schemaRef ds:uri="http://schemas.microsoft.com/office/infopath/2007/PartnerControls"/>
    <ds:schemaRef ds:uri="http://purl.org/dc/terms/"/>
    <ds:schemaRef ds:uri="http://purl.org/dc/dcmitype/"/>
    <ds:schemaRef ds:uri="http://schemas.microsoft.com/office/2006/metadata/properties"/>
    <ds:schemaRef ds:uri="http://schemas.microsoft.com/office/2006/documentManagement/types"/>
    <ds:schemaRef ds:uri="http://purl.org/dc/elements/1.1/"/>
    <ds:schemaRef ds:uri="0104a4cd-1400-468e-be1b-c7aad71d7d5a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EB7D9836-1CA0-4407-ABC7-093FC03A947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41FC87D-118F-4FFF-98EE-59ADE527E458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F82938DD-2E08-4F4D-8449-2FD93BF122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104a4cd-1400-468e-be1b-c7aad71d7d5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47621</TotalTime>
  <Words>129</Words>
  <Application>Microsoft Office PowerPoint</Application>
  <PresentationFormat>Širokoúhlá obrazovka</PresentationFormat>
  <Paragraphs>51</Paragraphs>
  <Slides>4</Slides>
  <Notes>3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4</vt:i4>
      </vt:variant>
    </vt:vector>
  </HeadingPairs>
  <TitlesOfParts>
    <vt:vector size="10" baseType="lpstr">
      <vt:lpstr>Meiryo UI</vt:lpstr>
      <vt:lpstr>Arial</vt:lpstr>
      <vt:lpstr>Calibri</vt:lpstr>
      <vt:lpstr>Calibri Light</vt:lpstr>
      <vt:lpstr>Vlastní návrh</vt:lpstr>
      <vt:lpstr>1_Vlastní návrh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MSMT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Prezentace_obecná šablona</dc:title>
  <dc:creator>Presová Eva</dc:creator>
  <dc:description/>
  <cp:lastModifiedBy>Mrózková Michaela</cp:lastModifiedBy>
  <cp:revision>781</cp:revision>
  <cp:lastPrinted>2020-03-04T09:12:17Z</cp:lastPrinted>
  <dcterms:created xsi:type="dcterms:W3CDTF">2015-09-11T08:58:50Z</dcterms:created>
  <dcterms:modified xsi:type="dcterms:W3CDTF">2021-10-12T11:23:01Z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0x010100810CA98376D84445B27235C23C5DAEEA</vt:lpwstr>
  </property>
  <property fmtid="{D5CDD505-2E9C-101B-9397-08002B2CF9AE}" pid="3" name="_dlc_DocIdItemGuid">
    <vt:lpwstr>da2d024b-5322-4d77-9ae6-9fa338b509e8</vt:lpwstr>
  </property>
  <property fmtid="{D5CDD505-2E9C-101B-9397-08002B2CF9AE}" pid="4" name="Komentář">
    <vt:lpwstr>předepsané písmo Calibri, daná velikost a barva písma</vt:lpwstr>
  </property>
</Properties>
</file>