
<file path=[Content_Types].xml><?xml version="1.0" encoding="utf-8"?>
<Types xmlns="http://schemas.openxmlformats.org/package/2006/content-types">
  <Default Extension="png" ContentType="image/png"/>
  <Default Extension="tmp"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84" r:id="rId4"/>
  </p:sldMasterIdLst>
  <p:notesMasterIdLst>
    <p:notesMasterId r:id="rId28"/>
  </p:notesMasterIdLst>
  <p:sldIdLst>
    <p:sldId id="318" r:id="rId5"/>
    <p:sldId id="351" r:id="rId6"/>
    <p:sldId id="353" r:id="rId7"/>
    <p:sldId id="319" r:id="rId8"/>
    <p:sldId id="340" r:id="rId9"/>
    <p:sldId id="337" r:id="rId10"/>
    <p:sldId id="338" r:id="rId11"/>
    <p:sldId id="339" r:id="rId12"/>
    <p:sldId id="354" r:id="rId13"/>
    <p:sldId id="355" r:id="rId14"/>
    <p:sldId id="341" r:id="rId15"/>
    <p:sldId id="359" r:id="rId16"/>
    <p:sldId id="361" r:id="rId17"/>
    <p:sldId id="362" r:id="rId18"/>
    <p:sldId id="363" r:id="rId19"/>
    <p:sldId id="364" r:id="rId20"/>
    <p:sldId id="356" r:id="rId21"/>
    <p:sldId id="346" r:id="rId22"/>
    <p:sldId id="344" r:id="rId23"/>
    <p:sldId id="345" r:id="rId24"/>
    <p:sldId id="347" r:id="rId25"/>
    <p:sldId id="349" r:id="rId26"/>
    <p:sldId id="328"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UESTA María José, EXD" initials="CMJE" lastIdx="2" clrIdx="0">
    <p:extLst>
      <p:ext uri="{19B8F6BF-5375-455C-9EA6-DF929625EA0E}">
        <p15:presenceInfo xmlns:p15="http://schemas.microsoft.com/office/powerpoint/2012/main" userId="S-1-5-21-2146598497-832928401-1254845835-23828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72A6"/>
    <a:srgbClr val="227A9E"/>
    <a:srgbClr val="99D6D6"/>
    <a:srgbClr val="B2E0E0"/>
    <a:srgbClr val="E0F2EF"/>
    <a:srgbClr val="CCE9E5"/>
    <a:srgbClr val="B3D7EC"/>
    <a:srgbClr val="055F67"/>
    <a:srgbClr val="047A73"/>
    <a:srgbClr val="EBF5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30857B1-DFA0-424F-8036-867FDB2CCB8B}" v="2" dt="2020-12-03T14:33:55.787"/>
    <p1510:client id="{19CF1100-7D16-4905-9197-D05556118BB9}" v="1" dt="2020-11-13T17:05:06.129"/>
    <p1510:client id="{1C980B2A-1F27-4C6A-A63D-071195FC893F}" v="2" dt="2020-12-17T15:32:38.380"/>
    <p1510:client id="{35333785-1059-451C-9847-C8DC8F976ACA}" v="2" dt="2020-11-23T09:38:15.183"/>
    <p1510:client id="{66D2FD97-CD06-42CE-A1C3-8350F74D8919}" v="8" dt="2020-10-27T09:32:21.331"/>
    <p1510:client id="{D4DDFA60-16AE-4413-B3BC-57A7071D1984}" v="1" dt="2020-11-13T15:22:31.44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14" autoAdjust="0"/>
    <p:restoredTop sz="83130" autoAdjust="0"/>
  </p:normalViewPr>
  <p:slideViewPr>
    <p:cSldViewPr snapToGrid="0">
      <p:cViewPr varScale="1">
        <p:scale>
          <a:sx n="92" d="100"/>
          <a:sy n="92" d="100"/>
        </p:scale>
        <p:origin x="123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38"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PEZ ROLDAN Elisa, EXD/DKI/DWS" userId="S::elisa.lopezroldan@oecd.org::872c821d-b959-45d6-bc9b-76c2517793f1" providerId="AD" clId="Web-{030857B1-DFA0-424F-8036-867FDB2CCB8B}"/>
    <pc:docChg chg="modSld">
      <pc:chgData name="LOPEZ ROLDAN Elisa, EXD/DKI/DWS" userId="S::elisa.lopezroldan@oecd.org::872c821d-b959-45d6-bc9b-76c2517793f1" providerId="AD" clId="Web-{030857B1-DFA0-424F-8036-867FDB2CCB8B}" dt="2020-12-03T14:33:55.787" v="1"/>
      <pc:docMkLst>
        <pc:docMk/>
      </pc:docMkLst>
      <pc:sldChg chg="mod modShow">
        <pc:chgData name="LOPEZ ROLDAN Elisa, EXD/DKI/DWS" userId="S::elisa.lopezroldan@oecd.org::872c821d-b959-45d6-bc9b-76c2517793f1" providerId="AD" clId="Web-{030857B1-DFA0-424F-8036-867FDB2CCB8B}" dt="2020-12-03T14:33:51.287" v="0"/>
        <pc:sldMkLst>
          <pc:docMk/>
          <pc:sldMk cId="2269821641" sldId="305"/>
        </pc:sldMkLst>
      </pc:sldChg>
      <pc:sldChg chg="mod modShow">
        <pc:chgData name="LOPEZ ROLDAN Elisa, EXD/DKI/DWS" userId="S::elisa.lopezroldan@oecd.org::872c821d-b959-45d6-bc9b-76c2517793f1" providerId="AD" clId="Web-{030857B1-DFA0-424F-8036-867FDB2CCB8B}" dt="2020-12-03T14:33:55.787" v="1"/>
        <pc:sldMkLst>
          <pc:docMk/>
          <pc:sldMk cId="1237829544" sldId="308"/>
        </pc:sldMkLst>
      </pc:sldChg>
    </pc:docChg>
  </pc:docChgLst>
  <pc:docChgLst>
    <pc:chgData name="STAIKOU Dimitra, EXD/DKI/MSU" userId="S::dimitra.staikou@oecd.org::6ffcc305-11c9-4213-95cf-58ba96db3234" providerId="AD" clId="Web-{1C980B2A-1F27-4C6A-A63D-071195FC893F}"/>
    <pc:docChg chg="addSld delSld">
      <pc:chgData name="STAIKOU Dimitra, EXD/DKI/MSU" userId="S::dimitra.staikou@oecd.org::6ffcc305-11c9-4213-95cf-58ba96db3234" providerId="AD" clId="Web-{1C980B2A-1F27-4C6A-A63D-071195FC893F}" dt="2020-12-17T15:32:38.380" v="1"/>
      <pc:docMkLst>
        <pc:docMk/>
      </pc:docMkLst>
      <pc:sldChg chg="new del">
        <pc:chgData name="STAIKOU Dimitra, EXD/DKI/MSU" userId="S::dimitra.staikou@oecd.org::6ffcc305-11c9-4213-95cf-58ba96db3234" providerId="AD" clId="Web-{1C980B2A-1F27-4C6A-A63D-071195FC893F}" dt="2020-12-17T15:32:38.380" v="1"/>
        <pc:sldMkLst>
          <pc:docMk/>
          <pc:sldMk cId="1004951949" sldId="314"/>
        </pc:sldMkLst>
      </pc:sldChg>
    </pc:docChg>
  </pc:docChgLst>
  <pc:docChgLst>
    <pc:chgData name="LOPEZ ROLDAN Elisa, EXD/DKI/DWS" userId="S::elisa.lopezroldan@oecd.org::872c821d-b959-45d6-bc9b-76c2517793f1" providerId="AD" clId="Web-{35333785-1059-451C-9847-C8DC8F976ACA}"/>
    <pc:docChg chg="modSld">
      <pc:chgData name="LOPEZ ROLDAN Elisa, EXD/DKI/DWS" userId="S::elisa.lopezroldan@oecd.org::872c821d-b959-45d6-bc9b-76c2517793f1" providerId="AD" clId="Web-{35333785-1059-451C-9847-C8DC8F976ACA}" dt="2020-11-23T09:38:15.183" v="2"/>
      <pc:docMkLst>
        <pc:docMk/>
      </pc:docMkLst>
      <pc:sldChg chg="addSp delSp modSp">
        <pc:chgData name="LOPEZ ROLDAN Elisa, EXD/DKI/DWS" userId="S::elisa.lopezroldan@oecd.org::872c821d-b959-45d6-bc9b-76c2517793f1" providerId="AD" clId="Web-{35333785-1059-451C-9847-C8DC8F976ACA}" dt="2020-11-23T09:38:15.183" v="2"/>
        <pc:sldMkLst>
          <pc:docMk/>
          <pc:sldMk cId="1413000564" sldId="300"/>
        </pc:sldMkLst>
        <pc:graphicFrameChg chg="add del mod modGraphic">
          <ac:chgData name="LOPEZ ROLDAN Elisa, EXD/DKI/DWS" userId="S::elisa.lopezroldan@oecd.org::872c821d-b959-45d6-bc9b-76c2517793f1" providerId="AD" clId="Web-{35333785-1059-451C-9847-C8DC8F976ACA}" dt="2020-11-23T09:38:15.183" v="2"/>
          <ac:graphicFrameMkLst>
            <pc:docMk/>
            <pc:sldMk cId="1413000564" sldId="300"/>
            <ac:graphicFrameMk id="11" creationId="{A9701509-B412-492A-8478-99E92CFF2A1C}"/>
          </ac:graphicFrameMkLst>
        </pc:graphicFrameChg>
      </pc:sldChg>
    </pc:docChg>
  </pc:docChgLst>
  <pc:docChgLst>
    <pc:chgData name="LOPEZ ROLDAN Elisa, EXD/DKI/DWS" userId="S::elisa.lopezroldan@oecd.org::872c821d-b959-45d6-bc9b-76c2517793f1" providerId="AD" clId="Web-{D4DDFA60-16AE-4413-B3BC-57A7071D1984}"/>
    <pc:docChg chg="delSld">
      <pc:chgData name="LOPEZ ROLDAN Elisa, EXD/DKI/DWS" userId="S::elisa.lopezroldan@oecd.org::872c821d-b959-45d6-bc9b-76c2517793f1" providerId="AD" clId="Web-{D4DDFA60-16AE-4413-B3BC-57A7071D1984}" dt="2020-11-13T15:22:31.448" v="0"/>
      <pc:docMkLst>
        <pc:docMk/>
      </pc:docMkLst>
      <pc:sldChg chg="del">
        <pc:chgData name="LOPEZ ROLDAN Elisa, EXD/DKI/DWS" userId="S::elisa.lopezroldan@oecd.org::872c821d-b959-45d6-bc9b-76c2517793f1" providerId="AD" clId="Web-{D4DDFA60-16AE-4413-B3BC-57A7071D1984}" dt="2020-11-13T15:22:31.448" v="0"/>
        <pc:sldMkLst>
          <pc:docMk/>
          <pc:sldMk cId="903416378" sldId="295"/>
        </pc:sldMkLst>
      </pc:sldChg>
    </pc:docChg>
  </pc:docChgLst>
  <pc:docChgLst>
    <pc:chgData name="CUESTA María José, EXD" userId="S::mariajose.cuesta@oecd.org::1d169541-aa80-42b1-884d-96b7594ffd89" providerId="AD" clId="Web-{66D2FD97-CD06-42CE-A1C3-8350F74D8919}"/>
    <pc:docChg chg="modSld">
      <pc:chgData name="CUESTA María José, EXD" userId="S::mariajose.cuesta@oecd.org::1d169541-aa80-42b1-884d-96b7594ffd89" providerId="AD" clId="Web-{66D2FD97-CD06-42CE-A1C3-8350F74D8919}" dt="2020-10-27T09:32:20.190" v="6" actId="20577"/>
      <pc:docMkLst>
        <pc:docMk/>
      </pc:docMkLst>
      <pc:sldChg chg="modSp">
        <pc:chgData name="CUESTA María José, EXD" userId="S::mariajose.cuesta@oecd.org::1d169541-aa80-42b1-884d-96b7594ffd89" providerId="AD" clId="Web-{66D2FD97-CD06-42CE-A1C3-8350F74D8919}" dt="2020-10-27T09:32:18.127" v="5" actId="20577"/>
        <pc:sldMkLst>
          <pc:docMk/>
          <pc:sldMk cId="292147503" sldId="256"/>
        </pc:sldMkLst>
        <pc:spChg chg="mod">
          <ac:chgData name="CUESTA María José, EXD" userId="S::mariajose.cuesta@oecd.org::1d169541-aa80-42b1-884d-96b7594ffd89" providerId="AD" clId="Web-{66D2FD97-CD06-42CE-A1C3-8350F74D8919}" dt="2020-10-27T09:32:18.127" v="5" actId="20577"/>
          <ac:spMkLst>
            <pc:docMk/>
            <pc:sldMk cId="292147503" sldId="256"/>
            <ac:spMk id="8" creationId="{00000000-0000-0000-0000-000000000000}"/>
          </ac:spMkLst>
        </pc:spChg>
      </pc:sldChg>
    </pc:docChg>
  </pc:docChgLst>
  <pc:docChgLst>
    <pc:chgData name="STAIKOU Dimitra, EXD/DKI" userId="S::dimitra.staikou@oecd.org::6ffcc305-11c9-4213-95cf-58ba96db3234" providerId="AD" clId="Web-{19CF1100-7D16-4905-9197-D05556118BB9}"/>
    <pc:docChg chg="addSld">
      <pc:chgData name="STAIKOU Dimitra, EXD/DKI" userId="S::dimitra.staikou@oecd.org::6ffcc305-11c9-4213-95cf-58ba96db3234" providerId="AD" clId="Web-{19CF1100-7D16-4905-9197-D05556118BB9}" dt="2020-11-13T17:05:06.129" v="0"/>
      <pc:docMkLst>
        <pc:docMk/>
      </pc:docMkLst>
      <pc:sldChg chg="new">
        <pc:chgData name="STAIKOU Dimitra, EXD/DKI" userId="S::dimitra.staikou@oecd.org::6ffcc305-11c9-4213-95cf-58ba96db3234" providerId="AD" clId="Web-{19CF1100-7D16-4905-9197-D05556118BB9}" dt="2020-11-13T17:05:06.129" v="0"/>
        <pc:sldMkLst>
          <pc:docMk/>
          <pc:sldMk cId="3690740822" sldId="299"/>
        </pc:sldMkLst>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6_2">
  <dgm:title val=""/>
  <dgm:desc val=""/>
  <dgm:catLst>
    <dgm:cat type="accent6" pri="11200"/>
  </dgm:catLst>
  <dgm:styleLbl name="node0">
    <dgm:fillClrLst meth="repeat">
      <a:schemeClr val="accent6"/>
    </dgm:fillClrLst>
    <dgm:linClrLst meth="repeat">
      <a:schemeClr val="lt1"/>
    </dgm:linClrLst>
    <dgm:effectClrLst/>
    <dgm:txLinClrLst/>
    <dgm:txFillClrLst/>
    <dgm:txEffectClrLst/>
  </dgm:styleLbl>
  <dgm:styleLbl name="node1">
    <dgm:fillClrLst meth="repeat">
      <a:schemeClr val="accent6"/>
    </dgm:fillClrLst>
    <dgm:linClrLst meth="repeat">
      <a:schemeClr val="lt1"/>
    </dgm:linClrLst>
    <dgm:effectClrLst/>
    <dgm:txLinClrLst/>
    <dgm:txFillClrLst/>
    <dgm:txEffectClrLst/>
  </dgm:styleLbl>
  <dgm:styleLbl name="alignNode1">
    <dgm:fillClrLst meth="repeat">
      <a:schemeClr val="accent6"/>
    </dgm:fillClrLst>
    <dgm:linClrLst meth="repeat">
      <a:schemeClr val="accent6"/>
    </dgm:linClrLst>
    <dgm:effectClrLst/>
    <dgm:txLinClrLst/>
    <dgm:txFillClrLst/>
    <dgm:txEffectClrLst/>
  </dgm:styleLbl>
  <dgm:styleLbl name="lnNode1">
    <dgm:fillClrLst meth="repeat">
      <a:schemeClr val="accent6"/>
    </dgm:fillClrLst>
    <dgm:linClrLst meth="repeat">
      <a:schemeClr val="lt1"/>
    </dgm:linClrLst>
    <dgm:effectClrLst/>
    <dgm:txLinClrLst/>
    <dgm:txFillClrLst/>
    <dgm:txEffectClrLst/>
  </dgm:styleLbl>
  <dgm:styleLbl name="vennNode1">
    <dgm:fillClrLst meth="repeat">
      <a:schemeClr val="accent6">
        <a:alpha val="50000"/>
      </a:schemeClr>
    </dgm:fillClrLst>
    <dgm:linClrLst meth="repeat">
      <a:schemeClr val="lt1"/>
    </dgm:linClrLst>
    <dgm:effectClrLst/>
    <dgm:txLinClrLst/>
    <dgm:txFillClrLst/>
    <dgm:txEffectClrLst/>
  </dgm:styleLbl>
  <dgm:styleLbl name="node2">
    <dgm:fillClrLst meth="repeat">
      <a:schemeClr val="accent6"/>
    </dgm:fillClrLst>
    <dgm:linClrLst meth="repeat">
      <a:schemeClr val="lt1"/>
    </dgm:linClrLst>
    <dgm:effectClrLst/>
    <dgm:txLinClrLst/>
    <dgm:txFillClrLst/>
    <dgm:txEffectClrLst/>
  </dgm:styleLbl>
  <dgm:styleLbl name="node3">
    <dgm:fillClrLst meth="repeat">
      <a:schemeClr val="accent6"/>
    </dgm:fillClrLst>
    <dgm:linClrLst meth="repeat">
      <a:schemeClr val="lt1"/>
    </dgm:linClrLst>
    <dgm:effectClrLst/>
    <dgm:txLinClrLst/>
    <dgm:txFillClrLst/>
    <dgm:txEffectClrLst/>
  </dgm:styleLbl>
  <dgm:styleLbl name="node4">
    <dgm:fillClrLst meth="repeat">
      <a:schemeClr val="accent6"/>
    </dgm:fillClrLst>
    <dgm:linClrLst meth="repeat">
      <a:schemeClr val="lt1"/>
    </dgm:linClrLst>
    <dgm:effectClrLst/>
    <dgm:txLinClrLst/>
    <dgm:txFillClrLst/>
    <dgm:txEffectClrLst/>
  </dgm:styleLbl>
  <dgm:styleLbl name="f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6">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a:tint val="50000"/>
      </a:schemeClr>
    </dgm:linClrLst>
    <dgm:effectClrLst/>
    <dgm:txLinClrLst/>
    <dgm:txFillClrLst meth="repeat">
      <a:schemeClr val="tx1"/>
    </dgm:txFillClrLst>
    <dgm:txEffectClrLst/>
  </dgm:styleLbl>
  <dgm:styleLbl name="asst0">
    <dgm:fillClrLst meth="repeat">
      <a:schemeClr val="accent6"/>
    </dgm:fillClrLst>
    <dgm:linClrLst meth="repeat">
      <a:schemeClr val="lt1"/>
    </dgm:linClrLst>
    <dgm:effectClrLst/>
    <dgm:txLinClrLst/>
    <dgm:txFillClrLst/>
    <dgm:txEffectClrLst/>
  </dgm:styleLbl>
  <dgm:styleLbl name="asst1">
    <dgm:fillClrLst meth="repeat">
      <a:schemeClr val="accent6"/>
    </dgm:fillClrLst>
    <dgm:linClrLst meth="repeat">
      <a:schemeClr val="lt1"/>
    </dgm:linClrLst>
    <dgm:effectClrLst/>
    <dgm:txLinClrLst/>
    <dgm:txFillClrLst/>
    <dgm:txEffectClrLst/>
  </dgm:styleLbl>
  <dgm:styleLbl name="asst2">
    <dgm:fillClrLst meth="repeat">
      <a:schemeClr val="accent6"/>
    </dgm:fillClrLst>
    <dgm:linClrLst meth="repeat">
      <a:schemeClr val="lt1"/>
    </dgm:linClrLst>
    <dgm:effectClrLst/>
    <dgm:txLinClrLst/>
    <dgm:txFillClrLst/>
    <dgm:txEffectClrLst/>
  </dgm:styleLbl>
  <dgm:styleLbl name="asst3">
    <dgm:fillClrLst meth="repeat">
      <a:schemeClr val="accent6"/>
    </dgm:fillClrLst>
    <dgm:linClrLst meth="repeat">
      <a:schemeClr val="lt1"/>
    </dgm:linClrLst>
    <dgm:effectClrLst/>
    <dgm:txLinClrLst/>
    <dgm:txFillClrLst/>
    <dgm:txEffectClrLst/>
  </dgm:styleLbl>
  <dgm:styleLbl name="asst4">
    <dgm:fillClrLst meth="repeat">
      <a:schemeClr val="accent6"/>
    </dgm:fillClrLst>
    <dgm:linClrLst meth="repeat">
      <a:schemeClr val="lt1"/>
    </dgm:linClrLst>
    <dgm:effectClrLst/>
    <dgm:txLinClrLst/>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meth="repeat">
      <a:schemeClr val="lt1"/>
    </dgm:txFillClrLst>
    <dgm:txEffectClrLst/>
  </dgm:styleLbl>
  <dgm:styleLbl name="parChTrans2D2">
    <dgm:fillClrLst meth="repeat">
      <a:schemeClr val="accent6"/>
    </dgm:fillClrLst>
    <dgm:linClrLst meth="repeat">
      <a:schemeClr val="accent6"/>
    </dgm:linClrLst>
    <dgm:effectClrLst/>
    <dgm:txLinClrLst/>
    <dgm:txFillClrLst meth="repeat">
      <a:schemeClr val="lt1"/>
    </dgm:txFillClrLst>
    <dgm:txEffectClrLst/>
  </dgm:styleLbl>
  <dgm:styleLbl name="parChTrans2D3">
    <dgm:fillClrLst meth="repeat">
      <a:schemeClr val="accent6"/>
    </dgm:fillClrLst>
    <dgm:linClrLst meth="repeat">
      <a:schemeClr val="accent6"/>
    </dgm:linClrLst>
    <dgm:effectClrLst/>
    <dgm:txLinClrLst/>
    <dgm:txFillClrLst meth="repeat">
      <a:schemeClr val="lt1"/>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align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bgAccFollowNode1">
    <dgm:fillClrLst meth="repeat">
      <a:schemeClr val="accent6">
        <a:alpha val="90000"/>
        <a:tint val="40000"/>
      </a:schemeClr>
    </dgm:fillClrLst>
    <dgm:linClrLst meth="repeat">
      <a:schemeClr val="accent6">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2189F28-B6B4-4630-8044-14059573DEA2}" type="doc">
      <dgm:prSet loTypeId="urn:microsoft.com/office/officeart/2005/8/layout/radial6" loCatId="cycle" qsTypeId="urn:microsoft.com/office/officeart/2005/8/quickstyle/simple3" qsCatId="simple" csTypeId="urn:microsoft.com/office/officeart/2005/8/colors/accent6_2" csCatId="accent6" phldr="1"/>
      <dgm:spPr/>
      <dgm:t>
        <a:bodyPr/>
        <a:lstStyle/>
        <a:p>
          <a:endParaRPr lang="en-GB"/>
        </a:p>
      </dgm:t>
    </dgm:pt>
    <dgm:pt modelId="{CC0C359C-F75C-4E13-B481-3738E286399C}">
      <dgm:prSet phldrT="[Text]"/>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t>
        <a:bodyPr/>
        <a:lstStyle/>
        <a:p>
          <a:r>
            <a:rPr lang="es-PE" b="1" noProof="0" dirty="0" smtClean="0">
              <a:latin typeface="Calibri" panose="020F0502020204030204" pitchFamily="34" charset="0"/>
            </a:rPr>
            <a:t>World </a:t>
          </a:r>
          <a:r>
            <a:rPr lang="es-PE" b="1" noProof="0" dirty="0" err="1" smtClean="0">
              <a:latin typeface="Calibri" panose="020F0502020204030204" pitchFamily="34" charset="0"/>
            </a:rPr>
            <a:t>class</a:t>
          </a:r>
          <a:r>
            <a:rPr lang="es-PE" b="1" noProof="0" dirty="0" smtClean="0">
              <a:latin typeface="Calibri" panose="020F0502020204030204" pitchFamily="34" charset="0"/>
            </a:rPr>
            <a:t> regulators</a:t>
          </a:r>
          <a:endParaRPr lang="es-PE" b="1" noProof="0" dirty="0">
            <a:latin typeface="Calibri" panose="020F0502020204030204" pitchFamily="34" charset="0"/>
          </a:endParaRPr>
        </a:p>
      </dgm:t>
    </dgm:pt>
    <dgm:pt modelId="{6B6E3A6E-69DB-4862-92A2-1A43898F11C0}" type="parTrans" cxnId="{B6C53D68-ECD8-4D07-B6AE-0ABD26756476}">
      <dgm:prSet/>
      <dgm:spPr/>
      <dgm:t>
        <a:bodyPr/>
        <a:lstStyle/>
        <a:p>
          <a:endParaRPr lang="en-GB"/>
        </a:p>
      </dgm:t>
    </dgm:pt>
    <dgm:pt modelId="{C4C2C6AB-D4B7-4636-B45A-3C9501061DA5}" type="sibTrans" cxnId="{B6C53D68-ECD8-4D07-B6AE-0ABD26756476}">
      <dgm:prSet/>
      <dgm:spPr/>
      <dgm:t>
        <a:bodyPr/>
        <a:lstStyle/>
        <a:p>
          <a:endParaRPr lang="en-GB"/>
        </a:p>
      </dgm:t>
    </dgm:pt>
    <dgm:pt modelId="{742D3205-F116-4BDB-BDE8-CD0E5FAB4481}">
      <dgm:prSet phldrT="[Text]" custT="1"/>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t>
        <a:bodyPr/>
        <a:lstStyle/>
        <a:p>
          <a:r>
            <a:rPr lang="es-PE" sz="1400" noProof="0" dirty="0" err="1" smtClean="0">
              <a:latin typeface="Calibri" panose="020F0502020204030204" pitchFamily="34" charset="0"/>
            </a:rPr>
            <a:t>Energy</a:t>
          </a:r>
          <a:endParaRPr lang="es-PE" sz="1400" noProof="0" dirty="0">
            <a:latin typeface="Calibri" panose="020F0502020204030204" pitchFamily="34" charset="0"/>
          </a:endParaRPr>
        </a:p>
      </dgm:t>
    </dgm:pt>
    <dgm:pt modelId="{D9257A2A-677C-46B1-AB5A-E194A4883EB2}" type="parTrans" cxnId="{F43597E5-348E-4CF3-ADD6-85C4603E2C80}">
      <dgm:prSet/>
      <dgm:spPr/>
      <dgm:t>
        <a:bodyPr/>
        <a:lstStyle/>
        <a:p>
          <a:endParaRPr lang="en-GB"/>
        </a:p>
      </dgm:t>
    </dgm:pt>
    <dgm:pt modelId="{E30EFDB3-096F-48D2-8E81-3DB683CFB753}" type="sibTrans" cxnId="{F43597E5-348E-4CF3-ADD6-85C4603E2C80}">
      <dgm:prSet/>
      <dgm:spPr>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dgm:spPr>
      <dgm:t>
        <a:bodyPr/>
        <a:lstStyle/>
        <a:p>
          <a:endParaRPr lang="en-GB"/>
        </a:p>
      </dgm:t>
    </dgm:pt>
    <dgm:pt modelId="{29DA28BB-9814-4E2D-B161-88476E2D34EF}">
      <dgm:prSet phldrT="[Text]" custT="1"/>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t>
        <a:bodyPr/>
        <a:lstStyle/>
        <a:p>
          <a:r>
            <a:rPr lang="es-PE" sz="1400" noProof="0" dirty="0" err="1" smtClean="0">
              <a:latin typeface="Calibri" panose="020F0502020204030204" pitchFamily="34" charset="0"/>
            </a:rPr>
            <a:t>Telecoms</a:t>
          </a:r>
          <a:endParaRPr lang="es-PE" sz="1400" noProof="0" dirty="0">
            <a:latin typeface="Calibri" panose="020F0502020204030204" pitchFamily="34" charset="0"/>
          </a:endParaRPr>
        </a:p>
      </dgm:t>
    </dgm:pt>
    <dgm:pt modelId="{8E2BF3AA-9FDE-4937-8598-60B775A548F3}" type="parTrans" cxnId="{327F8275-3DC8-4414-A61A-ABDEF1D5A44D}">
      <dgm:prSet/>
      <dgm:spPr/>
      <dgm:t>
        <a:bodyPr/>
        <a:lstStyle/>
        <a:p>
          <a:endParaRPr lang="en-GB"/>
        </a:p>
      </dgm:t>
    </dgm:pt>
    <dgm:pt modelId="{35ABEF05-BB45-4168-82D4-029EE03B3A67}" type="sibTrans" cxnId="{327F8275-3DC8-4414-A61A-ABDEF1D5A44D}">
      <dgm:prSet/>
      <dgm:spPr>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dgm:spPr>
      <dgm:t>
        <a:bodyPr/>
        <a:lstStyle/>
        <a:p>
          <a:endParaRPr lang="en-GB"/>
        </a:p>
      </dgm:t>
    </dgm:pt>
    <dgm:pt modelId="{9D319D79-C9AF-4880-82EF-1A90A2CDCFC3}">
      <dgm:prSet phldrT="[Text]" custT="1"/>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t>
        <a:bodyPr/>
        <a:lstStyle/>
        <a:p>
          <a:r>
            <a:rPr lang="es-PE" sz="1400" noProof="0" dirty="0" err="1" smtClean="0">
              <a:latin typeface="Calibri" panose="020F0502020204030204" pitchFamily="34" charset="0"/>
            </a:rPr>
            <a:t>Water</a:t>
          </a:r>
          <a:endParaRPr lang="es-PE" sz="1400" noProof="0" dirty="0">
            <a:latin typeface="Calibri" panose="020F0502020204030204" pitchFamily="34" charset="0"/>
          </a:endParaRPr>
        </a:p>
      </dgm:t>
    </dgm:pt>
    <dgm:pt modelId="{3005E9EC-A5DD-46DD-8F9D-6431B71BEACE}" type="parTrans" cxnId="{6C59E968-5D03-4479-8433-6856A73FD3B8}">
      <dgm:prSet/>
      <dgm:spPr/>
      <dgm:t>
        <a:bodyPr/>
        <a:lstStyle/>
        <a:p>
          <a:endParaRPr lang="en-GB"/>
        </a:p>
      </dgm:t>
    </dgm:pt>
    <dgm:pt modelId="{CB6C888A-645E-422A-BDED-C85DB6283562}" type="sibTrans" cxnId="{6C59E968-5D03-4479-8433-6856A73FD3B8}">
      <dgm:prSet/>
      <dgm:spPr>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dgm:spPr>
      <dgm:t>
        <a:bodyPr/>
        <a:lstStyle/>
        <a:p>
          <a:endParaRPr lang="en-GB"/>
        </a:p>
      </dgm:t>
    </dgm:pt>
    <dgm:pt modelId="{12A6D8AC-5ECC-497F-BDBB-13A531310E9F}">
      <dgm:prSet phldrT="[Text]" custT="1"/>
      <dgm:sp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dgm:spPr>
      <dgm:t>
        <a:bodyPr/>
        <a:lstStyle/>
        <a:p>
          <a:r>
            <a:rPr lang="es-PE" sz="1400" noProof="0" dirty="0" err="1" smtClean="0">
              <a:latin typeface="Calibri" panose="020F0502020204030204" pitchFamily="34" charset="0"/>
            </a:rPr>
            <a:t>Transport</a:t>
          </a:r>
          <a:endParaRPr lang="es-PE" sz="1400" noProof="0" dirty="0">
            <a:latin typeface="Calibri" panose="020F0502020204030204" pitchFamily="34" charset="0"/>
          </a:endParaRPr>
        </a:p>
      </dgm:t>
    </dgm:pt>
    <dgm:pt modelId="{7D9226B1-B802-4E0C-AD29-CB4EB2127AA7}" type="sibTrans" cxnId="{F1B529FD-9A9E-4417-926F-1132345379BB}">
      <dgm:prSet/>
      <dgm:spPr>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dgm:spPr>
      <dgm:t>
        <a:bodyPr/>
        <a:lstStyle/>
        <a:p>
          <a:endParaRPr lang="en-GB"/>
        </a:p>
      </dgm:t>
    </dgm:pt>
    <dgm:pt modelId="{E328FB9C-9855-4FB2-BC70-05FA68CCF57C}" type="parTrans" cxnId="{F1B529FD-9A9E-4417-926F-1132345379BB}">
      <dgm:prSet/>
      <dgm:spPr/>
      <dgm:t>
        <a:bodyPr/>
        <a:lstStyle/>
        <a:p>
          <a:endParaRPr lang="en-GB"/>
        </a:p>
      </dgm:t>
    </dgm:pt>
    <dgm:pt modelId="{D972385E-0398-41F6-B96B-B1A83ABC0BF6}" type="pres">
      <dgm:prSet presAssocID="{42189F28-B6B4-4630-8044-14059573DEA2}" presName="Name0" presStyleCnt="0">
        <dgm:presLayoutVars>
          <dgm:chMax val="1"/>
          <dgm:dir/>
          <dgm:animLvl val="ctr"/>
          <dgm:resizeHandles val="exact"/>
        </dgm:presLayoutVars>
      </dgm:prSet>
      <dgm:spPr/>
      <dgm:t>
        <a:bodyPr/>
        <a:lstStyle/>
        <a:p>
          <a:endParaRPr lang="en-GB"/>
        </a:p>
      </dgm:t>
    </dgm:pt>
    <dgm:pt modelId="{049BA9F3-F4E2-40F8-8803-360633D200AB}" type="pres">
      <dgm:prSet presAssocID="{CC0C359C-F75C-4E13-B481-3738E286399C}" presName="centerShape" presStyleLbl="node0" presStyleIdx="0" presStyleCnt="1"/>
      <dgm:spPr/>
      <dgm:t>
        <a:bodyPr/>
        <a:lstStyle/>
        <a:p>
          <a:endParaRPr lang="en-GB"/>
        </a:p>
      </dgm:t>
    </dgm:pt>
    <dgm:pt modelId="{A63539F9-ECFA-43F7-90FA-01A377B01EDF}" type="pres">
      <dgm:prSet presAssocID="{742D3205-F116-4BDB-BDE8-CD0E5FAB4481}" presName="node" presStyleLbl="node1" presStyleIdx="0" presStyleCnt="4" custScaleX="145791" custRadScaleRad="96188" custRadScaleInc="-4388">
        <dgm:presLayoutVars>
          <dgm:bulletEnabled val="1"/>
        </dgm:presLayoutVars>
      </dgm:prSet>
      <dgm:spPr/>
      <dgm:t>
        <a:bodyPr/>
        <a:lstStyle/>
        <a:p>
          <a:endParaRPr lang="en-GB"/>
        </a:p>
      </dgm:t>
    </dgm:pt>
    <dgm:pt modelId="{5921FFD9-C5F2-4C2E-BCD6-CCCE954C385A}" type="pres">
      <dgm:prSet presAssocID="{742D3205-F116-4BDB-BDE8-CD0E5FAB4481}" presName="dummy" presStyleCnt="0"/>
      <dgm:spPr/>
      <dgm:t>
        <a:bodyPr/>
        <a:lstStyle/>
        <a:p>
          <a:endParaRPr lang="en-US"/>
        </a:p>
      </dgm:t>
    </dgm:pt>
    <dgm:pt modelId="{67A28999-F4E1-414B-AEC1-FB3D60B2628D}" type="pres">
      <dgm:prSet presAssocID="{E30EFDB3-096F-48D2-8E81-3DB683CFB753}" presName="sibTrans" presStyleLbl="sibTrans2D1" presStyleIdx="0" presStyleCnt="4"/>
      <dgm:spPr/>
      <dgm:t>
        <a:bodyPr/>
        <a:lstStyle/>
        <a:p>
          <a:endParaRPr lang="en-GB"/>
        </a:p>
      </dgm:t>
    </dgm:pt>
    <dgm:pt modelId="{328F3F13-10B3-4C39-BE4F-4F862B0788B4}" type="pres">
      <dgm:prSet presAssocID="{9D319D79-C9AF-4880-82EF-1A90A2CDCFC3}" presName="node" presStyleLbl="node1" presStyleIdx="1" presStyleCnt="4" custScaleX="133549">
        <dgm:presLayoutVars>
          <dgm:bulletEnabled val="1"/>
        </dgm:presLayoutVars>
      </dgm:prSet>
      <dgm:spPr/>
      <dgm:t>
        <a:bodyPr/>
        <a:lstStyle/>
        <a:p>
          <a:endParaRPr lang="en-GB"/>
        </a:p>
      </dgm:t>
    </dgm:pt>
    <dgm:pt modelId="{D52CF2AC-5118-491F-98D0-F27AF197B510}" type="pres">
      <dgm:prSet presAssocID="{9D319D79-C9AF-4880-82EF-1A90A2CDCFC3}" presName="dummy" presStyleCnt="0"/>
      <dgm:spPr/>
      <dgm:t>
        <a:bodyPr/>
        <a:lstStyle/>
        <a:p>
          <a:endParaRPr lang="en-US"/>
        </a:p>
      </dgm:t>
    </dgm:pt>
    <dgm:pt modelId="{381EECD2-B1F7-48D2-996B-B077FA61764C}" type="pres">
      <dgm:prSet presAssocID="{CB6C888A-645E-422A-BDED-C85DB6283562}" presName="sibTrans" presStyleLbl="sibTrans2D1" presStyleIdx="1" presStyleCnt="4"/>
      <dgm:spPr/>
      <dgm:t>
        <a:bodyPr/>
        <a:lstStyle/>
        <a:p>
          <a:endParaRPr lang="en-GB"/>
        </a:p>
      </dgm:t>
    </dgm:pt>
    <dgm:pt modelId="{83B28B9F-0834-4B79-85FF-8FA352E8F30D}" type="pres">
      <dgm:prSet presAssocID="{29DA28BB-9814-4E2D-B161-88476E2D34EF}" presName="node" presStyleLbl="node1" presStyleIdx="2" presStyleCnt="4" custScaleX="145791">
        <dgm:presLayoutVars>
          <dgm:bulletEnabled val="1"/>
        </dgm:presLayoutVars>
      </dgm:prSet>
      <dgm:spPr/>
      <dgm:t>
        <a:bodyPr/>
        <a:lstStyle/>
        <a:p>
          <a:endParaRPr lang="en-GB"/>
        </a:p>
      </dgm:t>
    </dgm:pt>
    <dgm:pt modelId="{2BB372CC-E517-4BF4-BB7B-6BA4383F9C75}" type="pres">
      <dgm:prSet presAssocID="{29DA28BB-9814-4E2D-B161-88476E2D34EF}" presName="dummy" presStyleCnt="0"/>
      <dgm:spPr/>
      <dgm:t>
        <a:bodyPr/>
        <a:lstStyle/>
        <a:p>
          <a:endParaRPr lang="en-US"/>
        </a:p>
      </dgm:t>
    </dgm:pt>
    <dgm:pt modelId="{DA192A55-62B7-433C-AB42-F645719F3DC8}" type="pres">
      <dgm:prSet presAssocID="{35ABEF05-BB45-4168-82D4-029EE03B3A67}" presName="sibTrans" presStyleLbl="sibTrans2D1" presStyleIdx="2" presStyleCnt="4"/>
      <dgm:spPr/>
      <dgm:t>
        <a:bodyPr/>
        <a:lstStyle/>
        <a:p>
          <a:endParaRPr lang="en-GB"/>
        </a:p>
      </dgm:t>
    </dgm:pt>
    <dgm:pt modelId="{796913F5-7E19-4DE4-B579-2A25B9C5581D}" type="pres">
      <dgm:prSet presAssocID="{12A6D8AC-5ECC-497F-BDBB-13A531310E9F}" presName="node" presStyleLbl="node1" presStyleIdx="3" presStyleCnt="4" custScaleX="145791" custRadScaleRad="105786">
        <dgm:presLayoutVars>
          <dgm:bulletEnabled val="1"/>
        </dgm:presLayoutVars>
      </dgm:prSet>
      <dgm:spPr/>
      <dgm:t>
        <a:bodyPr/>
        <a:lstStyle/>
        <a:p>
          <a:endParaRPr lang="en-GB"/>
        </a:p>
      </dgm:t>
    </dgm:pt>
    <dgm:pt modelId="{BAABD070-A0FB-4151-A83C-23D51EB70738}" type="pres">
      <dgm:prSet presAssocID="{12A6D8AC-5ECC-497F-BDBB-13A531310E9F}" presName="dummy" presStyleCnt="0"/>
      <dgm:spPr/>
      <dgm:t>
        <a:bodyPr/>
        <a:lstStyle/>
        <a:p>
          <a:endParaRPr lang="en-US"/>
        </a:p>
      </dgm:t>
    </dgm:pt>
    <dgm:pt modelId="{8B8414DD-D21B-4EC6-BF6C-74B7825D1A38}" type="pres">
      <dgm:prSet presAssocID="{7D9226B1-B802-4E0C-AD29-CB4EB2127AA7}" presName="sibTrans" presStyleLbl="sibTrans2D1" presStyleIdx="3" presStyleCnt="4"/>
      <dgm:spPr/>
      <dgm:t>
        <a:bodyPr/>
        <a:lstStyle/>
        <a:p>
          <a:endParaRPr lang="en-GB"/>
        </a:p>
      </dgm:t>
    </dgm:pt>
  </dgm:ptLst>
  <dgm:cxnLst>
    <dgm:cxn modelId="{5676ABD8-4C29-491A-8F69-3F9880384EA6}" type="presOf" srcId="{42189F28-B6B4-4630-8044-14059573DEA2}" destId="{D972385E-0398-41F6-B96B-B1A83ABC0BF6}" srcOrd="0" destOrd="0" presId="urn:microsoft.com/office/officeart/2005/8/layout/radial6"/>
    <dgm:cxn modelId="{B6C53D68-ECD8-4D07-B6AE-0ABD26756476}" srcId="{42189F28-B6B4-4630-8044-14059573DEA2}" destId="{CC0C359C-F75C-4E13-B481-3738E286399C}" srcOrd="0" destOrd="0" parTransId="{6B6E3A6E-69DB-4862-92A2-1A43898F11C0}" sibTransId="{C4C2C6AB-D4B7-4636-B45A-3C9501061DA5}"/>
    <dgm:cxn modelId="{76229CE1-5747-4144-82B8-A048392D3AD6}" type="presOf" srcId="{29DA28BB-9814-4E2D-B161-88476E2D34EF}" destId="{83B28B9F-0834-4B79-85FF-8FA352E8F30D}" srcOrd="0" destOrd="0" presId="urn:microsoft.com/office/officeart/2005/8/layout/radial6"/>
    <dgm:cxn modelId="{140E9292-77DE-4E27-98F3-C4B2F3F16900}" type="presOf" srcId="{7D9226B1-B802-4E0C-AD29-CB4EB2127AA7}" destId="{8B8414DD-D21B-4EC6-BF6C-74B7825D1A38}" srcOrd="0" destOrd="0" presId="urn:microsoft.com/office/officeart/2005/8/layout/radial6"/>
    <dgm:cxn modelId="{327F8275-3DC8-4414-A61A-ABDEF1D5A44D}" srcId="{CC0C359C-F75C-4E13-B481-3738E286399C}" destId="{29DA28BB-9814-4E2D-B161-88476E2D34EF}" srcOrd="2" destOrd="0" parTransId="{8E2BF3AA-9FDE-4937-8598-60B775A548F3}" sibTransId="{35ABEF05-BB45-4168-82D4-029EE03B3A67}"/>
    <dgm:cxn modelId="{DC821A8F-0968-47EF-939D-13FD2F288E94}" type="presOf" srcId="{35ABEF05-BB45-4168-82D4-029EE03B3A67}" destId="{DA192A55-62B7-433C-AB42-F645719F3DC8}" srcOrd="0" destOrd="0" presId="urn:microsoft.com/office/officeart/2005/8/layout/radial6"/>
    <dgm:cxn modelId="{913B3205-010F-4BE2-B58E-819FE54682C8}" type="presOf" srcId="{12A6D8AC-5ECC-497F-BDBB-13A531310E9F}" destId="{796913F5-7E19-4DE4-B579-2A25B9C5581D}" srcOrd="0" destOrd="0" presId="urn:microsoft.com/office/officeart/2005/8/layout/radial6"/>
    <dgm:cxn modelId="{898CE2E8-10EE-4CF2-8DE3-1064E69CD825}" type="presOf" srcId="{CC0C359C-F75C-4E13-B481-3738E286399C}" destId="{049BA9F3-F4E2-40F8-8803-360633D200AB}" srcOrd="0" destOrd="0" presId="urn:microsoft.com/office/officeart/2005/8/layout/radial6"/>
    <dgm:cxn modelId="{36E7BB9F-9887-440C-A5FA-EBB083502207}" type="presOf" srcId="{9D319D79-C9AF-4880-82EF-1A90A2CDCFC3}" destId="{328F3F13-10B3-4C39-BE4F-4F862B0788B4}" srcOrd="0" destOrd="0" presId="urn:microsoft.com/office/officeart/2005/8/layout/radial6"/>
    <dgm:cxn modelId="{39B9C7B5-8CC2-432C-9051-4B1124A8898E}" type="presOf" srcId="{CB6C888A-645E-422A-BDED-C85DB6283562}" destId="{381EECD2-B1F7-48D2-996B-B077FA61764C}" srcOrd="0" destOrd="0" presId="urn:microsoft.com/office/officeart/2005/8/layout/radial6"/>
    <dgm:cxn modelId="{2511A646-288F-431B-9419-EEF8D2AE55EC}" type="presOf" srcId="{E30EFDB3-096F-48D2-8E81-3DB683CFB753}" destId="{67A28999-F4E1-414B-AEC1-FB3D60B2628D}" srcOrd="0" destOrd="0" presId="urn:microsoft.com/office/officeart/2005/8/layout/radial6"/>
    <dgm:cxn modelId="{D546A0DF-37FD-462F-A94F-9F5993E66B94}" type="presOf" srcId="{742D3205-F116-4BDB-BDE8-CD0E5FAB4481}" destId="{A63539F9-ECFA-43F7-90FA-01A377B01EDF}" srcOrd="0" destOrd="0" presId="urn:microsoft.com/office/officeart/2005/8/layout/radial6"/>
    <dgm:cxn modelId="{6C59E968-5D03-4479-8433-6856A73FD3B8}" srcId="{CC0C359C-F75C-4E13-B481-3738E286399C}" destId="{9D319D79-C9AF-4880-82EF-1A90A2CDCFC3}" srcOrd="1" destOrd="0" parTransId="{3005E9EC-A5DD-46DD-8F9D-6431B71BEACE}" sibTransId="{CB6C888A-645E-422A-BDED-C85DB6283562}"/>
    <dgm:cxn modelId="{F43597E5-348E-4CF3-ADD6-85C4603E2C80}" srcId="{CC0C359C-F75C-4E13-B481-3738E286399C}" destId="{742D3205-F116-4BDB-BDE8-CD0E5FAB4481}" srcOrd="0" destOrd="0" parTransId="{D9257A2A-677C-46B1-AB5A-E194A4883EB2}" sibTransId="{E30EFDB3-096F-48D2-8E81-3DB683CFB753}"/>
    <dgm:cxn modelId="{F1B529FD-9A9E-4417-926F-1132345379BB}" srcId="{CC0C359C-F75C-4E13-B481-3738E286399C}" destId="{12A6D8AC-5ECC-497F-BDBB-13A531310E9F}" srcOrd="3" destOrd="0" parTransId="{E328FB9C-9855-4FB2-BC70-05FA68CCF57C}" sibTransId="{7D9226B1-B802-4E0C-AD29-CB4EB2127AA7}"/>
    <dgm:cxn modelId="{0EADD3F2-F2D5-45E1-9DFB-E7F494358FBA}" type="presParOf" srcId="{D972385E-0398-41F6-B96B-B1A83ABC0BF6}" destId="{049BA9F3-F4E2-40F8-8803-360633D200AB}" srcOrd="0" destOrd="0" presId="urn:microsoft.com/office/officeart/2005/8/layout/radial6"/>
    <dgm:cxn modelId="{C553435D-F354-4DF4-8441-7E806A562E77}" type="presParOf" srcId="{D972385E-0398-41F6-B96B-B1A83ABC0BF6}" destId="{A63539F9-ECFA-43F7-90FA-01A377B01EDF}" srcOrd="1" destOrd="0" presId="urn:microsoft.com/office/officeart/2005/8/layout/radial6"/>
    <dgm:cxn modelId="{CB1D9727-5969-4AEC-AF61-F84D901B50C4}" type="presParOf" srcId="{D972385E-0398-41F6-B96B-B1A83ABC0BF6}" destId="{5921FFD9-C5F2-4C2E-BCD6-CCCE954C385A}" srcOrd="2" destOrd="0" presId="urn:microsoft.com/office/officeart/2005/8/layout/radial6"/>
    <dgm:cxn modelId="{2ECB16A9-A752-481B-ACAD-2F6A8ECD9EB9}" type="presParOf" srcId="{D972385E-0398-41F6-B96B-B1A83ABC0BF6}" destId="{67A28999-F4E1-414B-AEC1-FB3D60B2628D}" srcOrd="3" destOrd="0" presId="urn:microsoft.com/office/officeart/2005/8/layout/radial6"/>
    <dgm:cxn modelId="{5298C163-B7EF-49C7-A60C-F2E6210383B3}" type="presParOf" srcId="{D972385E-0398-41F6-B96B-B1A83ABC0BF6}" destId="{328F3F13-10B3-4C39-BE4F-4F862B0788B4}" srcOrd="4" destOrd="0" presId="urn:microsoft.com/office/officeart/2005/8/layout/radial6"/>
    <dgm:cxn modelId="{6CDB5563-55B8-4CE7-B94D-7E894FB6F95F}" type="presParOf" srcId="{D972385E-0398-41F6-B96B-B1A83ABC0BF6}" destId="{D52CF2AC-5118-491F-98D0-F27AF197B510}" srcOrd="5" destOrd="0" presId="urn:microsoft.com/office/officeart/2005/8/layout/radial6"/>
    <dgm:cxn modelId="{136A1575-AD55-4D7B-BDEB-2EB7C8F2FA43}" type="presParOf" srcId="{D972385E-0398-41F6-B96B-B1A83ABC0BF6}" destId="{381EECD2-B1F7-48D2-996B-B077FA61764C}" srcOrd="6" destOrd="0" presId="urn:microsoft.com/office/officeart/2005/8/layout/radial6"/>
    <dgm:cxn modelId="{61C116B3-B7CF-4134-BCDD-FDF272ECD8B1}" type="presParOf" srcId="{D972385E-0398-41F6-B96B-B1A83ABC0BF6}" destId="{83B28B9F-0834-4B79-85FF-8FA352E8F30D}" srcOrd="7" destOrd="0" presId="urn:microsoft.com/office/officeart/2005/8/layout/radial6"/>
    <dgm:cxn modelId="{55C5389A-2F4F-4983-9B51-8D2E233AFEFE}" type="presParOf" srcId="{D972385E-0398-41F6-B96B-B1A83ABC0BF6}" destId="{2BB372CC-E517-4BF4-BB7B-6BA4383F9C75}" srcOrd="8" destOrd="0" presId="urn:microsoft.com/office/officeart/2005/8/layout/radial6"/>
    <dgm:cxn modelId="{1ED022E8-A4C2-4597-A492-598BBAE391A6}" type="presParOf" srcId="{D972385E-0398-41F6-B96B-B1A83ABC0BF6}" destId="{DA192A55-62B7-433C-AB42-F645719F3DC8}" srcOrd="9" destOrd="0" presId="urn:microsoft.com/office/officeart/2005/8/layout/radial6"/>
    <dgm:cxn modelId="{67DC9736-2147-4282-9B29-42507A3A5903}" type="presParOf" srcId="{D972385E-0398-41F6-B96B-B1A83ABC0BF6}" destId="{796913F5-7E19-4DE4-B579-2A25B9C5581D}" srcOrd="10" destOrd="0" presId="urn:microsoft.com/office/officeart/2005/8/layout/radial6"/>
    <dgm:cxn modelId="{3E003822-F938-4312-9D0A-6772793D3204}" type="presParOf" srcId="{D972385E-0398-41F6-B96B-B1A83ABC0BF6}" destId="{BAABD070-A0FB-4151-A83C-23D51EB70738}" srcOrd="11" destOrd="0" presId="urn:microsoft.com/office/officeart/2005/8/layout/radial6"/>
    <dgm:cxn modelId="{286ABFC3-0E81-4A2A-B511-FF6B67AFD12F}" type="presParOf" srcId="{D972385E-0398-41F6-B96B-B1A83ABC0BF6}" destId="{8B8414DD-D21B-4EC6-BF6C-74B7825D1A38}" srcOrd="12"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A799D44-772B-4283-ADB8-E7EE14F5ABFB}" type="doc">
      <dgm:prSet loTypeId="urn:microsoft.com/office/officeart/2005/8/layout/lProcess2" loCatId="list" qsTypeId="urn:microsoft.com/office/officeart/2005/8/quickstyle/simple1" qsCatId="simple" csTypeId="urn:microsoft.com/office/officeart/2005/8/colors/accent1_2" csCatId="accent1" phldr="1"/>
      <dgm:spPr/>
      <dgm:t>
        <a:bodyPr/>
        <a:lstStyle/>
        <a:p>
          <a:endParaRPr lang="en-GB"/>
        </a:p>
      </dgm:t>
    </dgm:pt>
    <dgm:pt modelId="{3978002E-CBE8-45F4-93BF-232D6D82DF3F}">
      <dgm:prSet phldrT="[Text]"/>
      <dgm:spPr/>
      <dgm:t>
        <a:bodyPr/>
        <a:lstStyle/>
        <a:p>
          <a:r>
            <a:rPr lang="en-GB" dirty="0" smtClean="0"/>
            <a:t>Drawing attention to certain information or options impacts decision making</a:t>
          </a:r>
        </a:p>
        <a:p>
          <a:endParaRPr lang="en-GB" dirty="0" smtClean="0"/>
        </a:p>
        <a:p>
          <a:r>
            <a:rPr lang="en-GB" dirty="0" smtClean="0"/>
            <a:t>i.e. Making salient the tax on an item, displaying usage information on a bill</a:t>
          </a:r>
          <a:endParaRPr lang="en-GB" dirty="0"/>
        </a:p>
      </dgm:t>
    </dgm:pt>
    <dgm:pt modelId="{E61DBB3E-29B9-4DFE-B2AF-4E5599386414}" type="parTrans" cxnId="{B8EF0DCC-2C15-4EE3-8069-673EF7CBD1EF}">
      <dgm:prSet/>
      <dgm:spPr/>
      <dgm:t>
        <a:bodyPr/>
        <a:lstStyle/>
        <a:p>
          <a:endParaRPr lang="en-GB"/>
        </a:p>
      </dgm:t>
    </dgm:pt>
    <dgm:pt modelId="{F8E493D1-D715-464B-A726-B42A1A93CAA6}" type="sibTrans" cxnId="{B8EF0DCC-2C15-4EE3-8069-673EF7CBD1EF}">
      <dgm:prSet/>
      <dgm:spPr/>
      <dgm:t>
        <a:bodyPr/>
        <a:lstStyle/>
        <a:p>
          <a:endParaRPr lang="en-GB"/>
        </a:p>
      </dgm:t>
    </dgm:pt>
    <dgm:pt modelId="{2E103D37-E198-4736-A7C4-1D33DBCA369F}">
      <dgm:prSet/>
      <dgm:spPr/>
      <dgm:t>
        <a:bodyPr/>
        <a:lstStyle/>
        <a:p>
          <a:r>
            <a:rPr lang="en-GB" dirty="0" smtClean="0"/>
            <a:t>Defaults and Convenience</a:t>
          </a:r>
        </a:p>
      </dgm:t>
    </dgm:pt>
    <dgm:pt modelId="{4F795ECD-A6BF-433D-B632-0882D5C3AF01}" type="parTrans" cxnId="{5CDBCDA3-88E8-409E-A75E-2AF062946870}">
      <dgm:prSet/>
      <dgm:spPr/>
      <dgm:t>
        <a:bodyPr/>
        <a:lstStyle/>
        <a:p>
          <a:endParaRPr lang="en-GB"/>
        </a:p>
      </dgm:t>
    </dgm:pt>
    <dgm:pt modelId="{F5EB86F6-B6C0-498F-AEE9-FA246F3BCD46}" type="sibTrans" cxnId="{5CDBCDA3-88E8-409E-A75E-2AF062946870}">
      <dgm:prSet/>
      <dgm:spPr/>
      <dgm:t>
        <a:bodyPr/>
        <a:lstStyle/>
        <a:p>
          <a:endParaRPr lang="en-GB"/>
        </a:p>
      </dgm:t>
    </dgm:pt>
    <dgm:pt modelId="{BF768D08-7F64-4197-A967-E7356D3B0D7B}">
      <dgm:prSet/>
      <dgm:spPr/>
      <dgm:t>
        <a:bodyPr/>
        <a:lstStyle/>
        <a:p>
          <a:r>
            <a:rPr lang="en-GB" dirty="0" smtClean="0"/>
            <a:t>Salience and Attention</a:t>
          </a:r>
        </a:p>
      </dgm:t>
    </dgm:pt>
    <dgm:pt modelId="{155E188D-5525-4755-A62A-1BA69D63F084}" type="parTrans" cxnId="{791D96C9-0EC1-4498-877B-499DABBE0507}">
      <dgm:prSet/>
      <dgm:spPr/>
      <dgm:t>
        <a:bodyPr/>
        <a:lstStyle/>
        <a:p>
          <a:endParaRPr lang="en-GB"/>
        </a:p>
      </dgm:t>
    </dgm:pt>
    <dgm:pt modelId="{594E7A64-A39A-406A-8817-801D2EC092BC}" type="sibTrans" cxnId="{791D96C9-0EC1-4498-877B-499DABBE0507}">
      <dgm:prSet/>
      <dgm:spPr/>
      <dgm:t>
        <a:bodyPr/>
        <a:lstStyle/>
        <a:p>
          <a:endParaRPr lang="en-GB"/>
        </a:p>
      </dgm:t>
    </dgm:pt>
    <dgm:pt modelId="{3168F2E0-EF94-482B-BAAA-25090DC1837A}">
      <dgm:prSet phldrT="[Text]"/>
      <dgm:spPr/>
      <dgm:t>
        <a:bodyPr/>
        <a:lstStyle/>
        <a:p>
          <a:r>
            <a:rPr lang="en-GB" dirty="0" smtClean="0"/>
            <a:t>Simplifying or reducing the number of options promotes better decision making</a:t>
          </a:r>
        </a:p>
        <a:p>
          <a:endParaRPr lang="en-GB" dirty="0" smtClean="0"/>
        </a:p>
        <a:p>
          <a:r>
            <a:rPr lang="en-GB" dirty="0" smtClean="0"/>
            <a:t>i.e. Simplified contracts and bills</a:t>
          </a:r>
        </a:p>
        <a:p>
          <a:endParaRPr lang="en-GB" dirty="0"/>
        </a:p>
      </dgm:t>
    </dgm:pt>
    <dgm:pt modelId="{2C911F7C-4820-44BA-9805-9D66354CE53E}" type="parTrans" cxnId="{3A662F5F-8B8C-4915-9D99-F6DB8BB03833}">
      <dgm:prSet/>
      <dgm:spPr/>
      <dgm:t>
        <a:bodyPr/>
        <a:lstStyle/>
        <a:p>
          <a:endParaRPr lang="en-GB"/>
        </a:p>
      </dgm:t>
    </dgm:pt>
    <dgm:pt modelId="{C074CC42-B0E6-4D54-8ACB-6CE353986C47}" type="sibTrans" cxnId="{3A662F5F-8B8C-4915-9D99-F6DB8BB03833}">
      <dgm:prSet/>
      <dgm:spPr/>
      <dgm:t>
        <a:bodyPr/>
        <a:lstStyle/>
        <a:p>
          <a:endParaRPr lang="en-GB"/>
        </a:p>
      </dgm:t>
    </dgm:pt>
    <dgm:pt modelId="{88B73CF8-703D-43B0-8381-E1C35B2D9A1D}">
      <dgm:prSet/>
      <dgm:spPr/>
      <dgm:t>
        <a:bodyPr/>
        <a:lstStyle/>
        <a:p>
          <a:r>
            <a:rPr lang="en-GB" dirty="0" smtClean="0"/>
            <a:t>Choosing or preventing a default choice can impact decision making</a:t>
          </a:r>
        </a:p>
        <a:p>
          <a:endParaRPr lang="en-GB" dirty="0" smtClean="0"/>
        </a:p>
        <a:p>
          <a:r>
            <a:rPr lang="en-GB" dirty="0" smtClean="0"/>
            <a:t>i.e. Auto-enrolment pension, pre-ticked insurance with airline tickets</a:t>
          </a:r>
        </a:p>
      </dgm:t>
    </dgm:pt>
    <dgm:pt modelId="{463B9F6C-970E-4021-B704-47900243F753}" type="parTrans" cxnId="{16BEAB91-E552-40E4-83AB-1BA37E51AE9F}">
      <dgm:prSet/>
      <dgm:spPr/>
      <dgm:t>
        <a:bodyPr/>
        <a:lstStyle/>
        <a:p>
          <a:endParaRPr lang="en-GB"/>
        </a:p>
      </dgm:t>
    </dgm:pt>
    <dgm:pt modelId="{ED3F9370-E810-461F-942C-E3A220E12344}" type="sibTrans" cxnId="{16BEAB91-E552-40E4-83AB-1BA37E51AE9F}">
      <dgm:prSet/>
      <dgm:spPr/>
      <dgm:t>
        <a:bodyPr/>
        <a:lstStyle/>
        <a:p>
          <a:endParaRPr lang="en-GB"/>
        </a:p>
      </dgm:t>
    </dgm:pt>
    <dgm:pt modelId="{67C16066-68F1-4E75-9C2C-F812AF922440}">
      <dgm:prSet/>
      <dgm:spPr/>
      <dgm:t>
        <a:bodyPr/>
        <a:lstStyle/>
        <a:p>
          <a:r>
            <a:rPr lang="en-GB" dirty="0" err="1" smtClean="0"/>
            <a:t>Debiasing</a:t>
          </a:r>
          <a:r>
            <a:rPr lang="en-GB" dirty="0" smtClean="0"/>
            <a:t> and Decision Quality</a:t>
          </a:r>
          <a:endParaRPr lang="en-GB" dirty="0"/>
        </a:p>
      </dgm:t>
    </dgm:pt>
    <dgm:pt modelId="{31C5E6EC-B355-4397-84EC-C0A69C272882}" type="parTrans" cxnId="{8B38A141-D4BB-402D-9B36-72DDFD5F9F88}">
      <dgm:prSet/>
      <dgm:spPr/>
      <dgm:t>
        <a:bodyPr/>
        <a:lstStyle/>
        <a:p>
          <a:endParaRPr lang="en-GB"/>
        </a:p>
      </dgm:t>
    </dgm:pt>
    <dgm:pt modelId="{59ADA942-56D3-4236-8DBB-53268FEE9828}" type="sibTrans" cxnId="{8B38A141-D4BB-402D-9B36-72DDFD5F9F88}">
      <dgm:prSet/>
      <dgm:spPr/>
      <dgm:t>
        <a:bodyPr/>
        <a:lstStyle/>
        <a:p>
          <a:endParaRPr lang="en-GB"/>
        </a:p>
      </dgm:t>
    </dgm:pt>
    <dgm:pt modelId="{C1491FAA-8D1B-478D-BDDE-5A034CA19EE1}">
      <dgm:prSet/>
      <dgm:spPr/>
      <dgm:t>
        <a:bodyPr/>
        <a:lstStyle/>
        <a:p>
          <a:r>
            <a:rPr lang="en-GB" dirty="0" smtClean="0"/>
            <a:t>Designing regulations to counteract known biases in people</a:t>
          </a:r>
        </a:p>
        <a:p>
          <a:endParaRPr lang="en-GB" dirty="0" smtClean="0"/>
        </a:p>
        <a:p>
          <a:r>
            <a:rPr lang="en-GB" dirty="0" smtClean="0"/>
            <a:t>i.e. inability to make non-linear calculations, such as compound interest or miles/gallon</a:t>
          </a:r>
          <a:endParaRPr lang="en-GB" dirty="0"/>
        </a:p>
      </dgm:t>
    </dgm:pt>
    <dgm:pt modelId="{8AA065BC-E1D3-4DE5-9F87-236148D3804F}" type="parTrans" cxnId="{D19EA257-35DD-4297-8DBA-FB2F010FF7E3}">
      <dgm:prSet/>
      <dgm:spPr/>
      <dgm:t>
        <a:bodyPr/>
        <a:lstStyle/>
        <a:p>
          <a:endParaRPr lang="en-GB"/>
        </a:p>
      </dgm:t>
    </dgm:pt>
    <dgm:pt modelId="{A06CC99C-EF01-431D-BB45-09381EF52B9C}" type="sibTrans" cxnId="{D19EA257-35DD-4297-8DBA-FB2F010FF7E3}">
      <dgm:prSet/>
      <dgm:spPr/>
      <dgm:t>
        <a:bodyPr/>
        <a:lstStyle/>
        <a:p>
          <a:endParaRPr lang="en-GB"/>
        </a:p>
      </dgm:t>
    </dgm:pt>
    <dgm:pt modelId="{799E202E-CC4A-4C48-BE4A-F8410ACEA3D6}">
      <dgm:prSet phldrT="[Text]"/>
      <dgm:spPr/>
      <dgm:t>
        <a:bodyPr/>
        <a:lstStyle/>
        <a:p>
          <a:r>
            <a:rPr lang="en-GB" dirty="0" smtClean="0"/>
            <a:t>Simplification of information</a:t>
          </a:r>
        </a:p>
      </dgm:t>
    </dgm:pt>
    <dgm:pt modelId="{75091301-04DD-4DBE-BE3D-F1E33377E74B}" type="sibTrans" cxnId="{EC486631-C063-4D8A-BAD5-7C354B463E06}">
      <dgm:prSet/>
      <dgm:spPr/>
      <dgm:t>
        <a:bodyPr/>
        <a:lstStyle/>
        <a:p>
          <a:endParaRPr lang="en-GB"/>
        </a:p>
      </dgm:t>
    </dgm:pt>
    <dgm:pt modelId="{CC7B078D-871F-40F7-B3CD-C0E82CBF5A05}" type="parTrans" cxnId="{EC486631-C063-4D8A-BAD5-7C354B463E06}">
      <dgm:prSet/>
      <dgm:spPr/>
      <dgm:t>
        <a:bodyPr/>
        <a:lstStyle/>
        <a:p>
          <a:endParaRPr lang="en-GB"/>
        </a:p>
      </dgm:t>
    </dgm:pt>
    <dgm:pt modelId="{BEF9D01C-E136-41A1-A59A-4FC1E92F031F}" type="pres">
      <dgm:prSet presAssocID="{DA799D44-772B-4283-ADB8-E7EE14F5ABFB}" presName="theList" presStyleCnt="0">
        <dgm:presLayoutVars>
          <dgm:dir/>
          <dgm:animLvl val="lvl"/>
          <dgm:resizeHandles val="exact"/>
        </dgm:presLayoutVars>
      </dgm:prSet>
      <dgm:spPr/>
      <dgm:t>
        <a:bodyPr/>
        <a:lstStyle/>
        <a:p>
          <a:endParaRPr lang="en-GB"/>
        </a:p>
      </dgm:t>
    </dgm:pt>
    <dgm:pt modelId="{E733997A-8A62-4F78-9BD9-14C3A626338F}" type="pres">
      <dgm:prSet presAssocID="{799E202E-CC4A-4C48-BE4A-F8410ACEA3D6}" presName="compNode" presStyleCnt="0"/>
      <dgm:spPr/>
    </dgm:pt>
    <dgm:pt modelId="{980C8E44-0FB1-4111-A321-510FE1380204}" type="pres">
      <dgm:prSet presAssocID="{799E202E-CC4A-4C48-BE4A-F8410ACEA3D6}" presName="aNode" presStyleLbl="bgShp" presStyleIdx="0" presStyleCnt="4"/>
      <dgm:spPr/>
      <dgm:t>
        <a:bodyPr/>
        <a:lstStyle/>
        <a:p>
          <a:endParaRPr lang="en-GB"/>
        </a:p>
      </dgm:t>
    </dgm:pt>
    <dgm:pt modelId="{8691741B-6F1F-4F50-B5DE-BB4408481D92}" type="pres">
      <dgm:prSet presAssocID="{799E202E-CC4A-4C48-BE4A-F8410ACEA3D6}" presName="textNode" presStyleLbl="bgShp" presStyleIdx="0" presStyleCnt="4"/>
      <dgm:spPr/>
      <dgm:t>
        <a:bodyPr/>
        <a:lstStyle/>
        <a:p>
          <a:endParaRPr lang="en-GB"/>
        </a:p>
      </dgm:t>
    </dgm:pt>
    <dgm:pt modelId="{4DA1471E-1EFE-499F-A533-C77B066E4FCE}" type="pres">
      <dgm:prSet presAssocID="{799E202E-CC4A-4C48-BE4A-F8410ACEA3D6}" presName="compChildNode" presStyleCnt="0"/>
      <dgm:spPr/>
    </dgm:pt>
    <dgm:pt modelId="{C30682B0-56AA-4BD1-8002-5C04B5A9ECDF}" type="pres">
      <dgm:prSet presAssocID="{799E202E-CC4A-4C48-BE4A-F8410ACEA3D6}" presName="theInnerList" presStyleCnt="0"/>
      <dgm:spPr/>
    </dgm:pt>
    <dgm:pt modelId="{490C6763-50B4-4D35-AAEE-44D179B2AFC7}" type="pres">
      <dgm:prSet presAssocID="{3168F2E0-EF94-482B-BAAA-25090DC1837A}" presName="childNode" presStyleLbl="node1" presStyleIdx="0" presStyleCnt="4">
        <dgm:presLayoutVars>
          <dgm:bulletEnabled val="1"/>
        </dgm:presLayoutVars>
      </dgm:prSet>
      <dgm:spPr/>
      <dgm:t>
        <a:bodyPr/>
        <a:lstStyle/>
        <a:p>
          <a:endParaRPr lang="en-GB"/>
        </a:p>
      </dgm:t>
    </dgm:pt>
    <dgm:pt modelId="{20090399-4330-4CFC-B881-8DC30EE5CE8D}" type="pres">
      <dgm:prSet presAssocID="{799E202E-CC4A-4C48-BE4A-F8410ACEA3D6}" presName="aSpace" presStyleCnt="0"/>
      <dgm:spPr/>
    </dgm:pt>
    <dgm:pt modelId="{C398C0C9-562A-4DA3-BC6F-54805CB0298A}" type="pres">
      <dgm:prSet presAssocID="{2E103D37-E198-4736-A7C4-1D33DBCA369F}" presName="compNode" presStyleCnt="0"/>
      <dgm:spPr/>
    </dgm:pt>
    <dgm:pt modelId="{95170239-7BEC-412A-8D65-A657E86D96CE}" type="pres">
      <dgm:prSet presAssocID="{2E103D37-E198-4736-A7C4-1D33DBCA369F}" presName="aNode" presStyleLbl="bgShp" presStyleIdx="1" presStyleCnt="4"/>
      <dgm:spPr/>
      <dgm:t>
        <a:bodyPr/>
        <a:lstStyle/>
        <a:p>
          <a:endParaRPr lang="en-GB"/>
        </a:p>
      </dgm:t>
    </dgm:pt>
    <dgm:pt modelId="{25ECBE0D-8626-43B4-94F0-9D4EA0E63749}" type="pres">
      <dgm:prSet presAssocID="{2E103D37-E198-4736-A7C4-1D33DBCA369F}" presName="textNode" presStyleLbl="bgShp" presStyleIdx="1" presStyleCnt="4"/>
      <dgm:spPr/>
      <dgm:t>
        <a:bodyPr/>
        <a:lstStyle/>
        <a:p>
          <a:endParaRPr lang="en-GB"/>
        </a:p>
      </dgm:t>
    </dgm:pt>
    <dgm:pt modelId="{DD261258-4543-4733-A393-1506A71BAD46}" type="pres">
      <dgm:prSet presAssocID="{2E103D37-E198-4736-A7C4-1D33DBCA369F}" presName="compChildNode" presStyleCnt="0"/>
      <dgm:spPr/>
    </dgm:pt>
    <dgm:pt modelId="{3AA253AD-CE87-4CA5-87C6-87D2FCB06F6B}" type="pres">
      <dgm:prSet presAssocID="{2E103D37-E198-4736-A7C4-1D33DBCA369F}" presName="theInnerList" presStyleCnt="0"/>
      <dgm:spPr/>
    </dgm:pt>
    <dgm:pt modelId="{B7D1073D-09D8-4238-AA2A-D230CC1EDA40}" type="pres">
      <dgm:prSet presAssocID="{88B73CF8-703D-43B0-8381-E1C35B2D9A1D}" presName="childNode" presStyleLbl="node1" presStyleIdx="1" presStyleCnt="4">
        <dgm:presLayoutVars>
          <dgm:bulletEnabled val="1"/>
        </dgm:presLayoutVars>
      </dgm:prSet>
      <dgm:spPr/>
      <dgm:t>
        <a:bodyPr/>
        <a:lstStyle/>
        <a:p>
          <a:endParaRPr lang="en-GB"/>
        </a:p>
      </dgm:t>
    </dgm:pt>
    <dgm:pt modelId="{C5EDDB6F-B9EE-436C-80B5-0F60D62F69CB}" type="pres">
      <dgm:prSet presAssocID="{2E103D37-E198-4736-A7C4-1D33DBCA369F}" presName="aSpace" presStyleCnt="0"/>
      <dgm:spPr/>
    </dgm:pt>
    <dgm:pt modelId="{5630A977-9BDF-4C08-8AF4-591E714B438C}" type="pres">
      <dgm:prSet presAssocID="{BF768D08-7F64-4197-A967-E7356D3B0D7B}" presName="compNode" presStyleCnt="0"/>
      <dgm:spPr/>
    </dgm:pt>
    <dgm:pt modelId="{E05CAD31-EA90-4168-8160-F178D0504019}" type="pres">
      <dgm:prSet presAssocID="{BF768D08-7F64-4197-A967-E7356D3B0D7B}" presName="aNode" presStyleLbl="bgShp" presStyleIdx="2" presStyleCnt="4"/>
      <dgm:spPr/>
      <dgm:t>
        <a:bodyPr/>
        <a:lstStyle/>
        <a:p>
          <a:endParaRPr lang="en-GB"/>
        </a:p>
      </dgm:t>
    </dgm:pt>
    <dgm:pt modelId="{2179AE8A-C70B-4C32-BFE8-05D2A49E143E}" type="pres">
      <dgm:prSet presAssocID="{BF768D08-7F64-4197-A967-E7356D3B0D7B}" presName="textNode" presStyleLbl="bgShp" presStyleIdx="2" presStyleCnt="4"/>
      <dgm:spPr/>
      <dgm:t>
        <a:bodyPr/>
        <a:lstStyle/>
        <a:p>
          <a:endParaRPr lang="en-GB"/>
        </a:p>
      </dgm:t>
    </dgm:pt>
    <dgm:pt modelId="{4F19EDA3-FBE3-4029-BFF5-7C85DFDF7886}" type="pres">
      <dgm:prSet presAssocID="{BF768D08-7F64-4197-A967-E7356D3B0D7B}" presName="compChildNode" presStyleCnt="0"/>
      <dgm:spPr/>
    </dgm:pt>
    <dgm:pt modelId="{850D8315-54DF-493B-8502-C431C0A5B490}" type="pres">
      <dgm:prSet presAssocID="{BF768D08-7F64-4197-A967-E7356D3B0D7B}" presName="theInnerList" presStyleCnt="0"/>
      <dgm:spPr/>
    </dgm:pt>
    <dgm:pt modelId="{078D579E-5071-47D9-BD33-CEAB058E7F14}" type="pres">
      <dgm:prSet presAssocID="{3978002E-CBE8-45F4-93BF-232D6D82DF3F}" presName="childNode" presStyleLbl="node1" presStyleIdx="2" presStyleCnt="4">
        <dgm:presLayoutVars>
          <dgm:bulletEnabled val="1"/>
        </dgm:presLayoutVars>
      </dgm:prSet>
      <dgm:spPr/>
      <dgm:t>
        <a:bodyPr/>
        <a:lstStyle/>
        <a:p>
          <a:endParaRPr lang="en-GB"/>
        </a:p>
      </dgm:t>
    </dgm:pt>
    <dgm:pt modelId="{BDEC2D40-E9A9-4BB3-B86D-5FFD34560012}" type="pres">
      <dgm:prSet presAssocID="{BF768D08-7F64-4197-A967-E7356D3B0D7B}" presName="aSpace" presStyleCnt="0"/>
      <dgm:spPr/>
    </dgm:pt>
    <dgm:pt modelId="{3D626C6E-D1A0-4FE4-807D-D4E324A0ED3F}" type="pres">
      <dgm:prSet presAssocID="{67C16066-68F1-4E75-9C2C-F812AF922440}" presName="compNode" presStyleCnt="0"/>
      <dgm:spPr/>
    </dgm:pt>
    <dgm:pt modelId="{70A9E06A-C0C8-43AA-AD16-E2CFA63C201A}" type="pres">
      <dgm:prSet presAssocID="{67C16066-68F1-4E75-9C2C-F812AF922440}" presName="aNode" presStyleLbl="bgShp" presStyleIdx="3" presStyleCnt="4"/>
      <dgm:spPr/>
      <dgm:t>
        <a:bodyPr/>
        <a:lstStyle/>
        <a:p>
          <a:endParaRPr lang="en-GB"/>
        </a:p>
      </dgm:t>
    </dgm:pt>
    <dgm:pt modelId="{0B7BFBFE-80E2-42E0-84E9-CDA38D9E8C8C}" type="pres">
      <dgm:prSet presAssocID="{67C16066-68F1-4E75-9C2C-F812AF922440}" presName="textNode" presStyleLbl="bgShp" presStyleIdx="3" presStyleCnt="4"/>
      <dgm:spPr/>
      <dgm:t>
        <a:bodyPr/>
        <a:lstStyle/>
        <a:p>
          <a:endParaRPr lang="en-GB"/>
        </a:p>
      </dgm:t>
    </dgm:pt>
    <dgm:pt modelId="{442F2BEE-1215-4DC9-9316-16F77245C1E5}" type="pres">
      <dgm:prSet presAssocID="{67C16066-68F1-4E75-9C2C-F812AF922440}" presName="compChildNode" presStyleCnt="0"/>
      <dgm:spPr/>
    </dgm:pt>
    <dgm:pt modelId="{97870C01-0899-409F-8891-452FD0E5CED1}" type="pres">
      <dgm:prSet presAssocID="{67C16066-68F1-4E75-9C2C-F812AF922440}" presName="theInnerList" presStyleCnt="0"/>
      <dgm:spPr/>
    </dgm:pt>
    <dgm:pt modelId="{5E117EA7-E571-49DD-9F70-1B846716F6F9}" type="pres">
      <dgm:prSet presAssocID="{C1491FAA-8D1B-478D-BDDE-5A034CA19EE1}" presName="childNode" presStyleLbl="node1" presStyleIdx="3" presStyleCnt="4">
        <dgm:presLayoutVars>
          <dgm:bulletEnabled val="1"/>
        </dgm:presLayoutVars>
      </dgm:prSet>
      <dgm:spPr/>
      <dgm:t>
        <a:bodyPr/>
        <a:lstStyle/>
        <a:p>
          <a:endParaRPr lang="en-GB"/>
        </a:p>
      </dgm:t>
    </dgm:pt>
  </dgm:ptLst>
  <dgm:cxnLst>
    <dgm:cxn modelId="{6C7E79E2-DE7F-4497-B1C5-BFCAF15DFF86}" type="presOf" srcId="{DA799D44-772B-4283-ADB8-E7EE14F5ABFB}" destId="{BEF9D01C-E136-41A1-A59A-4FC1E92F031F}" srcOrd="0" destOrd="0" presId="urn:microsoft.com/office/officeart/2005/8/layout/lProcess2"/>
    <dgm:cxn modelId="{02FC49B3-680B-42F8-A81E-BDCC5436100B}" type="presOf" srcId="{67C16066-68F1-4E75-9C2C-F812AF922440}" destId="{70A9E06A-C0C8-43AA-AD16-E2CFA63C201A}" srcOrd="0" destOrd="0" presId="urn:microsoft.com/office/officeart/2005/8/layout/lProcess2"/>
    <dgm:cxn modelId="{B5556068-E1EA-4050-BEEE-17DC2C3DE668}" type="presOf" srcId="{799E202E-CC4A-4C48-BE4A-F8410ACEA3D6}" destId="{980C8E44-0FB1-4111-A321-510FE1380204}" srcOrd="0" destOrd="0" presId="urn:microsoft.com/office/officeart/2005/8/layout/lProcess2"/>
    <dgm:cxn modelId="{2176417C-C9A7-47FC-AAE7-FB4A13E1A76A}" type="presOf" srcId="{2E103D37-E198-4736-A7C4-1D33DBCA369F}" destId="{95170239-7BEC-412A-8D65-A657E86D96CE}" srcOrd="0" destOrd="0" presId="urn:microsoft.com/office/officeart/2005/8/layout/lProcess2"/>
    <dgm:cxn modelId="{B8EF0DCC-2C15-4EE3-8069-673EF7CBD1EF}" srcId="{BF768D08-7F64-4197-A967-E7356D3B0D7B}" destId="{3978002E-CBE8-45F4-93BF-232D6D82DF3F}" srcOrd="0" destOrd="0" parTransId="{E61DBB3E-29B9-4DFE-B2AF-4E5599386414}" sibTransId="{F8E493D1-D715-464B-A726-B42A1A93CAA6}"/>
    <dgm:cxn modelId="{B959CE73-B060-442D-8F14-E94F8C3AE6EE}" type="presOf" srcId="{C1491FAA-8D1B-478D-BDDE-5A034CA19EE1}" destId="{5E117EA7-E571-49DD-9F70-1B846716F6F9}" srcOrd="0" destOrd="0" presId="urn:microsoft.com/office/officeart/2005/8/layout/lProcess2"/>
    <dgm:cxn modelId="{90E09045-C12B-4CDF-A023-1F3377AF147D}" type="presOf" srcId="{3168F2E0-EF94-482B-BAAA-25090DC1837A}" destId="{490C6763-50B4-4D35-AAEE-44D179B2AFC7}" srcOrd="0" destOrd="0" presId="urn:microsoft.com/office/officeart/2005/8/layout/lProcess2"/>
    <dgm:cxn modelId="{EC486631-C063-4D8A-BAD5-7C354B463E06}" srcId="{DA799D44-772B-4283-ADB8-E7EE14F5ABFB}" destId="{799E202E-CC4A-4C48-BE4A-F8410ACEA3D6}" srcOrd="0" destOrd="0" parTransId="{CC7B078D-871F-40F7-B3CD-C0E82CBF5A05}" sibTransId="{75091301-04DD-4DBE-BE3D-F1E33377E74B}"/>
    <dgm:cxn modelId="{8B38A141-D4BB-402D-9B36-72DDFD5F9F88}" srcId="{DA799D44-772B-4283-ADB8-E7EE14F5ABFB}" destId="{67C16066-68F1-4E75-9C2C-F812AF922440}" srcOrd="3" destOrd="0" parTransId="{31C5E6EC-B355-4397-84EC-C0A69C272882}" sibTransId="{59ADA942-56D3-4236-8DBB-53268FEE9828}"/>
    <dgm:cxn modelId="{DC48B4FD-E470-4265-BF7F-E016EF8AEEFD}" type="presOf" srcId="{BF768D08-7F64-4197-A967-E7356D3B0D7B}" destId="{E05CAD31-EA90-4168-8160-F178D0504019}" srcOrd="0" destOrd="0" presId="urn:microsoft.com/office/officeart/2005/8/layout/lProcess2"/>
    <dgm:cxn modelId="{ADDCAF3C-23E2-430C-BD77-5F96737CC78B}" type="presOf" srcId="{BF768D08-7F64-4197-A967-E7356D3B0D7B}" destId="{2179AE8A-C70B-4C32-BFE8-05D2A49E143E}" srcOrd="1" destOrd="0" presId="urn:microsoft.com/office/officeart/2005/8/layout/lProcess2"/>
    <dgm:cxn modelId="{3A662F5F-8B8C-4915-9D99-F6DB8BB03833}" srcId="{799E202E-CC4A-4C48-BE4A-F8410ACEA3D6}" destId="{3168F2E0-EF94-482B-BAAA-25090DC1837A}" srcOrd="0" destOrd="0" parTransId="{2C911F7C-4820-44BA-9805-9D66354CE53E}" sibTransId="{C074CC42-B0E6-4D54-8ACB-6CE353986C47}"/>
    <dgm:cxn modelId="{16BEAB91-E552-40E4-83AB-1BA37E51AE9F}" srcId="{2E103D37-E198-4736-A7C4-1D33DBCA369F}" destId="{88B73CF8-703D-43B0-8381-E1C35B2D9A1D}" srcOrd="0" destOrd="0" parTransId="{463B9F6C-970E-4021-B704-47900243F753}" sibTransId="{ED3F9370-E810-461F-942C-E3A220E12344}"/>
    <dgm:cxn modelId="{791D96C9-0EC1-4498-877B-499DABBE0507}" srcId="{DA799D44-772B-4283-ADB8-E7EE14F5ABFB}" destId="{BF768D08-7F64-4197-A967-E7356D3B0D7B}" srcOrd="2" destOrd="0" parTransId="{155E188D-5525-4755-A62A-1BA69D63F084}" sibTransId="{594E7A64-A39A-406A-8817-801D2EC092BC}"/>
    <dgm:cxn modelId="{D19EA257-35DD-4297-8DBA-FB2F010FF7E3}" srcId="{67C16066-68F1-4E75-9C2C-F812AF922440}" destId="{C1491FAA-8D1B-478D-BDDE-5A034CA19EE1}" srcOrd="0" destOrd="0" parTransId="{8AA065BC-E1D3-4DE5-9F87-236148D3804F}" sibTransId="{A06CC99C-EF01-431D-BB45-09381EF52B9C}"/>
    <dgm:cxn modelId="{B3721500-56EB-4101-B784-7CCF269A836C}" type="presOf" srcId="{88B73CF8-703D-43B0-8381-E1C35B2D9A1D}" destId="{B7D1073D-09D8-4238-AA2A-D230CC1EDA40}" srcOrd="0" destOrd="0" presId="urn:microsoft.com/office/officeart/2005/8/layout/lProcess2"/>
    <dgm:cxn modelId="{7ABDF036-2DA2-4FFF-B29A-DA59ACEE9333}" type="presOf" srcId="{3978002E-CBE8-45F4-93BF-232D6D82DF3F}" destId="{078D579E-5071-47D9-BD33-CEAB058E7F14}" srcOrd="0" destOrd="0" presId="urn:microsoft.com/office/officeart/2005/8/layout/lProcess2"/>
    <dgm:cxn modelId="{711D29AA-2A8F-4416-8BC5-1F6038D65436}" type="presOf" srcId="{799E202E-CC4A-4C48-BE4A-F8410ACEA3D6}" destId="{8691741B-6F1F-4F50-B5DE-BB4408481D92}" srcOrd="1" destOrd="0" presId="urn:microsoft.com/office/officeart/2005/8/layout/lProcess2"/>
    <dgm:cxn modelId="{8D3E1D21-AD95-44C4-9DD5-4F459012A15D}" type="presOf" srcId="{2E103D37-E198-4736-A7C4-1D33DBCA369F}" destId="{25ECBE0D-8626-43B4-94F0-9D4EA0E63749}" srcOrd="1" destOrd="0" presId="urn:microsoft.com/office/officeart/2005/8/layout/lProcess2"/>
    <dgm:cxn modelId="{28C6DCB7-3368-4314-8CE4-638D443FD34E}" type="presOf" srcId="{67C16066-68F1-4E75-9C2C-F812AF922440}" destId="{0B7BFBFE-80E2-42E0-84E9-CDA38D9E8C8C}" srcOrd="1" destOrd="0" presId="urn:microsoft.com/office/officeart/2005/8/layout/lProcess2"/>
    <dgm:cxn modelId="{5CDBCDA3-88E8-409E-A75E-2AF062946870}" srcId="{DA799D44-772B-4283-ADB8-E7EE14F5ABFB}" destId="{2E103D37-E198-4736-A7C4-1D33DBCA369F}" srcOrd="1" destOrd="0" parTransId="{4F795ECD-A6BF-433D-B632-0882D5C3AF01}" sibTransId="{F5EB86F6-B6C0-498F-AEE9-FA246F3BCD46}"/>
    <dgm:cxn modelId="{E3ACBF69-426A-4B27-BA5F-E67D02B2FCF0}" type="presParOf" srcId="{BEF9D01C-E136-41A1-A59A-4FC1E92F031F}" destId="{E733997A-8A62-4F78-9BD9-14C3A626338F}" srcOrd="0" destOrd="0" presId="urn:microsoft.com/office/officeart/2005/8/layout/lProcess2"/>
    <dgm:cxn modelId="{93CD69C4-00BB-4F2B-9338-915AA4CB011F}" type="presParOf" srcId="{E733997A-8A62-4F78-9BD9-14C3A626338F}" destId="{980C8E44-0FB1-4111-A321-510FE1380204}" srcOrd="0" destOrd="0" presId="urn:microsoft.com/office/officeart/2005/8/layout/lProcess2"/>
    <dgm:cxn modelId="{0D32D17A-C82E-4C9B-BD74-5F7BF9A424EF}" type="presParOf" srcId="{E733997A-8A62-4F78-9BD9-14C3A626338F}" destId="{8691741B-6F1F-4F50-B5DE-BB4408481D92}" srcOrd="1" destOrd="0" presId="urn:microsoft.com/office/officeart/2005/8/layout/lProcess2"/>
    <dgm:cxn modelId="{D72F7625-737D-465B-B44D-D69FDD309F39}" type="presParOf" srcId="{E733997A-8A62-4F78-9BD9-14C3A626338F}" destId="{4DA1471E-1EFE-499F-A533-C77B066E4FCE}" srcOrd="2" destOrd="0" presId="urn:microsoft.com/office/officeart/2005/8/layout/lProcess2"/>
    <dgm:cxn modelId="{B36618FC-E8C5-406A-B1A8-50572EBA5017}" type="presParOf" srcId="{4DA1471E-1EFE-499F-A533-C77B066E4FCE}" destId="{C30682B0-56AA-4BD1-8002-5C04B5A9ECDF}" srcOrd="0" destOrd="0" presId="urn:microsoft.com/office/officeart/2005/8/layout/lProcess2"/>
    <dgm:cxn modelId="{44AE8684-D136-4F80-A83C-6055A8C1BAA5}" type="presParOf" srcId="{C30682B0-56AA-4BD1-8002-5C04B5A9ECDF}" destId="{490C6763-50B4-4D35-AAEE-44D179B2AFC7}" srcOrd="0" destOrd="0" presId="urn:microsoft.com/office/officeart/2005/8/layout/lProcess2"/>
    <dgm:cxn modelId="{A6050424-6F38-4E43-A709-6A2561FF3B17}" type="presParOf" srcId="{BEF9D01C-E136-41A1-A59A-4FC1E92F031F}" destId="{20090399-4330-4CFC-B881-8DC30EE5CE8D}" srcOrd="1" destOrd="0" presId="urn:microsoft.com/office/officeart/2005/8/layout/lProcess2"/>
    <dgm:cxn modelId="{09C7EBDC-BC0D-497A-B6AD-114FF2CE25B3}" type="presParOf" srcId="{BEF9D01C-E136-41A1-A59A-4FC1E92F031F}" destId="{C398C0C9-562A-4DA3-BC6F-54805CB0298A}" srcOrd="2" destOrd="0" presId="urn:microsoft.com/office/officeart/2005/8/layout/lProcess2"/>
    <dgm:cxn modelId="{E93EE88F-4918-45AD-8B3F-F7867C9D4F2D}" type="presParOf" srcId="{C398C0C9-562A-4DA3-BC6F-54805CB0298A}" destId="{95170239-7BEC-412A-8D65-A657E86D96CE}" srcOrd="0" destOrd="0" presId="urn:microsoft.com/office/officeart/2005/8/layout/lProcess2"/>
    <dgm:cxn modelId="{20E129E1-3451-4632-9B17-7C13064FFA42}" type="presParOf" srcId="{C398C0C9-562A-4DA3-BC6F-54805CB0298A}" destId="{25ECBE0D-8626-43B4-94F0-9D4EA0E63749}" srcOrd="1" destOrd="0" presId="urn:microsoft.com/office/officeart/2005/8/layout/lProcess2"/>
    <dgm:cxn modelId="{337A77B9-708C-4419-B36F-5FB36D56A06E}" type="presParOf" srcId="{C398C0C9-562A-4DA3-BC6F-54805CB0298A}" destId="{DD261258-4543-4733-A393-1506A71BAD46}" srcOrd="2" destOrd="0" presId="urn:microsoft.com/office/officeart/2005/8/layout/lProcess2"/>
    <dgm:cxn modelId="{A514C9BA-1155-45C7-9915-D6623F911300}" type="presParOf" srcId="{DD261258-4543-4733-A393-1506A71BAD46}" destId="{3AA253AD-CE87-4CA5-87C6-87D2FCB06F6B}" srcOrd="0" destOrd="0" presId="urn:microsoft.com/office/officeart/2005/8/layout/lProcess2"/>
    <dgm:cxn modelId="{BB9C8EA7-D267-45C8-A303-19DC0B68EF5D}" type="presParOf" srcId="{3AA253AD-CE87-4CA5-87C6-87D2FCB06F6B}" destId="{B7D1073D-09D8-4238-AA2A-D230CC1EDA40}" srcOrd="0" destOrd="0" presId="urn:microsoft.com/office/officeart/2005/8/layout/lProcess2"/>
    <dgm:cxn modelId="{6A72CC85-4B15-4FC6-A8DD-8958810AE2C9}" type="presParOf" srcId="{BEF9D01C-E136-41A1-A59A-4FC1E92F031F}" destId="{C5EDDB6F-B9EE-436C-80B5-0F60D62F69CB}" srcOrd="3" destOrd="0" presId="urn:microsoft.com/office/officeart/2005/8/layout/lProcess2"/>
    <dgm:cxn modelId="{B5FD49EA-91D7-46EF-ADDD-D785CEBB595A}" type="presParOf" srcId="{BEF9D01C-E136-41A1-A59A-4FC1E92F031F}" destId="{5630A977-9BDF-4C08-8AF4-591E714B438C}" srcOrd="4" destOrd="0" presId="urn:microsoft.com/office/officeart/2005/8/layout/lProcess2"/>
    <dgm:cxn modelId="{99ED6869-00A6-4A1F-A4A4-601CEC8D895F}" type="presParOf" srcId="{5630A977-9BDF-4C08-8AF4-591E714B438C}" destId="{E05CAD31-EA90-4168-8160-F178D0504019}" srcOrd="0" destOrd="0" presId="urn:microsoft.com/office/officeart/2005/8/layout/lProcess2"/>
    <dgm:cxn modelId="{2F596A46-64E9-4060-885F-8F0FE5646CFC}" type="presParOf" srcId="{5630A977-9BDF-4C08-8AF4-591E714B438C}" destId="{2179AE8A-C70B-4C32-BFE8-05D2A49E143E}" srcOrd="1" destOrd="0" presId="urn:microsoft.com/office/officeart/2005/8/layout/lProcess2"/>
    <dgm:cxn modelId="{A99A82FA-FDCA-4108-BAE2-DEF00EBFF6B4}" type="presParOf" srcId="{5630A977-9BDF-4C08-8AF4-591E714B438C}" destId="{4F19EDA3-FBE3-4029-BFF5-7C85DFDF7886}" srcOrd="2" destOrd="0" presId="urn:microsoft.com/office/officeart/2005/8/layout/lProcess2"/>
    <dgm:cxn modelId="{6ACD202D-90C9-475B-960A-67D2961F0527}" type="presParOf" srcId="{4F19EDA3-FBE3-4029-BFF5-7C85DFDF7886}" destId="{850D8315-54DF-493B-8502-C431C0A5B490}" srcOrd="0" destOrd="0" presId="urn:microsoft.com/office/officeart/2005/8/layout/lProcess2"/>
    <dgm:cxn modelId="{56418BC4-7D3C-40B6-8B0F-2B127DB53FAD}" type="presParOf" srcId="{850D8315-54DF-493B-8502-C431C0A5B490}" destId="{078D579E-5071-47D9-BD33-CEAB058E7F14}" srcOrd="0" destOrd="0" presId="urn:microsoft.com/office/officeart/2005/8/layout/lProcess2"/>
    <dgm:cxn modelId="{F10C32EB-FAE6-4EA8-80AA-CE1610C9876D}" type="presParOf" srcId="{BEF9D01C-E136-41A1-A59A-4FC1E92F031F}" destId="{BDEC2D40-E9A9-4BB3-B86D-5FFD34560012}" srcOrd="5" destOrd="0" presId="urn:microsoft.com/office/officeart/2005/8/layout/lProcess2"/>
    <dgm:cxn modelId="{B1F5C6B6-1AB9-43C8-83BA-DF457BD857A1}" type="presParOf" srcId="{BEF9D01C-E136-41A1-A59A-4FC1E92F031F}" destId="{3D626C6E-D1A0-4FE4-807D-D4E324A0ED3F}" srcOrd="6" destOrd="0" presId="urn:microsoft.com/office/officeart/2005/8/layout/lProcess2"/>
    <dgm:cxn modelId="{4C32AB7B-33B9-4C5B-B138-ED16A4BD67EC}" type="presParOf" srcId="{3D626C6E-D1A0-4FE4-807D-D4E324A0ED3F}" destId="{70A9E06A-C0C8-43AA-AD16-E2CFA63C201A}" srcOrd="0" destOrd="0" presId="urn:microsoft.com/office/officeart/2005/8/layout/lProcess2"/>
    <dgm:cxn modelId="{B52609D0-801F-4A20-84ED-912E9BC4EBB8}" type="presParOf" srcId="{3D626C6E-D1A0-4FE4-807D-D4E324A0ED3F}" destId="{0B7BFBFE-80E2-42E0-84E9-CDA38D9E8C8C}" srcOrd="1" destOrd="0" presId="urn:microsoft.com/office/officeart/2005/8/layout/lProcess2"/>
    <dgm:cxn modelId="{D926A940-FC72-4EFB-87E0-D7BD0541C855}" type="presParOf" srcId="{3D626C6E-D1A0-4FE4-807D-D4E324A0ED3F}" destId="{442F2BEE-1215-4DC9-9316-16F77245C1E5}" srcOrd="2" destOrd="0" presId="urn:microsoft.com/office/officeart/2005/8/layout/lProcess2"/>
    <dgm:cxn modelId="{C3F21C68-B892-4DEA-8822-6FC0FADBC3AC}" type="presParOf" srcId="{442F2BEE-1215-4DC9-9316-16F77245C1E5}" destId="{97870C01-0899-409F-8891-452FD0E5CED1}" srcOrd="0" destOrd="0" presId="urn:microsoft.com/office/officeart/2005/8/layout/lProcess2"/>
    <dgm:cxn modelId="{039F9821-7165-413D-98BF-8CF5E0CEF667}" type="presParOf" srcId="{97870C01-0899-409F-8891-452FD0E5CED1}" destId="{5E117EA7-E571-49DD-9F70-1B846716F6F9}" srcOrd="0"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B8414DD-D21B-4EC6-BF6C-74B7825D1A38}">
      <dsp:nvSpPr>
        <dsp:cNvPr id="0" name=""/>
        <dsp:cNvSpPr/>
      </dsp:nvSpPr>
      <dsp:spPr>
        <a:xfrm>
          <a:off x="565345" y="423900"/>
          <a:ext cx="2519256" cy="2519256"/>
        </a:xfrm>
        <a:prstGeom prst="blockArc">
          <a:avLst>
            <a:gd name="adj1" fmla="val 10929663"/>
            <a:gd name="adj2" fmla="val 16325414"/>
            <a:gd name="adj3" fmla="val 4638"/>
          </a:avLst>
        </a:prstGeom>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a:effectLst/>
      </dsp:spPr>
      <dsp:style>
        <a:lnRef idx="0">
          <a:scrgbClr r="0" g="0" b="0"/>
        </a:lnRef>
        <a:fillRef idx="2">
          <a:scrgbClr r="0" g="0" b="0"/>
        </a:fillRef>
        <a:effectRef idx="1">
          <a:scrgbClr r="0" g="0" b="0"/>
        </a:effectRef>
        <a:fontRef idx="minor">
          <a:schemeClr val="dk1"/>
        </a:fontRef>
      </dsp:style>
    </dsp:sp>
    <dsp:sp modelId="{DA192A55-62B7-433C-AB42-F645719F3DC8}">
      <dsp:nvSpPr>
        <dsp:cNvPr id="0" name=""/>
        <dsp:cNvSpPr/>
      </dsp:nvSpPr>
      <dsp:spPr>
        <a:xfrm>
          <a:off x="566219" y="379564"/>
          <a:ext cx="2519256" cy="2519256"/>
        </a:xfrm>
        <a:prstGeom prst="blockArc">
          <a:avLst>
            <a:gd name="adj1" fmla="val 5200976"/>
            <a:gd name="adj2" fmla="val 10805760"/>
            <a:gd name="adj3" fmla="val 4638"/>
          </a:avLst>
        </a:prstGeom>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a:effectLst/>
      </dsp:spPr>
      <dsp:style>
        <a:lnRef idx="0">
          <a:scrgbClr r="0" g="0" b="0"/>
        </a:lnRef>
        <a:fillRef idx="2">
          <a:scrgbClr r="0" g="0" b="0"/>
        </a:fillRef>
        <a:effectRef idx="1">
          <a:scrgbClr r="0" g="0" b="0"/>
        </a:effectRef>
        <a:fontRef idx="minor">
          <a:schemeClr val="dk1"/>
        </a:fontRef>
      </dsp:style>
    </dsp:sp>
    <dsp:sp modelId="{381EECD2-B1F7-48D2-996B-B077FA61764C}">
      <dsp:nvSpPr>
        <dsp:cNvPr id="0" name=""/>
        <dsp:cNvSpPr/>
      </dsp:nvSpPr>
      <dsp:spPr>
        <a:xfrm>
          <a:off x="637412" y="377503"/>
          <a:ext cx="2519256" cy="2519256"/>
        </a:xfrm>
        <a:prstGeom prst="blockArc">
          <a:avLst>
            <a:gd name="adj1" fmla="val 0"/>
            <a:gd name="adj2" fmla="val 5400000"/>
            <a:gd name="adj3" fmla="val 4638"/>
          </a:avLst>
        </a:prstGeom>
        <a:gradFill flip="none" rotWithShape="0">
          <a:gsLst>
            <a:gs pos="0">
              <a:schemeClr val="accent1">
                <a:lumMod val="67000"/>
              </a:schemeClr>
            </a:gs>
            <a:gs pos="48000">
              <a:schemeClr val="accent1">
                <a:lumMod val="97000"/>
                <a:lumOff val="3000"/>
              </a:schemeClr>
            </a:gs>
            <a:gs pos="100000">
              <a:schemeClr val="accent1">
                <a:lumMod val="60000"/>
                <a:lumOff val="40000"/>
              </a:schemeClr>
            </a:gs>
          </a:gsLst>
          <a:lin ang="16200000" scaled="1"/>
          <a:tileRect/>
        </a:gradFill>
        <a:ln>
          <a:noFill/>
        </a:ln>
        <a:effectLst/>
      </dsp:spPr>
      <dsp:style>
        <a:lnRef idx="0">
          <a:scrgbClr r="0" g="0" b="0"/>
        </a:lnRef>
        <a:fillRef idx="2">
          <a:scrgbClr r="0" g="0" b="0"/>
        </a:fillRef>
        <a:effectRef idx="1">
          <a:scrgbClr r="0" g="0" b="0"/>
        </a:effectRef>
        <a:fontRef idx="minor">
          <a:schemeClr val="dk1"/>
        </a:fontRef>
      </dsp:style>
    </dsp:sp>
    <dsp:sp modelId="{67A28999-F4E1-414B-AEC1-FB3D60B2628D}">
      <dsp:nvSpPr>
        <dsp:cNvPr id="0" name=""/>
        <dsp:cNvSpPr/>
      </dsp:nvSpPr>
      <dsp:spPr>
        <a:xfrm>
          <a:off x="638306" y="424398"/>
          <a:ext cx="2519256" cy="2519256"/>
        </a:xfrm>
        <a:prstGeom prst="blockArc">
          <a:avLst>
            <a:gd name="adj1" fmla="val 16121529"/>
            <a:gd name="adj2" fmla="val 21468944"/>
            <a:gd name="adj3" fmla="val 4638"/>
          </a:avLst>
        </a:prstGeom>
        <a:gradFill flip="none" rotWithShape="0">
          <a:gsLst>
            <a:gs pos="0">
              <a:schemeClr val="accent1">
                <a:lumMod val="40000"/>
                <a:lumOff val="60000"/>
              </a:schemeClr>
            </a:gs>
            <a:gs pos="46000">
              <a:schemeClr val="accent1">
                <a:lumMod val="95000"/>
                <a:lumOff val="5000"/>
              </a:schemeClr>
            </a:gs>
            <a:gs pos="100000">
              <a:schemeClr val="accent1">
                <a:lumMod val="60000"/>
              </a:schemeClr>
            </a:gs>
          </a:gsLst>
          <a:path path="circle">
            <a:fillToRect l="50000" t="130000" r="50000" b="-30000"/>
          </a:path>
          <a:tileRect/>
        </a:gradFill>
        <a:ln>
          <a:noFill/>
        </a:ln>
        <a:effectLst/>
      </dsp:spPr>
      <dsp:style>
        <a:lnRef idx="0">
          <a:scrgbClr r="0" g="0" b="0"/>
        </a:lnRef>
        <a:fillRef idx="2">
          <a:scrgbClr r="0" g="0" b="0"/>
        </a:fillRef>
        <a:effectRef idx="1">
          <a:scrgbClr r="0" g="0" b="0"/>
        </a:effectRef>
        <a:fontRef idx="minor">
          <a:schemeClr val="dk1"/>
        </a:fontRef>
      </dsp:style>
    </dsp:sp>
    <dsp:sp modelId="{049BA9F3-F4E2-40F8-8803-360633D200AB}">
      <dsp:nvSpPr>
        <dsp:cNvPr id="0" name=""/>
        <dsp:cNvSpPr/>
      </dsp:nvSpPr>
      <dsp:spPr>
        <a:xfrm>
          <a:off x="1317461" y="1057551"/>
          <a:ext cx="1159160" cy="1159160"/>
        </a:xfrm>
        <a:prstGeom prst="ellipse">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PE" sz="1400" b="1" kern="1200" noProof="0" dirty="0" smtClean="0">
              <a:latin typeface="Calibri" panose="020F0502020204030204" pitchFamily="34" charset="0"/>
            </a:rPr>
            <a:t>World </a:t>
          </a:r>
          <a:r>
            <a:rPr lang="es-PE" sz="1400" b="1" kern="1200" noProof="0" dirty="0" err="1" smtClean="0">
              <a:latin typeface="Calibri" panose="020F0502020204030204" pitchFamily="34" charset="0"/>
            </a:rPr>
            <a:t>class</a:t>
          </a:r>
          <a:r>
            <a:rPr lang="es-PE" sz="1400" b="1" kern="1200" noProof="0" dirty="0" smtClean="0">
              <a:latin typeface="Calibri" panose="020F0502020204030204" pitchFamily="34" charset="0"/>
            </a:rPr>
            <a:t> regulators</a:t>
          </a:r>
          <a:endParaRPr lang="es-PE" sz="1400" b="1" kern="1200" noProof="0" dirty="0">
            <a:latin typeface="Calibri" panose="020F0502020204030204" pitchFamily="34" charset="0"/>
          </a:endParaRPr>
        </a:p>
      </dsp:txBody>
      <dsp:txXfrm>
        <a:off x="1487216" y="1227306"/>
        <a:ext cx="819650" cy="819650"/>
      </dsp:txXfrm>
    </dsp:sp>
    <dsp:sp modelId="{A63539F9-ECFA-43F7-90FA-01A377B01EDF}">
      <dsp:nvSpPr>
        <dsp:cNvPr id="0" name=""/>
        <dsp:cNvSpPr/>
      </dsp:nvSpPr>
      <dsp:spPr>
        <a:xfrm>
          <a:off x="1278368" y="48224"/>
          <a:ext cx="1182965" cy="811412"/>
        </a:xfrm>
        <a:prstGeom prst="ellipse">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PE" sz="1400" kern="1200" noProof="0" dirty="0" err="1" smtClean="0">
              <a:latin typeface="Calibri" panose="020F0502020204030204" pitchFamily="34" charset="0"/>
            </a:rPr>
            <a:t>Energy</a:t>
          </a:r>
          <a:endParaRPr lang="es-PE" sz="1400" kern="1200" noProof="0" dirty="0">
            <a:latin typeface="Calibri" panose="020F0502020204030204" pitchFamily="34" charset="0"/>
          </a:endParaRPr>
        </a:p>
      </dsp:txBody>
      <dsp:txXfrm>
        <a:off x="1451609" y="167053"/>
        <a:ext cx="836483" cy="573754"/>
      </dsp:txXfrm>
    </dsp:sp>
    <dsp:sp modelId="{328F3F13-10B3-4C39-BE4F-4F862B0788B4}">
      <dsp:nvSpPr>
        <dsp:cNvPr id="0" name=""/>
        <dsp:cNvSpPr/>
      </dsp:nvSpPr>
      <dsp:spPr>
        <a:xfrm>
          <a:off x="2585642" y="1231425"/>
          <a:ext cx="1083632" cy="811412"/>
        </a:xfrm>
        <a:prstGeom prst="ellipse">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PE" sz="1400" kern="1200" noProof="0" dirty="0" err="1" smtClean="0">
              <a:latin typeface="Calibri" panose="020F0502020204030204" pitchFamily="34" charset="0"/>
            </a:rPr>
            <a:t>Water</a:t>
          </a:r>
          <a:endParaRPr lang="es-PE" sz="1400" kern="1200" noProof="0" dirty="0">
            <a:latin typeface="Calibri" panose="020F0502020204030204" pitchFamily="34" charset="0"/>
          </a:endParaRPr>
        </a:p>
      </dsp:txBody>
      <dsp:txXfrm>
        <a:off x="2744336" y="1350254"/>
        <a:ext cx="766244" cy="573754"/>
      </dsp:txXfrm>
    </dsp:sp>
    <dsp:sp modelId="{83B28B9F-0834-4B79-85FF-8FA352E8F30D}">
      <dsp:nvSpPr>
        <dsp:cNvPr id="0" name=""/>
        <dsp:cNvSpPr/>
      </dsp:nvSpPr>
      <dsp:spPr>
        <a:xfrm>
          <a:off x="1305558" y="2461843"/>
          <a:ext cx="1182965" cy="811412"/>
        </a:xfrm>
        <a:prstGeom prst="ellipse">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PE" sz="1400" kern="1200" noProof="0" dirty="0" err="1" smtClean="0">
              <a:latin typeface="Calibri" panose="020F0502020204030204" pitchFamily="34" charset="0"/>
            </a:rPr>
            <a:t>Telecoms</a:t>
          </a:r>
          <a:endParaRPr lang="es-PE" sz="1400" kern="1200" noProof="0" dirty="0">
            <a:latin typeface="Calibri" panose="020F0502020204030204" pitchFamily="34" charset="0"/>
          </a:endParaRPr>
        </a:p>
      </dsp:txBody>
      <dsp:txXfrm>
        <a:off x="1478799" y="2580672"/>
        <a:ext cx="836483" cy="573754"/>
      </dsp:txXfrm>
    </dsp:sp>
    <dsp:sp modelId="{796913F5-7E19-4DE4-B579-2A25B9C5581D}">
      <dsp:nvSpPr>
        <dsp:cNvPr id="0" name=""/>
        <dsp:cNvSpPr/>
      </dsp:nvSpPr>
      <dsp:spPr>
        <a:xfrm>
          <a:off x="3948" y="1231425"/>
          <a:ext cx="1182965" cy="811412"/>
        </a:xfrm>
        <a:prstGeom prst="ellipse">
          <a:avLst/>
        </a:prstGeom>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r>
            <a:rPr lang="es-PE" sz="1400" kern="1200" noProof="0" dirty="0" err="1" smtClean="0">
              <a:latin typeface="Calibri" panose="020F0502020204030204" pitchFamily="34" charset="0"/>
            </a:rPr>
            <a:t>Transport</a:t>
          </a:r>
          <a:endParaRPr lang="es-PE" sz="1400" kern="1200" noProof="0" dirty="0">
            <a:latin typeface="Calibri" panose="020F0502020204030204" pitchFamily="34" charset="0"/>
          </a:endParaRPr>
        </a:p>
      </dsp:txBody>
      <dsp:txXfrm>
        <a:off x="177189" y="1350254"/>
        <a:ext cx="836483" cy="57375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0C8E44-0FB1-4111-A321-510FE1380204}">
      <dsp:nvSpPr>
        <dsp:cNvPr id="0" name=""/>
        <dsp:cNvSpPr/>
      </dsp:nvSpPr>
      <dsp:spPr>
        <a:xfrm>
          <a:off x="2210" y="0"/>
          <a:ext cx="2168755" cy="45259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2700" kern="1200" dirty="0" smtClean="0"/>
            <a:t>Simplification of information</a:t>
          </a:r>
        </a:p>
      </dsp:txBody>
      <dsp:txXfrm>
        <a:off x="2210" y="0"/>
        <a:ext cx="2168755" cy="1357788"/>
      </dsp:txXfrm>
    </dsp:sp>
    <dsp:sp modelId="{490C6763-50B4-4D35-AAEE-44D179B2AFC7}">
      <dsp:nvSpPr>
        <dsp:cNvPr id="0" name=""/>
        <dsp:cNvSpPr/>
      </dsp:nvSpPr>
      <dsp:spPr>
        <a:xfrm>
          <a:off x="219085" y="1357788"/>
          <a:ext cx="1735004" cy="29418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kern="1200" dirty="0" smtClean="0"/>
            <a:t>Simplifying or reducing the number of options promotes better decision making</a:t>
          </a:r>
        </a:p>
        <a:p>
          <a:pPr lvl="0" algn="ctr" defTabSz="711200">
            <a:lnSpc>
              <a:spcPct val="90000"/>
            </a:lnSpc>
            <a:spcBef>
              <a:spcPct val="0"/>
            </a:spcBef>
            <a:spcAft>
              <a:spcPct val="35000"/>
            </a:spcAft>
          </a:pPr>
          <a:endParaRPr lang="en-GB" sz="1600" kern="1200" dirty="0" smtClean="0"/>
        </a:p>
        <a:p>
          <a:pPr lvl="0" algn="ctr" defTabSz="711200">
            <a:lnSpc>
              <a:spcPct val="90000"/>
            </a:lnSpc>
            <a:spcBef>
              <a:spcPct val="0"/>
            </a:spcBef>
            <a:spcAft>
              <a:spcPct val="35000"/>
            </a:spcAft>
          </a:pPr>
          <a:r>
            <a:rPr lang="en-GB" sz="1600" kern="1200" dirty="0" smtClean="0"/>
            <a:t>i.e. Simplified contracts and bills</a:t>
          </a:r>
        </a:p>
        <a:p>
          <a:pPr lvl="0" algn="ctr" defTabSz="711200">
            <a:lnSpc>
              <a:spcPct val="90000"/>
            </a:lnSpc>
            <a:spcBef>
              <a:spcPct val="0"/>
            </a:spcBef>
            <a:spcAft>
              <a:spcPct val="35000"/>
            </a:spcAft>
          </a:pPr>
          <a:endParaRPr lang="en-GB" sz="1600" kern="1200" dirty="0"/>
        </a:p>
      </dsp:txBody>
      <dsp:txXfrm>
        <a:off x="269902" y="1408605"/>
        <a:ext cx="1633370" cy="2840241"/>
      </dsp:txXfrm>
    </dsp:sp>
    <dsp:sp modelId="{95170239-7BEC-412A-8D65-A657E86D96CE}">
      <dsp:nvSpPr>
        <dsp:cNvPr id="0" name=""/>
        <dsp:cNvSpPr/>
      </dsp:nvSpPr>
      <dsp:spPr>
        <a:xfrm>
          <a:off x="2333621" y="0"/>
          <a:ext cx="2168755" cy="45259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2700" kern="1200" dirty="0" smtClean="0"/>
            <a:t>Defaults and Convenience</a:t>
          </a:r>
        </a:p>
      </dsp:txBody>
      <dsp:txXfrm>
        <a:off x="2333621" y="0"/>
        <a:ext cx="2168755" cy="1357788"/>
      </dsp:txXfrm>
    </dsp:sp>
    <dsp:sp modelId="{B7D1073D-09D8-4238-AA2A-D230CC1EDA40}">
      <dsp:nvSpPr>
        <dsp:cNvPr id="0" name=""/>
        <dsp:cNvSpPr/>
      </dsp:nvSpPr>
      <dsp:spPr>
        <a:xfrm>
          <a:off x="2550497" y="1357788"/>
          <a:ext cx="1735004" cy="29418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kern="1200" dirty="0" smtClean="0"/>
            <a:t>Choosing or preventing a default choice can impact decision making</a:t>
          </a:r>
        </a:p>
        <a:p>
          <a:pPr lvl="0" algn="ctr" defTabSz="711200">
            <a:lnSpc>
              <a:spcPct val="90000"/>
            </a:lnSpc>
            <a:spcBef>
              <a:spcPct val="0"/>
            </a:spcBef>
            <a:spcAft>
              <a:spcPct val="35000"/>
            </a:spcAft>
          </a:pPr>
          <a:endParaRPr lang="en-GB" sz="1600" kern="1200" dirty="0" smtClean="0"/>
        </a:p>
        <a:p>
          <a:pPr lvl="0" algn="ctr" defTabSz="711200">
            <a:lnSpc>
              <a:spcPct val="90000"/>
            </a:lnSpc>
            <a:spcBef>
              <a:spcPct val="0"/>
            </a:spcBef>
            <a:spcAft>
              <a:spcPct val="35000"/>
            </a:spcAft>
          </a:pPr>
          <a:r>
            <a:rPr lang="en-GB" sz="1600" kern="1200" dirty="0" smtClean="0"/>
            <a:t>i.e. Auto-enrolment pension, pre-ticked insurance with airline tickets</a:t>
          </a:r>
        </a:p>
      </dsp:txBody>
      <dsp:txXfrm>
        <a:off x="2601314" y="1408605"/>
        <a:ext cx="1633370" cy="2840241"/>
      </dsp:txXfrm>
    </dsp:sp>
    <dsp:sp modelId="{E05CAD31-EA90-4168-8160-F178D0504019}">
      <dsp:nvSpPr>
        <dsp:cNvPr id="0" name=""/>
        <dsp:cNvSpPr/>
      </dsp:nvSpPr>
      <dsp:spPr>
        <a:xfrm>
          <a:off x="4665033" y="0"/>
          <a:ext cx="2168755" cy="45259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2700" kern="1200" dirty="0" smtClean="0"/>
            <a:t>Salience and Attention</a:t>
          </a:r>
        </a:p>
      </dsp:txBody>
      <dsp:txXfrm>
        <a:off x="4665033" y="0"/>
        <a:ext cx="2168755" cy="1357788"/>
      </dsp:txXfrm>
    </dsp:sp>
    <dsp:sp modelId="{078D579E-5071-47D9-BD33-CEAB058E7F14}">
      <dsp:nvSpPr>
        <dsp:cNvPr id="0" name=""/>
        <dsp:cNvSpPr/>
      </dsp:nvSpPr>
      <dsp:spPr>
        <a:xfrm>
          <a:off x="4881909" y="1357788"/>
          <a:ext cx="1735004" cy="29418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kern="1200" dirty="0" smtClean="0"/>
            <a:t>Drawing attention to certain information or options impacts decision making</a:t>
          </a:r>
        </a:p>
        <a:p>
          <a:pPr lvl="0" algn="ctr" defTabSz="711200">
            <a:lnSpc>
              <a:spcPct val="90000"/>
            </a:lnSpc>
            <a:spcBef>
              <a:spcPct val="0"/>
            </a:spcBef>
            <a:spcAft>
              <a:spcPct val="35000"/>
            </a:spcAft>
          </a:pPr>
          <a:endParaRPr lang="en-GB" sz="1600" kern="1200" dirty="0" smtClean="0"/>
        </a:p>
        <a:p>
          <a:pPr lvl="0" algn="ctr" defTabSz="711200">
            <a:lnSpc>
              <a:spcPct val="90000"/>
            </a:lnSpc>
            <a:spcBef>
              <a:spcPct val="0"/>
            </a:spcBef>
            <a:spcAft>
              <a:spcPct val="35000"/>
            </a:spcAft>
          </a:pPr>
          <a:r>
            <a:rPr lang="en-GB" sz="1600" kern="1200" dirty="0" smtClean="0"/>
            <a:t>i.e. Making salient the tax on an item, displaying usage information on a bill</a:t>
          </a:r>
          <a:endParaRPr lang="en-GB" sz="1600" kern="1200" dirty="0"/>
        </a:p>
      </dsp:txBody>
      <dsp:txXfrm>
        <a:off x="4932726" y="1408605"/>
        <a:ext cx="1633370" cy="2840241"/>
      </dsp:txXfrm>
    </dsp:sp>
    <dsp:sp modelId="{70A9E06A-C0C8-43AA-AD16-E2CFA63C201A}">
      <dsp:nvSpPr>
        <dsp:cNvPr id="0" name=""/>
        <dsp:cNvSpPr/>
      </dsp:nvSpPr>
      <dsp:spPr>
        <a:xfrm>
          <a:off x="6996445" y="0"/>
          <a:ext cx="2168755" cy="4525962"/>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GB" sz="2700" kern="1200" dirty="0" err="1" smtClean="0"/>
            <a:t>Debiasing</a:t>
          </a:r>
          <a:r>
            <a:rPr lang="en-GB" sz="2700" kern="1200" dirty="0" smtClean="0"/>
            <a:t> and Decision Quality</a:t>
          </a:r>
          <a:endParaRPr lang="en-GB" sz="2700" kern="1200" dirty="0"/>
        </a:p>
      </dsp:txBody>
      <dsp:txXfrm>
        <a:off x="6996445" y="0"/>
        <a:ext cx="2168755" cy="1357788"/>
      </dsp:txXfrm>
    </dsp:sp>
    <dsp:sp modelId="{5E117EA7-E571-49DD-9F70-1B846716F6F9}">
      <dsp:nvSpPr>
        <dsp:cNvPr id="0" name=""/>
        <dsp:cNvSpPr/>
      </dsp:nvSpPr>
      <dsp:spPr>
        <a:xfrm>
          <a:off x="7213321" y="1357788"/>
          <a:ext cx="1735004" cy="2941875"/>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30480" rIns="40640" bIns="30480" numCol="1" spcCol="1270" anchor="ctr" anchorCtr="0">
          <a:noAutofit/>
        </a:bodyPr>
        <a:lstStyle/>
        <a:p>
          <a:pPr lvl="0" algn="ctr" defTabSz="711200">
            <a:lnSpc>
              <a:spcPct val="90000"/>
            </a:lnSpc>
            <a:spcBef>
              <a:spcPct val="0"/>
            </a:spcBef>
            <a:spcAft>
              <a:spcPct val="35000"/>
            </a:spcAft>
          </a:pPr>
          <a:r>
            <a:rPr lang="en-GB" sz="1600" kern="1200" dirty="0" smtClean="0"/>
            <a:t>Designing regulations to counteract known biases in people</a:t>
          </a:r>
        </a:p>
        <a:p>
          <a:pPr lvl="0" algn="ctr" defTabSz="711200">
            <a:lnSpc>
              <a:spcPct val="90000"/>
            </a:lnSpc>
            <a:spcBef>
              <a:spcPct val="0"/>
            </a:spcBef>
            <a:spcAft>
              <a:spcPct val="35000"/>
            </a:spcAft>
          </a:pPr>
          <a:endParaRPr lang="en-GB" sz="1600" kern="1200" dirty="0" smtClean="0"/>
        </a:p>
        <a:p>
          <a:pPr lvl="0" algn="ctr" defTabSz="711200">
            <a:lnSpc>
              <a:spcPct val="90000"/>
            </a:lnSpc>
            <a:spcBef>
              <a:spcPct val="0"/>
            </a:spcBef>
            <a:spcAft>
              <a:spcPct val="35000"/>
            </a:spcAft>
          </a:pPr>
          <a:r>
            <a:rPr lang="en-GB" sz="1600" kern="1200" dirty="0" smtClean="0"/>
            <a:t>i.e. inability to make non-linear calculations, such as compound interest or miles/gallon</a:t>
          </a:r>
          <a:endParaRPr lang="en-GB" sz="1600" kern="1200" dirty="0"/>
        </a:p>
      </dsp:txBody>
      <dsp:txXfrm>
        <a:off x="7264138" y="1408605"/>
        <a:ext cx="1633370" cy="2840241"/>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F3C11C2-F3D2-429D-96AF-8C4E4A69E91C}" type="datetimeFigureOut">
              <a:rPr lang="en-GB" smtClean="0"/>
              <a:t>12/10/2021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F289C2-C5DE-46BE-89DC-42A99C01992D}" type="slidenum">
              <a:rPr lang="en-GB" smtClean="0"/>
              <a:t>‹#›</a:t>
            </a:fld>
            <a:endParaRPr lang="en-GB"/>
          </a:p>
        </p:txBody>
      </p:sp>
    </p:spTree>
    <p:extLst>
      <p:ext uri="{BB962C8B-B14F-4D97-AF65-F5344CB8AC3E}">
        <p14:creationId xmlns:p14="http://schemas.microsoft.com/office/powerpoint/2010/main" val="4128895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a:t>
            </a:fld>
            <a:endParaRPr lang="en-GB"/>
          </a:p>
        </p:txBody>
      </p:sp>
    </p:spTree>
    <p:extLst>
      <p:ext uri="{BB962C8B-B14F-4D97-AF65-F5344CB8AC3E}">
        <p14:creationId xmlns:p14="http://schemas.microsoft.com/office/powerpoint/2010/main" val="3968134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16</a:t>
            </a:fld>
            <a:endParaRPr lang="en-GB"/>
          </a:p>
        </p:txBody>
      </p:sp>
    </p:spTree>
    <p:extLst>
      <p:ext uri="{BB962C8B-B14F-4D97-AF65-F5344CB8AC3E}">
        <p14:creationId xmlns:p14="http://schemas.microsoft.com/office/powerpoint/2010/main" val="1424770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Basically, note that many people need help doing</a:t>
            </a:r>
            <a:r>
              <a:rPr lang="en-GB" baseline="0" dirty="0" smtClean="0"/>
              <a:t> the right thing… so lets us BI to do this, and the rest of the examples will show some examples</a:t>
            </a:r>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18</a:t>
            </a:fld>
            <a:endParaRPr lang="en-GB"/>
          </a:p>
        </p:txBody>
      </p:sp>
    </p:spTree>
    <p:extLst>
      <p:ext uri="{BB962C8B-B14F-4D97-AF65-F5344CB8AC3E}">
        <p14:creationId xmlns:p14="http://schemas.microsoft.com/office/powerpoint/2010/main" val="8368680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Just schematic</a:t>
            </a:r>
            <a:r>
              <a:rPr lang="en-GB" baseline="0" dirty="0" smtClean="0"/>
              <a:t> to understand how/where BI can be used in regulatory policy</a:t>
            </a:r>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19</a:t>
            </a:fld>
            <a:endParaRPr lang="en-GB"/>
          </a:p>
        </p:txBody>
      </p:sp>
    </p:spTree>
    <p:extLst>
      <p:ext uri="{BB962C8B-B14F-4D97-AF65-F5344CB8AC3E}">
        <p14:creationId xmlns:p14="http://schemas.microsoft.com/office/powerpoint/2010/main" val="26793328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We often want to give</a:t>
            </a:r>
            <a:r>
              <a:rPr lang="en-GB" baseline="0" dirty="0" smtClean="0"/>
              <a:t> people more information and in more and more detail, but this can backfire</a:t>
            </a:r>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20</a:t>
            </a:fld>
            <a:endParaRPr lang="en-GB"/>
          </a:p>
        </p:txBody>
      </p:sp>
    </p:spTree>
    <p:extLst>
      <p:ext uri="{BB962C8B-B14F-4D97-AF65-F5344CB8AC3E}">
        <p14:creationId xmlns:p14="http://schemas.microsoft.com/office/powerpoint/2010/main" val="2251508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Point: further away from the problem, let higher your perception of safety. </a:t>
            </a:r>
          </a:p>
          <a:p>
            <a:endParaRPr lang="en-GB" dirty="0" smtClean="0"/>
          </a:p>
          <a:p>
            <a:r>
              <a:rPr lang="en-GB" dirty="0" smtClean="0"/>
              <a:t>What’s not shown are</a:t>
            </a:r>
            <a:r>
              <a:rPr lang="en-GB" baseline="0" dirty="0" smtClean="0"/>
              <a:t> regulators, who have a lower perception of safety than front line workers. Real problem for communicating from government to citizens/businesses</a:t>
            </a:r>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21</a:t>
            </a:fld>
            <a:endParaRPr lang="en-GB"/>
          </a:p>
        </p:txBody>
      </p:sp>
    </p:spTree>
    <p:extLst>
      <p:ext uri="{BB962C8B-B14F-4D97-AF65-F5344CB8AC3E}">
        <p14:creationId xmlns:p14="http://schemas.microsoft.com/office/powerpoint/2010/main" val="38528347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These lessons (and more!) call for a different approach to compliance, one that triages companies according</a:t>
            </a:r>
            <a:r>
              <a:rPr lang="en-GB" baseline="0" dirty="0" smtClean="0"/>
              <a:t> to the first slide into those who need help of some variety vs those that are actually doing criminal behaviour</a:t>
            </a:r>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22</a:t>
            </a:fld>
            <a:endParaRPr lang="en-GB"/>
          </a:p>
        </p:txBody>
      </p:sp>
    </p:spTree>
    <p:extLst>
      <p:ext uri="{BB962C8B-B14F-4D97-AF65-F5344CB8AC3E}">
        <p14:creationId xmlns:p14="http://schemas.microsoft.com/office/powerpoint/2010/main" val="3628562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buFont typeface="Arial" panose="020B0604020202020204" pitchFamily="34" charset="0"/>
              <a:buNone/>
            </a:pPr>
            <a:r>
              <a:rPr lang="en-GB" baseline="0" dirty="0" smtClean="0"/>
              <a:t>The “ego slide”. Significant work accomplished in a short time that spans the gamut of activities from:</a:t>
            </a:r>
          </a:p>
          <a:p>
            <a:pPr marL="228600" lvl="0" indent="-228600">
              <a:buFont typeface="Arial" panose="020B0604020202020204" pitchFamily="34" charset="0"/>
              <a:buAutoNum type="arabicPeriod"/>
            </a:pPr>
            <a:r>
              <a:rPr lang="en-GB" baseline="0" dirty="0" smtClean="0"/>
              <a:t>Apply BI to regulatory policy (2014 mapping publication, 2016 Colombia. 2019 safety culture)</a:t>
            </a:r>
          </a:p>
          <a:p>
            <a:pPr marL="228600" lvl="0" indent="-228600">
              <a:buFont typeface="Arial" panose="020B0604020202020204" pitchFamily="34" charset="0"/>
              <a:buAutoNum type="arabicPeriod"/>
            </a:pPr>
            <a:r>
              <a:rPr lang="en-GB" baseline="0" dirty="0" smtClean="0"/>
              <a:t>Bringing the BI community together via international conferences (2015 Paris, 2017 Paris, 2018 UNEP-OECD Paris, 2018 WCG-OECD Cape Town and forthcoming 2020 EU-OECD Brussels)</a:t>
            </a:r>
          </a:p>
          <a:p>
            <a:pPr marL="228600" lvl="0" indent="-228600">
              <a:buFont typeface="Arial" panose="020B0604020202020204" pitchFamily="34" charset="0"/>
              <a:buAutoNum type="arabicPeriod"/>
            </a:pPr>
            <a:r>
              <a:rPr lang="en-GB" baseline="0" dirty="0" smtClean="0"/>
              <a:t>Providing support to the BI community (2017 case study publication and 2019 BASIC)</a:t>
            </a:r>
            <a:endParaRPr lang="en-GB" dirty="0"/>
          </a:p>
        </p:txBody>
      </p:sp>
      <p:sp>
        <p:nvSpPr>
          <p:cNvPr id="4" name="Slide Number Placeholder 3"/>
          <p:cNvSpPr>
            <a:spLocks noGrp="1"/>
          </p:cNvSpPr>
          <p:nvPr>
            <p:ph type="sldNum" sz="quarter" idx="10"/>
          </p:nvPr>
        </p:nvSpPr>
        <p:spPr/>
        <p:txBody>
          <a:bodyPr/>
          <a:lstStyle/>
          <a:p>
            <a:fld id="{0E36C4D9-67FD-4115-8386-C514B31A9BEF}"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958295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Best</a:t>
            </a:r>
            <a:r>
              <a:rPr lang="en-GB" baseline="0" dirty="0" smtClean="0"/>
              <a:t> to show them behavioural insights in action. </a:t>
            </a:r>
          </a:p>
          <a:p>
            <a:endParaRPr lang="en-GB" baseline="0" dirty="0" smtClean="0"/>
          </a:p>
          <a:p>
            <a:r>
              <a:rPr lang="en-GB" baseline="0" dirty="0" smtClean="0"/>
              <a:t>Ask them to stand up/raise hands in Zoom to the following questions:</a:t>
            </a:r>
          </a:p>
          <a:p>
            <a:endParaRPr lang="en-GB" baseline="0" dirty="0" smtClean="0"/>
          </a:p>
          <a:p>
            <a:pPr marL="228600" indent="-228600">
              <a:buFont typeface="+mj-lt"/>
              <a:buAutoNum type="arabicPeriod"/>
            </a:pPr>
            <a:r>
              <a:rPr lang="en-GB" baseline="0" dirty="0" smtClean="0"/>
              <a:t>How many of you have missed an appointment because you had too much to do and forgot? Many people do, often because we have limited </a:t>
            </a:r>
            <a:r>
              <a:rPr lang="en-GB" b="1" baseline="0" dirty="0" smtClean="0"/>
              <a:t>attention</a:t>
            </a:r>
            <a:r>
              <a:rPr lang="en-GB" b="0" baseline="0" dirty="0" smtClean="0"/>
              <a:t> to attend to all matters in our lives. </a:t>
            </a:r>
            <a:endParaRPr lang="en-GB" baseline="0" dirty="0" smtClean="0"/>
          </a:p>
          <a:p>
            <a:pPr marL="228600" indent="-228600">
              <a:buFont typeface="+mj-lt"/>
              <a:buAutoNum type="arabicPeriod"/>
            </a:pPr>
            <a:r>
              <a:rPr lang="en-GB" baseline="0" dirty="0" smtClean="0"/>
              <a:t>Drove faster than the speed limit? Many drivers have formed a </a:t>
            </a:r>
            <a:r>
              <a:rPr lang="en-GB" b="1" baseline="0" dirty="0" smtClean="0"/>
              <a:t>belief</a:t>
            </a:r>
            <a:r>
              <a:rPr lang="en-GB" b="0" baseline="0" dirty="0" smtClean="0"/>
              <a:t> that they are very good drivers and thus overestimate their abilities to drive safely.</a:t>
            </a:r>
            <a:endParaRPr lang="en-GB" baseline="0" dirty="0" smtClean="0"/>
          </a:p>
          <a:p>
            <a:pPr marL="228600" indent="-228600">
              <a:buFont typeface="+mj-lt"/>
              <a:buAutoNum type="arabicPeriod"/>
            </a:pPr>
            <a:r>
              <a:rPr lang="en-GB" baseline="0" dirty="0" smtClean="0"/>
              <a:t>Been overwhelmed by too many choices, and later regretting the choice you did make? We suffer </a:t>
            </a:r>
            <a:r>
              <a:rPr lang="en-GB" b="1" baseline="0" dirty="0" smtClean="0"/>
              <a:t>choice</a:t>
            </a:r>
            <a:r>
              <a:rPr lang="en-GB" b="0" baseline="0" dirty="0" smtClean="0"/>
              <a:t> overload every day in our lives, which significantly affects our abilities to make good decisions. </a:t>
            </a:r>
            <a:endParaRPr lang="en-GB" baseline="0" dirty="0" smtClean="0"/>
          </a:p>
          <a:p>
            <a:pPr marL="228600" indent="-228600">
              <a:buFont typeface="+mj-lt"/>
              <a:buAutoNum type="arabicPeriod"/>
            </a:pPr>
            <a:r>
              <a:rPr lang="en-GB" baseline="0" dirty="0" smtClean="0"/>
              <a:t>Bought a membership to a gym, magazine or newspaper and failed to use it regularly? The right decision is not enough, we need </a:t>
            </a:r>
            <a:r>
              <a:rPr lang="en-GB" b="1" baseline="0" dirty="0" smtClean="0"/>
              <a:t>determination</a:t>
            </a:r>
            <a:r>
              <a:rPr lang="en-GB" b="0" baseline="0" dirty="0" smtClean="0"/>
              <a:t> to stick to our goals – very difficult when will-power, self-regulation, self-control and choice architectures guide us away. </a:t>
            </a:r>
            <a:endParaRPr lang="en-GB" baseline="0" dirty="0" smtClean="0"/>
          </a:p>
          <a:p>
            <a:pPr marL="0" indent="0">
              <a:buFont typeface="+mj-lt"/>
              <a:buNone/>
            </a:pPr>
            <a:endParaRPr lang="en-GB" baseline="0" dirty="0" smtClean="0"/>
          </a:p>
          <a:p>
            <a:pPr marL="0" indent="0">
              <a:buFont typeface="+mj-lt"/>
              <a:buNone/>
            </a:pPr>
            <a:r>
              <a:rPr lang="en-GB" b="0" baseline="0" dirty="0" smtClean="0"/>
              <a:t>While these are just every day examples, there are thousands more just like these that show how context and behavioural biases influence our decision making. As policy makers, these need to be considered when developing new policy initiatives.</a:t>
            </a:r>
            <a:endParaRPr lang="en-GB" b="0" dirty="0"/>
          </a:p>
        </p:txBody>
      </p:sp>
      <p:sp>
        <p:nvSpPr>
          <p:cNvPr id="4" name="Slide Number Placeholder 3"/>
          <p:cNvSpPr>
            <a:spLocks noGrp="1"/>
          </p:cNvSpPr>
          <p:nvPr>
            <p:ph type="sldNum" sz="quarter" idx="10"/>
          </p:nvPr>
        </p:nvSpPr>
        <p:spPr/>
        <p:txBody>
          <a:bodyPr/>
          <a:lstStyle/>
          <a:p>
            <a:fld id="{EAF9C33E-1E07-4263-8CE7-0883395E7FDC}" type="slidenum">
              <a:rPr lang="en-GB" smtClean="0"/>
              <a:t>6</a:t>
            </a:fld>
            <a:endParaRPr lang="en-GB"/>
          </a:p>
        </p:txBody>
      </p:sp>
    </p:spTree>
    <p:extLst>
      <p:ext uri="{BB962C8B-B14F-4D97-AF65-F5344CB8AC3E}">
        <p14:creationId xmlns:p14="http://schemas.microsoft.com/office/powerpoint/2010/main" val="3929281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Note that they may</a:t>
            </a:r>
            <a:r>
              <a:rPr lang="en-GB" baseline="0" dirty="0" smtClean="0"/>
              <a:t> have heard these two terms. </a:t>
            </a:r>
            <a:r>
              <a:rPr lang="en-GB" dirty="0" smtClean="0"/>
              <a:t>Define behavioural</a:t>
            </a:r>
            <a:r>
              <a:rPr lang="en-GB" baseline="0" dirty="0" smtClean="0"/>
              <a:t> economics vs behavioural insights. Point out that BI is about policy.</a:t>
            </a:r>
            <a:endParaRPr lang="en-GB" dirty="0"/>
          </a:p>
        </p:txBody>
      </p:sp>
      <p:sp>
        <p:nvSpPr>
          <p:cNvPr id="4" name="Slide Number Placeholder 3"/>
          <p:cNvSpPr>
            <a:spLocks noGrp="1"/>
          </p:cNvSpPr>
          <p:nvPr>
            <p:ph type="sldNum" sz="quarter" idx="10"/>
          </p:nvPr>
        </p:nvSpPr>
        <p:spPr/>
        <p:txBody>
          <a:bodyPr/>
          <a:lstStyle/>
          <a:p>
            <a:fld id="{989A81A6-0599-4BD8-A5E4-AFD33CB07CD3}" type="slidenum">
              <a:rPr lang="en-GB" smtClean="0"/>
              <a:t>7</a:t>
            </a:fld>
            <a:endParaRPr lang="en-GB"/>
          </a:p>
        </p:txBody>
      </p:sp>
    </p:spTree>
    <p:extLst>
      <p:ext uri="{BB962C8B-B14F-4D97-AF65-F5344CB8AC3E}">
        <p14:creationId xmlns:p14="http://schemas.microsoft.com/office/powerpoint/2010/main" val="28793988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989A81A6-0599-4BD8-A5E4-AFD33CB07CD3}" type="slidenum">
              <a:rPr lang="en-GB" smtClean="0"/>
              <a:t>8</a:t>
            </a:fld>
            <a:endParaRPr lang="en-GB"/>
          </a:p>
        </p:txBody>
      </p:sp>
    </p:spTree>
    <p:extLst>
      <p:ext uri="{BB962C8B-B14F-4D97-AF65-F5344CB8AC3E}">
        <p14:creationId xmlns:p14="http://schemas.microsoft.com/office/powerpoint/2010/main" val="9218858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tx2">
                  <a:lumMod val="60000"/>
                  <a:lumOff val="40000"/>
                </a:schemeClr>
              </a:solidFill>
              <a:ea typeface="Calibri"/>
              <a:cs typeface="Times New Roman"/>
            </a:endParaRPr>
          </a:p>
        </p:txBody>
      </p:sp>
      <p:sp>
        <p:nvSpPr>
          <p:cNvPr id="4" name="Slide Number Placeholder 3"/>
          <p:cNvSpPr>
            <a:spLocks noGrp="1"/>
          </p:cNvSpPr>
          <p:nvPr>
            <p:ph type="sldNum" sz="quarter" idx="10"/>
          </p:nvPr>
        </p:nvSpPr>
        <p:spPr/>
        <p:txBody>
          <a:bodyPr/>
          <a:lstStyle/>
          <a:p>
            <a:fld id="{FF9D0DF0-6CE2-44CB-9056-CD2C87C59A03}" type="slidenum">
              <a:rPr lang="en-IN" smtClean="0"/>
              <a:t>9</a:t>
            </a:fld>
            <a:endParaRPr lang="en-IN" dirty="0"/>
          </a:p>
        </p:txBody>
      </p:sp>
    </p:spTree>
    <p:extLst>
      <p:ext uri="{BB962C8B-B14F-4D97-AF65-F5344CB8AC3E}">
        <p14:creationId xmlns:p14="http://schemas.microsoft.com/office/powerpoint/2010/main" val="3062925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tx2">
                  <a:lumMod val="60000"/>
                  <a:lumOff val="40000"/>
                </a:schemeClr>
              </a:solidFill>
              <a:ea typeface="Calibri"/>
              <a:cs typeface="Times New Roman"/>
            </a:endParaRPr>
          </a:p>
        </p:txBody>
      </p:sp>
      <p:sp>
        <p:nvSpPr>
          <p:cNvPr id="4" name="Slide Number Placeholder 3"/>
          <p:cNvSpPr>
            <a:spLocks noGrp="1"/>
          </p:cNvSpPr>
          <p:nvPr>
            <p:ph type="sldNum" sz="quarter" idx="10"/>
          </p:nvPr>
        </p:nvSpPr>
        <p:spPr/>
        <p:txBody>
          <a:bodyPr/>
          <a:lstStyle/>
          <a:p>
            <a:fld id="{FF9D0DF0-6CE2-44CB-9056-CD2C87C59A03}" type="slidenum">
              <a:rPr lang="en-IN" smtClean="0"/>
              <a:t>10</a:t>
            </a:fld>
            <a:endParaRPr lang="en-IN" dirty="0"/>
          </a:p>
        </p:txBody>
      </p:sp>
    </p:spTree>
    <p:extLst>
      <p:ext uri="{BB962C8B-B14F-4D97-AF65-F5344CB8AC3E}">
        <p14:creationId xmlns:p14="http://schemas.microsoft.com/office/powerpoint/2010/main" val="4034829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BASIC</a:t>
            </a:r>
            <a:r>
              <a:rPr lang="en-GB" baseline="0" dirty="0" smtClean="0"/>
              <a:t> is an acronym for a 5-step process for applying BI from start to finish to any policy problem: Behaviour, Analysis, Strategies, Intervention and Change</a:t>
            </a:r>
            <a:endParaRPr lang="en-GB" dirty="0" smtClean="0"/>
          </a:p>
          <a:p>
            <a:endParaRPr lang="en-GB" dirty="0" smtClean="0"/>
          </a:p>
          <a:p>
            <a:r>
              <a:rPr lang="en-GB" dirty="0" smtClean="0"/>
              <a:t>It</a:t>
            </a:r>
            <a:r>
              <a:rPr lang="en-GB" baseline="0" dirty="0" smtClean="0"/>
              <a:t> is meant to b</a:t>
            </a:r>
            <a:r>
              <a:rPr lang="en-GB" dirty="0" smtClean="0"/>
              <a:t>oth inspire policy makers to use BI, but</a:t>
            </a:r>
            <a:r>
              <a:rPr lang="en-GB" baseline="0" dirty="0" smtClean="0"/>
              <a:t> also demonstrating the effectiveness of many of the behavioural insights commonly used today. This includes many tools, proofs of concept and standards used by the BI community today and demonstrated its effectiveness around the world.</a:t>
            </a:r>
          </a:p>
          <a:p>
            <a:endParaRPr lang="en-GB" baseline="0" dirty="0" smtClean="0"/>
          </a:p>
          <a:p>
            <a:r>
              <a:rPr lang="en-GB" baseline="0" dirty="0" smtClean="0"/>
              <a:t>For those who know BI, you may know many of the other frameworks on the market: MINDSPACE; EAST; AAAA; Test, Learn, Adapt; etc. BASIC is not meant to replace those, but rather complement them. These frameworks tend to be a prescriptive list of common behavioural solutions – make things easy, attractive, social and timely (EAST), for instance. As I mentioned before, BI is a process for collecting and using data on behaviours to drive policy making. BASIC is the first framework that focuses on this process, and many of these frameworks can be used in the Analysis and Strategies stage to add further insights and support your understanding. </a:t>
            </a:r>
          </a:p>
          <a:p>
            <a:endParaRPr lang="en-GB" dirty="0" smtClean="0"/>
          </a:p>
          <a:p>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12</a:t>
            </a:fld>
            <a:endParaRPr lang="en-GB"/>
          </a:p>
        </p:txBody>
      </p:sp>
    </p:spTree>
    <p:extLst>
      <p:ext uri="{BB962C8B-B14F-4D97-AF65-F5344CB8AC3E}">
        <p14:creationId xmlns:p14="http://schemas.microsoft.com/office/powerpoint/2010/main" val="25152232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6F289C2-C5DE-46BE-89DC-42A99C01992D}" type="slidenum">
              <a:rPr lang="en-GB" smtClean="0"/>
              <a:t>15</a:t>
            </a:fld>
            <a:endParaRPr lang="en-GB"/>
          </a:p>
        </p:txBody>
      </p:sp>
    </p:spTree>
    <p:extLst>
      <p:ext uri="{BB962C8B-B14F-4D97-AF65-F5344CB8AC3E}">
        <p14:creationId xmlns:p14="http://schemas.microsoft.com/office/powerpoint/2010/main" val="29025742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EXD_Cover">
    <p:spTree>
      <p:nvGrpSpPr>
        <p:cNvPr id="1" name=""/>
        <p:cNvGrpSpPr/>
        <p:nvPr/>
      </p:nvGrpSpPr>
      <p:grpSpPr>
        <a:xfrm>
          <a:off x="0" y="0"/>
          <a:ext cx="0" cy="0"/>
          <a:chOff x="0" y="0"/>
          <a:chExt cx="0" cy="0"/>
        </a:xfrm>
      </p:grpSpPr>
      <p:pic>
        <p:nvPicPr>
          <p:cNvPr id="8" name="Content Placeholder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1"/>
            <a:ext cx="12192000" cy="6858001"/>
          </a:xfrm>
          <a:prstGeom prst="rect">
            <a:avLst/>
          </a:prstGeom>
        </p:spPr>
      </p:pic>
      <p:sp>
        <p:nvSpPr>
          <p:cNvPr id="15" name="Text Placeholder 14"/>
          <p:cNvSpPr>
            <a:spLocks noGrp="1"/>
          </p:cNvSpPr>
          <p:nvPr>
            <p:ph type="body" sz="quarter" idx="14" hasCustomPrompt="1"/>
          </p:nvPr>
        </p:nvSpPr>
        <p:spPr>
          <a:xfrm>
            <a:off x="904095" y="2266912"/>
            <a:ext cx="10150475" cy="660249"/>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000" b="1"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text 1</a:t>
            </a:r>
          </a:p>
        </p:txBody>
      </p:sp>
      <p:sp>
        <p:nvSpPr>
          <p:cNvPr id="17" name="Text Placeholder 14"/>
          <p:cNvSpPr>
            <a:spLocks noGrp="1"/>
          </p:cNvSpPr>
          <p:nvPr>
            <p:ph type="body" sz="quarter" idx="15" hasCustomPrompt="1"/>
          </p:nvPr>
        </p:nvSpPr>
        <p:spPr>
          <a:xfrm>
            <a:off x="904095" y="2841343"/>
            <a:ext cx="10150475" cy="660249"/>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000" b="1">
                <a:solidFill>
                  <a:schemeClr val="accent4"/>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text 2</a:t>
            </a:r>
          </a:p>
        </p:txBody>
      </p:sp>
      <p:sp>
        <p:nvSpPr>
          <p:cNvPr id="18" name="Text Placeholder 14"/>
          <p:cNvSpPr>
            <a:spLocks noGrp="1"/>
          </p:cNvSpPr>
          <p:nvPr>
            <p:ph type="body" sz="quarter" idx="16" hasCustomPrompt="1"/>
          </p:nvPr>
        </p:nvSpPr>
        <p:spPr>
          <a:xfrm>
            <a:off x="904095" y="4027301"/>
            <a:ext cx="10150475" cy="328273"/>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a:solidFill>
                  <a:schemeClr val="bg1">
                    <a:lumMod val="50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your text</a:t>
            </a:r>
          </a:p>
        </p:txBody>
      </p:sp>
      <p:sp>
        <p:nvSpPr>
          <p:cNvPr id="19" name="Text Placeholder 14"/>
          <p:cNvSpPr>
            <a:spLocks noGrp="1"/>
          </p:cNvSpPr>
          <p:nvPr>
            <p:ph type="body" sz="quarter" idx="17" hasCustomPrompt="1"/>
          </p:nvPr>
        </p:nvSpPr>
        <p:spPr>
          <a:xfrm>
            <a:off x="2546274" y="5291577"/>
            <a:ext cx="6866117" cy="328273"/>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bg1">
                    <a:lumMod val="50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err="1" smtClean="0"/>
              <a:t>dd</a:t>
            </a:r>
            <a:r>
              <a:rPr lang="en-US" dirty="0" smtClean="0"/>
              <a:t> Month </a:t>
            </a:r>
            <a:r>
              <a:rPr lang="en-US" dirty="0" err="1" smtClean="0"/>
              <a:t>yyyy</a:t>
            </a:r>
            <a:endParaRPr lang="en-US" dirty="0"/>
          </a:p>
        </p:txBody>
      </p:sp>
    </p:spTree>
    <p:extLst>
      <p:ext uri="{BB962C8B-B14F-4D97-AF65-F5344CB8AC3E}">
        <p14:creationId xmlns:p14="http://schemas.microsoft.com/office/powerpoint/2010/main" val="1573464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 columns">
    <p:spTree>
      <p:nvGrpSpPr>
        <p:cNvPr id="1" name=""/>
        <p:cNvGrpSpPr/>
        <p:nvPr/>
      </p:nvGrpSpPr>
      <p:grpSpPr>
        <a:xfrm>
          <a:off x="0" y="0"/>
          <a:ext cx="0" cy="0"/>
          <a:chOff x="0" y="0"/>
          <a:chExt cx="0" cy="0"/>
        </a:xfrm>
      </p:grpSpPr>
      <p:sp>
        <p:nvSpPr>
          <p:cNvPr id="11" name="Content Placeholder 2"/>
          <p:cNvSpPr>
            <a:spLocks noGrp="1"/>
          </p:cNvSpPr>
          <p:nvPr>
            <p:ph idx="1" hasCustomPrompt="1"/>
          </p:nvPr>
        </p:nvSpPr>
        <p:spPr>
          <a:xfrm>
            <a:off x="515938" y="2392070"/>
            <a:ext cx="3420000" cy="3989680"/>
          </a:xfrm>
          <a:prstGeom prst="rect">
            <a:avLst/>
          </a:prstGeom>
        </p:spPr>
        <p:txBody>
          <a:bodyPr>
            <a:normAutofit/>
          </a:bodyPr>
          <a:lstStyle>
            <a:lvl1pPr marL="342900" indent="-342900">
              <a:lnSpc>
                <a:spcPct val="100000"/>
              </a:lnSpc>
              <a:spcBef>
                <a:spcPts val="1200"/>
              </a:spcBef>
              <a:buClr>
                <a:schemeClr val="accent1"/>
              </a:buClr>
              <a:buSzPct val="80000"/>
              <a:buFont typeface="Bahnschrift SemiBold SemiConden" panose="020B0502040204020203" pitchFamily="34" charset="0"/>
              <a:buChar char="&gt;"/>
              <a:defRPr sz="1400" b="0"/>
            </a:lvl1pPr>
            <a:lvl2pPr marL="457200" indent="0">
              <a:buNone/>
              <a:defRPr/>
            </a:lvl2pPr>
          </a:lstStyle>
          <a:p>
            <a:pPr lvl="0"/>
            <a:r>
              <a:rPr lang="pt-BR" err="1"/>
              <a:t>Sed</a:t>
            </a:r>
            <a:r>
              <a:rPr lang="pt-BR"/>
              <a:t> ac </a:t>
            </a:r>
            <a:r>
              <a:rPr lang="pt-BR" err="1"/>
              <a:t>elementum</a:t>
            </a:r>
            <a:r>
              <a:rPr lang="pt-BR"/>
              <a:t> ante, id </a:t>
            </a:r>
            <a:r>
              <a:rPr lang="pt-BR" err="1"/>
              <a:t>varius</a:t>
            </a:r>
            <a:r>
              <a:rPr lang="pt-BR"/>
              <a:t> </a:t>
            </a:r>
            <a:r>
              <a:rPr lang="pt-BR" err="1"/>
              <a:t>orci</a:t>
            </a:r>
            <a:r>
              <a:rPr lang="pt-BR"/>
              <a:t>. </a:t>
            </a:r>
            <a:r>
              <a:rPr lang="pt-BR" err="1"/>
              <a:t>Maecenas</a:t>
            </a:r>
            <a:r>
              <a:rPr lang="pt-BR"/>
              <a:t> </a:t>
            </a:r>
            <a:r>
              <a:rPr lang="pt-BR" err="1"/>
              <a:t>interdum</a:t>
            </a:r>
            <a:r>
              <a:rPr lang="pt-BR"/>
              <a:t> </a:t>
            </a:r>
            <a:r>
              <a:rPr lang="pt-BR" err="1"/>
              <a:t>ligula</a:t>
            </a:r>
            <a:r>
              <a:rPr lang="pt-BR"/>
              <a:t> </a:t>
            </a:r>
            <a:r>
              <a:rPr lang="pt-BR" err="1"/>
              <a:t>eget</a:t>
            </a:r>
            <a:r>
              <a:rPr lang="pt-BR"/>
              <a:t> </a:t>
            </a:r>
            <a:r>
              <a:rPr lang="pt-BR" err="1"/>
              <a:t>consectetur</a:t>
            </a:r>
            <a:r>
              <a:rPr lang="pt-BR"/>
              <a:t> </a:t>
            </a:r>
            <a:r>
              <a:rPr lang="pt-BR" err="1"/>
              <a:t>feugiat</a:t>
            </a:r>
            <a:r>
              <a:rPr lang="pt-BR"/>
              <a:t>. </a:t>
            </a:r>
          </a:p>
          <a:p>
            <a:pPr lvl="0"/>
            <a:r>
              <a:rPr lang="pt-BR" err="1"/>
              <a:t>Praesent</a:t>
            </a:r>
            <a:r>
              <a:rPr lang="pt-BR"/>
              <a:t> </a:t>
            </a:r>
            <a:r>
              <a:rPr lang="pt-BR" err="1"/>
              <a:t>elit</a:t>
            </a:r>
            <a:r>
              <a:rPr lang="pt-BR"/>
              <a:t> est, </a:t>
            </a:r>
            <a:r>
              <a:rPr lang="pt-BR" err="1"/>
              <a:t>accumsan</a:t>
            </a:r>
            <a:r>
              <a:rPr lang="pt-BR"/>
              <a:t> </a:t>
            </a:r>
            <a:r>
              <a:rPr lang="pt-BR" err="1"/>
              <a:t>eget</a:t>
            </a:r>
            <a:r>
              <a:rPr lang="pt-BR"/>
              <a:t> </a:t>
            </a:r>
            <a:r>
              <a:rPr lang="pt-BR" err="1"/>
              <a:t>consectetur</a:t>
            </a:r>
            <a:r>
              <a:rPr lang="pt-BR"/>
              <a:t> ac, </a:t>
            </a:r>
            <a:r>
              <a:rPr lang="pt-BR" err="1"/>
              <a:t>lacinia</a:t>
            </a:r>
            <a:r>
              <a:rPr lang="pt-BR"/>
              <a:t> id mi. </a:t>
            </a:r>
            <a:r>
              <a:rPr lang="pt-BR" err="1"/>
              <a:t>Duis</a:t>
            </a:r>
            <a:r>
              <a:rPr lang="pt-BR"/>
              <a:t> </a:t>
            </a:r>
            <a:r>
              <a:rPr lang="pt-BR" err="1"/>
              <a:t>molestie</a:t>
            </a:r>
            <a:r>
              <a:rPr lang="pt-BR"/>
              <a:t> </a:t>
            </a:r>
            <a:r>
              <a:rPr lang="pt-BR" err="1"/>
              <a:t>semper</a:t>
            </a:r>
            <a:r>
              <a:rPr lang="pt-BR"/>
              <a:t> nunc </a:t>
            </a:r>
            <a:r>
              <a:rPr lang="pt-BR" err="1"/>
              <a:t>venenatis</a:t>
            </a:r>
            <a:r>
              <a:rPr lang="pt-BR"/>
              <a:t> </a:t>
            </a:r>
            <a:r>
              <a:rPr lang="pt-BR" err="1"/>
              <a:t>posuere</a:t>
            </a:r>
            <a:r>
              <a:rPr lang="pt-BR"/>
              <a:t>. </a:t>
            </a:r>
          </a:p>
          <a:p>
            <a:pPr lvl="0"/>
            <a:r>
              <a:rPr lang="pt-BR"/>
              <a:t>In </a:t>
            </a:r>
            <a:r>
              <a:rPr lang="pt-BR" err="1"/>
              <a:t>maximus</a:t>
            </a:r>
            <a:r>
              <a:rPr lang="pt-BR"/>
              <a:t> </a:t>
            </a:r>
            <a:r>
              <a:rPr lang="pt-BR" err="1"/>
              <a:t>aliquam</a:t>
            </a:r>
            <a:r>
              <a:rPr lang="pt-BR"/>
              <a:t> </a:t>
            </a:r>
            <a:r>
              <a:rPr lang="pt-BR" err="1"/>
              <a:t>enim</a:t>
            </a:r>
            <a:r>
              <a:rPr lang="pt-BR"/>
              <a:t>, </a:t>
            </a:r>
            <a:r>
              <a:rPr lang="pt-BR" err="1"/>
              <a:t>pharetra</a:t>
            </a:r>
            <a:r>
              <a:rPr lang="pt-BR"/>
              <a:t> </a:t>
            </a:r>
            <a:r>
              <a:rPr lang="pt-BR" err="1"/>
              <a:t>imperdiet</a:t>
            </a:r>
            <a:r>
              <a:rPr lang="pt-BR"/>
              <a:t> massa tempus ut. In eu </a:t>
            </a:r>
            <a:r>
              <a:rPr lang="pt-BR" err="1"/>
              <a:t>odio</a:t>
            </a:r>
            <a:r>
              <a:rPr lang="pt-BR"/>
              <a:t> </a:t>
            </a:r>
            <a:r>
              <a:rPr lang="pt-BR" err="1"/>
              <a:t>at</a:t>
            </a:r>
            <a:r>
              <a:rPr lang="pt-BR"/>
              <a:t> </a:t>
            </a:r>
            <a:r>
              <a:rPr lang="pt-BR" err="1"/>
              <a:t>enim</a:t>
            </a:r>
            <a:r>
              <a:rPr lang="pt-BR"/>
              <a:t> </a:t>
            </a:r>
            <a:r>
              <a:rPr lang="pt-BR" err="1"/>
              <a:t>tristique</a:t>
            </a:r>
            <a:r>
              <a:rPr lang="pt-BR"/>
              <a:t> </a:t>
            </a:r>
            <a:r>
              <a:rPr lang="pt-BR" err="1"/>
              <a:t>pretium</a:t>
            </a:r>
            <a:r>
              <a:rPr lang="pt-BR"/>
              <a:t> eu </a:t>
            </a:r>
            <a:r>
              <a:rPr lang="pt-BR" err="1"/>
              <a:t>sed</a:t>
            </a:r>
            <a:r>
              <a:rPr lang="pt-BR"/>
              <a:t> ex. </a:t>
            </a:r>
          </a:p>
          <a:p>
            <a:pPr lvl="0"/>
            <a:r>
              <a:rPr lang="pt-BR" err="1"/>
              <a:t>Sed</a:t>
            </a:r>
            <a:r>
              <a:rPr lang="pt-BR"/>
              <a:t> </a:t>
            </a:r>
            <a:r>
              <a:rPr lang="pt-BR" err="1"/>
              <a:t>faucibus</a:t>
            </a:r>
            <a:r>
              <a:rPr lang="pt-BR"/>
              <a:t> </a:t>
            </a:r>
            <a:r>
              <a:rPr lang="pt-BR" err="1"/>
              <a:t>efficitur</a:t>
            </a:r>
            <a:r>
              <a:rPr lang="pt-BR"/>
              <a:t> </a:t>
            </a:r>
            <a:r>
              <a:rPr lang="pt-BR" err="1"/>
              <a:t>tortor</a:t>
            </a:r>
            <a:r>
              <a:rPr lang="pt-BR"/>
              <a:t> </a:t>
            </a:r>
            <a:r>
              <a:rPr lang="pt-BR" err="1"/>
              <a:t>vel</a:t>
            </a:r>
            <a:r>
              <a:rPr lang="pt-BR"/>
              <a:t> </a:t>
            </a:r>
            <a:r>
              <a:rPr lang="pt-BR" err="1"/>
              <a:t>suscipit</a:t>
            </a:r>
            <a:r>
              <a:rPr lang="pt-BR"/>
              <a:t>. </a:t>
            </a:r>
            <a:r>
              <a:rPr lang="pt-BR" err="1"/>
              <a:t>Donec</a:t>
            </a:r>
            <a:r>
              <a:rPr lang="pt-BR"/>
              <a:t> </a:t>
            </a:r>
            <a:r>
              <a:rPr lang="pt-BR" err="1"/>
              <a:t>ligula</a:t>
            </a:r>
            <a:r>
              <a:rPr lang="pt-BR"/>
              <a:t> </a:t>
            </a:r>
            <a:r>
              <a:rPr lang="pt-BR" err="1"/>
              <a:t>enim</a:t>
            </a:r>
            <a:r>
              <a:rPr lang="pt-BR"/>
              <a:t>, </a:t>
            </a:r>
            <a:r>
              <a:rPr lang="pt-BR" err="1"/>
              <a:t>dapibus</a:t>
            </a:r>
            <a:r>
              <a:rPr lang="pt-BR"/>
              <a:t> </a:t>
            </a:r>
            <a:r>
              <a:rPr lang="pt-BR" err="1"/>
              <a:t>sit</a:t>
            </a:r>
            <a:r>
              <a:rPr lang="pt-BR"/>
              <a:t> </a:t>
            </a:r>
            <a:r>
              <a:rPr lang="pt-BR" err="1"/>
              <a:t>amet</a:t>
            </a:r>
            <a:r>
              <a:rPr lang="pt-BR"/>
              <a:t> urna </a:t>
            </a:r>
            <a:r>
              <a:rPr lang="pt-BR" err="1"/>
              <a:t>vel</a:t>
            </a:r>
            <a:r>
              <a:rPr lang="pt-BR"/>
              <a:t>, </a:t>
            </a:r>
            <a:r>
              <a:rPr lang="pt-BR" err="1"/>
              <a:t>convallis</a:t>
            </a:r>
            <a:r>
              <a:rPr lang="pt-BR"/>
              <a:t> </a:t>
            </a:r>
            <a:r>
              <a:rPr lang="pt-BR" err="1"/>
              <a:t>volutpat</a:t>
            </a:r>
            <a:r>
              <a:rPr lang="pt-BR"/>
              <a:t> </a:t>
            </a:r>
            <a:r>
              <a:rPr lang="pt-BR" err="1"/>
              <a:t>purus</a:t>
            </a:r>
            <a:r>
              <a:rPr lang="pt-BR"/>
              <a:t>. </a:t>
            </a:r>
            <a:endParaRPr lang="en-GB"/>
          </a:p>
        </p:txBody>
      </p:sp>
      <p:cxnSp>
        <p:nvCxnSpPr>
          <p:cNvPr id="12" name="Straight Connector 11"/>
          <p:cNvCxnSpPr/>
          <p:nvPr/>
        </p:nvCxnSpPr>
        <p:spPr>
          <a:xfrm>
            <a:off x="4145178" y="2007858"/>
            <a:ext cx="0" cy="426312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4" name="Text Placeholder 13"/>
          <p:cNvSpPr>
            <a:spLocks noGrp="1"/>
          </p:cNvSpPr>
          <p:nvPr>
            <p:ph type="body" sz="quarter" idx="14" hasCustomPrompt="1"/>
          </p:nvPr>
        </p:nvSpPr>
        <p:spPr>
          <a:xfrm>
            <a:off x="515937" y="908050"/>
            <a:ext cx="11160125" cy="670859"/>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sp>
        <p:nvSpPr>
          <p:cNvPr id="16" name="Content Placeholder 2"/>
          <p:cNvSpPr>
            <a:spLocks noGrp="1"/>
          </p:cNvSpPr>
          <p:nvPr>
            <p:ph idx="15" hasCustomPrompt="1"/>
          </p:nvPr>
        </p:nvSpPr>
        <p:spPr>
          <a:xfrm>
            <a:off x="4385999" y="2392070"/>
            <a:ext cx="3420000" cy="3989680"/>
          </a:xfrm>
          <a:prstGeom prst="rect">
            <a:avLst/>
          </a:prstGeom>
        </p:spPr>
        <p:txBody>
          <a:bodyPr>
            <a:normAutofit/>
          </a:bodyPr>
          <a:lstStyle>
            <a:lvl1pPr marL="342900" indent="-342900">
              <a:lnSpc>
                <a:spcPct val="100000"/>
              </a:lnSpc>
              <a:spcBef>
                <a:spcPts val="1200"/>
              </a:spcBef>
              <a:buClr>
                <a:schemeClr val="accent2"/>
              </a:buClr>
              <a:buSzPct val="80000"/>
              <a:buFont typeface="Bahnschrift SemiBold SemiConden" panose="020B0502040204020203" pitchFamily="34" charset="0"/>
              <a:buChar char="&gt;"/>
              <a:defRPr sz="1400" b="0"/>
            </a:lvl1pPr>
            <a:lvl2pPr marL="457200" indent="0">
              <a:buNone/>
              <a:defRPr/>
            </a:lvl2pPr>
          </a:lstStyle>
          <a:p>
            <a:pPr lvl="0"/>
            <a:r>
              <a:rPr lang="pt-BR" err="1"/>
              <a:t>Sed</a:t>
            </a:r>
            <a:r>
              <a:rPr lang="pt-BR"/>
              <a:t> ac </a:t>
            </a:r>
            <a:r>
              <a:rPr lang="pt-BR" err="1"/>
              <a:t>elementum</a:t>
            </a:r>
            <a:r>
              <a:rPr lang="pt-BR"/>
              <a:t> ante, id </a:t>
            </a:r>
            <a:r>
              <a:rPr lang="pt-BR" err="1"/>
              <a:t>varius</a:t>
            </a:r>
            <a:r>
              <a:rPr lang="pt-BR"/>
              <a:t> </a:t>
            </a:r>
            <a:r>
              <a:rPr lang="pt-BR" err="1"/>
              <a:t>orci</a:t>
            </a:r>
            <a:r>
              <a:rPr lang="pt-BR"/>
              <a:t>. </a:t>
            </a:r>
            <a:r>
              <a:rPr lang="pt-BR" err="1"/>
              <a:t>Maecenas</a:t>
            </a:r>
            <a:r>
              <a:rPr lang="pt-BR"/>
              <a:t> </a:t>
            </a:r>
            <a:r>
              <a:rPr lang="pt-BR" err="1"/>
              <a:t>interdum</a:t>
            </a:r>
            <a:r>
              <a:rPr lang="pt-BR"/>
              <a:t> </a:t>
            </a:r>
            <a:r>
              <a:rPr lang="pt-BR" err="1"/>
              <a:t>ligula</a:t>
            </a:r>
            <a:r>
              <a:rPr lang="pt-BR"/>
              <a:t> </a:t>
            </a:r>
            <a:r>
              <a:rPr lang="pt-BR" err="1"/>
              <a:t>eget</a:t>
            </a:r>
            <a:r>
              <a:rPr lang="pt-BR"/>
              <a:t> </a:t>
            </a:r>
            <a:r>
              <a:rPr lang="pt-BR" err="1"/>
              <a:t>consectetur</a:t>
            </a:r>
            <a:r>
              <a:rPr lang="pt-BR"/>
              <a:t> </a:t>
            </a:r>
            <a:r>
              <a:rPr lang="pt-BR" err="1"/>
              <a:t>feugiat</a:t>
            </a:r>
            <a:r>
              <a:rPr lang="pt-BR"/>
              <a:t>. </a:t>
            </a:r>
          </a:p>
          <a:p>
            <a:pPr lvl="0"/>
            <a:r>
              <a:rPr lang="pt-BR" err="1"/>
              <a:t>Praesent</a:t>
            </a:r>
            <a:r>
              <a:rPr lang="pt-BR"/>
              <a:t> </a:t>
            </a:r>
            <a:r>
              <a:rPr lang="pt-BR" err="1"/>
              <a:t>elit</a:t>
            </a:r>
            <a:r>
              <a:rPr lang="pt-BR"/>
              <a:t> est, </a:t>
            </a:r>
            <a:r>
              <a:rPr lang="pt-BR" err="1"/>
              <a:t>accumsan</a:t>
            </a:r>
            <a:r>
              <a:rPr lang="pt-BR"/>
              <a:t> </a:t>
            </a:r>
            <a:r>
              <a:rPr lang="pt-BR" err="1"/>
              <a:t>eget</a:t>
            </a:r>
            <a:r>
              <a:rPr lang="pt-BR"/>
              <a:t> </a:t>
            </a:r>
            <a:r>
              <a:rPr lang="pt-BR" err="1"/>
              <a:t>consectetur</a:t>
            </a:r>
            <a:r>
              <a:rPr lang="pt-BR"/>
              <a:t> ac, </a:t>
            </a:r>
            <a:r>
              <a:rPr lang="pt-BR" err="1"/>
              <a:t>lacinia</a:t>
            </a:r>
            <a:r>
              <a:rPr lang="pt-BR"/>
              <a:t> id mi. </a:t>
            </a:r>
            <a:r>
              <a:rPr lang="pt-BR" err="1"/>
              <a:t>Duis</a:t>
            </a:r>
            <a:r>
              <a:rPr lang="pt-BR"/>
              <a:t> </a:t>
            </a:r>
            <a:r>
              <a:rPr lang="pt-BR" err="1"/>
              <a:t>molestie</a:t>
            </a:r>
            <a:r>
              <a:rPr lang="pt-BR"/>
              <a:t> </a:t>
            </a:r>
            <a:r>
              <a:rPr lang="pt-BR" err="1"/>
              <a:t>semper</a:t>
            </a:r>
            <a:r>
              <a:rPr lang="pt-BR"/>
              <a:t> nunc </a:t>
            </a:r>
            <a:r>
              <a:rPr lang="pt-BR" err="1"/>
              <a:t>venenatis</a:t>
            </a:r>
            <a:r>
              <a:rPr lang="pt-BR"/>
              <a:t> </a:t>
            </a:r>
            <a:r>
              <a:rPr lang="pt-BR" err="1"/>
              <a:t>posuere</a:t>
            </a:r>
            <a:r>
              <a:rPr lang="pt-BR"/>
              <a:t>. </a:t>
            </a:r>
          </a:p>
          <a:p>
            <a:pPr lvl="0"/>
            <a:r>
              <a:rPr lang="pt-BR"/>
              <a:t>In </a:t>
            </a:r>
            <a:r>
              <a:rPr lang="pt-BR" err="1"/>
              <a:t>maximus</a:t>
            </a:r>
            <a:r>
              <a:rPr lang="pt-BR"/>
              <a:t> </a:t>
            </a:r>
            <a:r>
              <a:rPr lang="pt-BR" err="1"/>
              <a:t>aliquam</a:t>
            </a:r>
            <a:r>
              <a:rPr lang="pt-BR"/>
              <a:t> </a:t>
            </a:r>
            <a:r>
              <a:rPr lang="pt-BR" err="1"/>
              <a:t>enim</a:t>
            </a:r>
            <a:r>
              <a:rPr lang="pt-BR"/>
              <a:t>, </a:t>
            </a:r>
            <a:r>
              <a:rPr lang="pt-BR" err="1"/>
              <a:t>pharetra</a:t>
            </a:r>
            <a:r>
              <a:rPr lang="pt-BR"/>
              <a:t> </a:t>
            </a:r>
            <a:r>
              <a:rPr lang="pt-BR" err="1"/>
              <a:t>imperdiet</a:t>
            </a:r>
            <a:r>
              <a:rPr lang="pt-BR"/>
              <a:t> massa tempus ut. In eu </a:t>
            </a:r>
            <a:r>
              <a:rPr lang="pt-BR" err="1"/>
              <a:t>odio</a:t>
            </a:r>
            <a:r>
              <a:rPr lang="pt-BR"/>
              <a:t> </a:t>
            </a:r>
            <a:r>
              <a:rPr lang="pt-BR" err="1"/>
              <a:t>at</a:t>
            </a:r>
            <a:r>
              <a:rPr lang="pt-BR"/>
              <a:t> </a:t>
            </a:r>
            <a:r>
              <a:rPr lang="pt-BR" err="1"/>
              <a:t>enim</a:t>
            </a:r>
            <a:r>
              <a:rPr lang="pt-BR"/>
              <a:t> </a:t>
            </a:r>
            <a:r>
              <a:rPr lang="pt-BR" err="1"/>
              <a:t>tristique</a:t>
            </a:r>
            <a:r>
              <a:rPr lang="pt-BR"/>
              <a:t> </a:t>
            </a:r>
            <a:r>
              <a:rPr lang="pt-BR" err="1"/>
              <a:t>pretium</a:t>
            </a:r>
            <a:r>
              <a:rPr lang="pt-BR"/>
              <a:t> eu </a:t>
            </a:r>
            <a:r>
              <a:rPr lang="pt-BR" err="1"/>
              <a:t>sed</a:t>
            </a:r>
            <a:r>
              <a:rPr lang="pt-BR"/>
              <a:t> ex. </a:t>
            </a:r>
          </a:p>
          <a:p>
            <a:pPr lvl="0"/>
            <a:r>
              <a:rPr lang="pt-BR" err="1"/>
              <a:t>Sed</a:t>
            </a:r>
            <a:r>
              <a:rPr lang="pt-BR"/>
              <a:t> </a:t>
            </a:r>
            <a:r>
              <a:rPr lang="pt-BR" err="1"/>
              <a:t>faucibus</a:t>
            </a:r>
            <a:r>
              <a:rPr lang="pt-BR"/>
              <a:t> </a:t>
            </a:r>
            <a:r>
              <a:rPr lang="pt-BR" err="1"/>
              <a:t>efficitur</a:t>
            </a:r>
            <a:r>
              <a:rPr lang="pt-BR"/>
              <a:t> </a:t>
            </a:r>
            <a:r>
              <a:rPr lang="pt-BR" err="1"/>
              <a:t>tortor</a:t>
            </a:r>
            <a:r>
              <a:rPr lang="pt-BR"/>
              <a:t> </a:t>
            </a:r>
            <a:r>
              <a:rPr lang="pt-BR" err="1"/>
              <a:t>vel</a:t>
            </a:r>
            <a:r>
              <a:rPr lang="pt-BR"/>
              <a:t> </a:t>
            </a:r>
            <a:r>
              <a:rPr lang="pt-BR" err="1"/>
              <a:t>suscipit</a:t>
            </a:r>
            <a:r>
              <a:rPr lang="pt-BR"/>
              <a:t>. </a:t>
            </a:r>
            <a:r>
              <a:rPr lang="pt-BR" err="1"/>
              <a:t>Donec</a:t>
            </a:r>
            <a:r>
              <a:rPr lang="pt-BR"/>
              <a:t> </a:t>
            </a:r>
            <a:r>
              <a:rPr lang="pt-BR" err="1"/>
              <a:t>ligula</a:t>
            </a:r>
            <a:r>
              <a:rPr lang="pt-BR"/>
              <a:t> </a:t>
            </a:r>
            <a:r>
              <a:rPr lang="pt-BR" err="1"/>
              <a:t>enim</a:t>
            </a:r>
            <a:r>
              <a:rPr lang="pt-BR"/>
              <a:t>, </a:t>
            </a:r>
            <a:r>
              <a:rPr lang="pt-BR" err="1"/>
              <a:t>dapibus</a:t>
            </a:r>
            <a:r>
              <a:rPr lang="pt-BR"/>
              <a:t> </a:t>
            </a:r>
            <a:r>
              <a:rPr lang="pt-BR" err="1"/>
              <a:t>sit</a:t>
            </a:r>
            <a:r>
              <a:rPr lang="pt-BR"/>
              <a:t> </a:t>
            </a:r>
            <a:r>
              <a:rPr lang="pt-BR" err="1"/>
              <a:t>amet</a:t>
            </a:r>
            <a:r>
              <a:rPr lang="pt-BR"/>
              <a:t> urna </a:t>
            </a:r>
            <a:r>
              <a:rPr lang="pt-BR" err="1"/>
              <a:t>vel</a:t>
            </a:r>
            <a:r>
              <a:rPr lang="pt-BR"/>
              <a:t>, </a:t>
            </a:r>
            <a:r>
              <a:rPr lang="pt-BR" err="1"/>
              <a:t>convallis</a:t>
            </a:r>
            <a:r>
              <a:rPr lang="pt-BR"/>
              <a:t> </a:t>
            </a:r>
            <a:r>
              <a:rPr lang="pt-BR" err="1"/>
              <a:t>volutpat</a:t>
            </a:r>
            <a:r>
              <a:rPr lang="pt-BR"/>
              <a:t> </a:t>
            </a:r>
            <a:r>
              <a:rPr lang="pt-BR" err="1"/>
              <a:t>purus</a:t>
            </a:r>
            <a:r>
              <a:rPr lang="pt-BR"/>
              <a:t>. </a:t>
            </a:r>
            <a:endParaRPr lang="en-GB"/>
          </a:p>
        </p:txBody>
      </p:sp>
      <p:sp>
        <p:nvSpPr>
          <p:cNvPr id="19" name="Text Placeholder 18"/>
          <p:cNvSpPr>
            <a:spLocks noGrp="1"/>
          </p:cNvSpPr>
          <p:nvPr>
            <p:ph type="body" sz="quarter" idx="16" hasCustomPrompt="1"/>
          </p:nvPr>
        </p:nvSpPr>
        <p:spPr>
          <a:xfrm>
            <a:off x="515937" y="1752271"/>
            <a:ext cx="3420000" cy="511175"/>
          </a:xfrm>
          <a:prstGeom prst="rect">
            <a:avLst/>
          </a:prstGeom>
          <a:solidFill>
            <a:schemeClr val="accent1"/>
          </a:solidFill>
        </p:spPr>
        <p:txBody>
          <a:bodyPr lIns="180000" anchor="ctr"/>
          <a:lstStyle>
            <a:lvl1pPr marL="0" indent="0" algn="ctr">
              <a:buNone/>
              <a:defRPr sz="1800" b="1" baseline="0">
                <a:solidFill>
                  <a:schemeClr val="bg1"/>
                </a:solidFill>
              </a:defRPr>
            </a:lvl1pPr>
          </a:lstStyle>
          <a:p>
            <a:pPr lvl="0"/>
            <a:r>
              <a:rPr lang="en-US" dirty="0"/>
              <a:t>[Insert the title of this column here]</a:t>
            </a:r>
            <a:endParaRPr lang="en-GB" dirty="0"/>
          </a:p>
        </p:txBody>
      </p:sp>
      <p:sp>
        <p:nvSpPr>
          <p:cNvPr id="20" name="Text Placeholder 18"/>
          <p:cNvSpPr>
            <a:spLocks noGrp="1"/>
          </p:cNvSpPr>
          <p:nvPr>
            <p:ph type="body" sz="quarter" idx="17" hasCustomPrompt="1"/>
          </p:nvPr>
        </p:nvSpPr>
        <p:spPr>
          <a:xfrm>
            <a:off x="4385999" y="1752271"/>
            <a:ext cx="3420000" cy="511175"/>
          </a:xfrm>
          <a:prstGeom prst="rect">
            <a:avLst/>
          </a:prstGeom>
          <a:solidFill>
            <a:schemeClr val="accent2"/>
          </a:solidFill>
        </p:spPr>
        <p:txBody>
          <a:bodyPr lIns="180000" anchor="ctr"/>
          <a:lstStyle>
            <a:lvl1pPr marL="0" indent="0" algn="ctr">
              <a:buNone/>
              <a:defRPr sz="1800" b="1" baseline="0">
                <a:solidFill>
                  <a:schemeClr val="bg1"/>
                </a:solidFill>
              </a:defRPr>
            </a:lvl1pPr>
          </a:lstStyle>
          <a:p>
            <a:pPr lvl="0"/>
            <a:r>
              <a:rPr lang="en-US" dirty="0"/>
              <a:t>[Insert the title of this column here]</a:t>
            </a:r>
            <a:endParaRPr lang="en-GB" dirty="0"/>
          </a:p>
        </p:txBody>
      </p:sp>
      <p:cxnSp>
        <p:nvCxnSpPr>
          <p:cNvPr id="13" name="Straight Connector 12"/>
          <p:cNvCxnSpPr/>
          <p:nvPr/>
        </p:nvCxnSpPr>
        <p:spPr>
          <a:xfrm>
            <a:off x="8036073" y="2007858"/>
            <a:ext cx="0" cy="4263118"/>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5" name="Content Placeholder 2"/>
          <p:cNvSpPr>
            <a:spLocks noGrp="1"/>
          </p:cNvSpPr>
          <p:nvPr>
            <p:ph idx="18" hasCustomPrompt="1"/>
          </p:nvPr>
        </p:nvSpPr>
        <p:spPr>
          <a:xfrm>
            <a:off x="8256062" y="2392069"/>
            <a:ext cx="3420000" cy="3989680"/>
          </a:xfrm>
          <a:prstGeom prst="rect">
            <a:avLst/>
          </a:prstGeom>
        </p:spPr>
        <p:txBody>
          <a:bodyPr>
            <a:normAutofit/>
          </a:bodyPr>
          <a:lstStyle>
            <a:lvl1pPr marL="342900" indent="-342900">
              <a:lnSpc>
                <a:spcPct val="100000"/>
              </a:lnSpc>
              <a:spcBef>
                <a:spcPts val="1200"/>
              </a:spcBef>
              <a:buClr>
                <a:schemeClr val="accent3"/>
              </a:buClr>
              <a:buSzPct val="80000"/>
              <a:buFont typeface="Bahnschrift SemiBold SemiConden" panose="020B0502040204020203" pitchFamily="34" charset="0"/>
              <a:buChar char="&gt;"/>
              <a:defRPr sz="1400" b="0"/>
            </a:lvl1pPr>
            <a:lvl2pPr marL="457200" indent="0">
              <a:buNone/>
              <a:defRPr/>
            </a:lvl2pPr>
          </a:lstStyle>
          <a:p>
            <a:pPr lvl="0"/>
            <a:r>
              <a:rPr lang="pt-BR" err="1"/>
              <a:t>Sed</a:t>
            </a:r>
            <a:r>
              <a:rPr lang="pt-BR"/>
              <a:t> ac </a:t>
            </a:r>
            <a:r>
              <a:rPr lang="pt-BR" err="1"/>
              <a:t>elementum</a:t>
            </a:r>
            <a:r>
              <a:rPr lang="pt-BR"/>
              <a:t> ante, id </a:t>
            </a:r>
            <a:r>
              <a:rPr lang="pt-BR" err="1"/>
              <a:t>varius</a:t>
            </a:r>
            <a:r>
              <a:rPr lang="pt-BR"/>
              <a:t> </a:t>
            </a:r>
            <a:r>
              <a:rPr lang="pt-BR" err="1"/>
              <a:t>orci</a:t>
            </a:r>
            <a:r>
              <a:rPr lang="pt-BR"/>
              <a:t>. </a:t>
            </a:r>
            <a:r>
              <a:rPr lang="pt-BR" err="1"/>
              <a:t>Maecenas</a:t>
            </a:r>
            <a:r>
              <a:rPr lang="pt-BR"/>
              <a:t> </a:t>
            </a:r>
            <a:r>
              <a:rPr lang="pt-BR" err="1"/>
              <a:t>interdum</a:t>
            </a:r>
            <a:r>
              <a:rPr lang="pt-BR"/>
              <a:t> </a:t>
            </a:r>
            <a:r>
              <a:rPr lang="pt-BR" err="1"/>
              <a:t>ligula</a:t>
            </a:r>
            <a:r>
              <a:rPr lang="pt-BR"/>
              <a:t> </a:t>
            </a:r>
            <a:r>
              <a:rPr lang="pt-BR" err="1"/>
              <a:t>eget</a:t>
            </a:r>
            <a:r>
              <a:rPr lang="pt-BR"/>
              <a:t> </a:t>
            </a:r>
            <a:r>
              <a:rPr lang="pt-BR" err="1"/>
              <a:t>consectetur</a:t>
            </a:r>
            <a:r>
              <a:rPr lang="pt-BR"/>
              <a:t> </a:t>
            </a:r>
            <a:r>
              <a:rPr lang="pt-BR" err="1"/>
              <a:t>feugiat</a:t>
            </a:r>
            <a:r>
              <a:rPr lang="pt-BR"/>
              <a:t>. </a:t>
            </a:r>
          </a:p>
          <a:p>
            <a:pPr lvl="0"/>
            <a:r>
              <a:rPr lang="pt-BR" err="1"/>
              <a:t>Praesent</a:t>
            </a:r>
            <a:r>
              <a:rPr lang="pt-BR"/>
              <a:t> </a:t>
            </a:r>
            <a:r>
              <a:rPr lang="pt-BR" err="1"/>
              <a:t>elit</a:t>
            </a:r>
            <a:r>
              <a:rPr lang="pt-BR"/>
              <a:t> est, </a:t>
            </a:r>
            <a:r>
              <a:rPr lang="pt-BR" err="1"/>
              <a:t>accumsan</a:t>
            </a:r>
            <a:r>
              <a:rPr lang="pt-BR"/>
              <a:t> </a:t>
            </a:r>
            <a:r>
              <a:rPr lang="pt-BR" err="1"/>
              <a:t>eget</a:t>
            </a:r>
            <a:r>
              <a:rPr lang="pt-BR"/>
              <a:t> </a:t>
            </a:r>
            <a:r>
              <a:rPr lang="pt-BR" err="1"/>
              <a:t>consectetur</a:t>
            </a:r>
            <a:r>
              <a:rPr lang="pt-BR"/>
              <a:t> ac, </a:t>
            </a:r>
            <a:r>
              <a:rPr lang="pt-BR" err="1"/>
              <a:t>lacinia</a:t>
            </a:r>
            <a:r>
              <a:rPr lang="pt-BR"/>
              <a:t> id mi. </a:t>
            </a:r>
            <a:r>
              <a:rPr lang="pt-BR" err="1"/>
              <a:t>Duis</a:t>
            </a:r>
            <a:r>
              <a:rPr lang="pt-BR"/>
              <a:t> </a:t>
            </a:r>
            <a:r>
              <a:rPr lang="pt-BR" err="1"/>
              <a:t>molestie</a:t>
            </a:r>
            <a:r>
              <a:rPr lang="pt-BR"/>
              <a:t> </a:t>
            </a:r>
            <a:r>
              <a:rPr lang="pt-BR" err="1"/>
              <a:t>semper</a:t>
            </a:r>
            <a:r>
              <a:rPr lang="pt-BR"/>
              <a:t> nunc </a:t>
            </a:r>
            <a:r>
              <a:rPr lang="pt-BR" err="1"/>
              <a:t>venenatis</a:t>
            </a:r>
            <a:r>
              <a:rPr lang="pt-BR"/>
              <a:t> </a:t>
            </a:r>
            <a:r>
              <a:rPr lang="pt-BR" err="1"/>
              <a:t>posuere</a:t>
            </a:r>
            <a:r>
              <a:rPr lang="pt-BR"/>
              <a:t>. </a:t>
            </a:r>
          </a:p>
          <a:p>
            <a:pPr lvl="0"/>
            <a:r>
              <a:rPr lang="pt-BR"/>
              <a:t>In </a:t>
            </a:r>
            <a:r>
              <a:rPr lang="pt-BR" err="1"/>
              <a:t>maximus</a:t>
            </a:r>
            <a:r>
              <a:rPr lang="pt-BR"/>
              <a:t> </a:t>
            </a:r>
            <a:r>
              <a:rPr lang="pt-BR" err="1"/>
              <a:t>aliquam</a:t>
            </a:r>
            <a:r>
              <a:rPr lang="pt-BR"/>
              <a:t> </a:t>
            </a:r>
            <a:r>
              <a:rPr lang="pt-BR" err="1"/>
              <a:t>enim</a:t>
            </a:r>
            <a:r>
              <a:rPr lang="pt-BR"/>
              <a:t>, </a:t>
            </a:r>
            <a:r>
              <a:rPr lang="pt-BR" err="1"/>
              <a:t>pharetra</a:t>
            </a:r>
            <a:r>
              <a:rPr lang="pt-BR"/>
              <a:t> </a:t>
            </a:r>
            <a:r>
              <a:rPr lang="pt-BR" err="1"/>
              <a:t>imperdiet</a:t>
            </a:r>
            <a:r>
              <a:rPr lang="pt-BR"/>
              <a:t> massa tempus ut. In eu </a:t>
            </a:r>
            <a:r>
              <a:rPr lang="pt-BR" err="1"/>
              <a:t>odio</a:t>
            </a:r>
            <a:r>
              <a:rPr lang="pt-BR"/>
              <a:t> </a:t>
            </a:r>
            <a:r>
              <a:rPr lang="pt-BR" err="1"/>
              <a:t>at</a:t>
            </a:r>
            <a:r>
              <a:rPr lang="pt-BR"/>
              <a:t> </a:t>
            </a:r>
            <a:r>
              <a:rPr lang="pt-BR" err="1"/>
              <a:t>enim</a:t>
            </a:r>
            <a:r>
              <a:rPr lang="pt-BR"/>
              <a:t> </a:t>
            </a:r>
            <a:r>
              <a:rPr lang="pt-BR" err="1"/>
              <a:t>tristique</a:t>
            </a:r>
            <a:r>
              <a:rPr lang="pt-BR"/>
              <a:t> </a:t>
            </a:r>
            <a:r>
              <a:rPr lang="pt-BR" err="1"/>
              <a:t>pretium</a:t>
            </a:r>
            <a:r>
              <a:rPr lang="pt-BR"/>
              <a:t> eu </a:t>
            </a:r>
            <a:r>
              <a:rPr lang="pt-BR" err="1"/>
              <a:t>sed</a:t>
            </a:r>
            <a:r>
              <a:rPr lang="pt-BR"/>
              <a:t> ex. </a:t>
            </a:r>
          </a:p>
          <a:p>
            <a:pPr lvl="0"/>
            <a:r>
              <a:rPr lang="pt-BR" err="1"/>
              <a:t>Sed</a:t>
            </a:r>
            <a:r>
              <a:rPr lang="pt-BR"/>
              <a:t> </a:t>
            </a:r>
            <a:r>
              <a:rPr lang="pt-BR" err="1"/>
              <a:t>faucibus</a:t>
            </a:r>
            <a:r>
              <a:rPr lang="pt-BR"/>
              <a:t> </a:t>
            </a:r>
            <a:r>
              <a:rPr lang="pt-BR" err="1"/>
              <a:t>efficitur</a:t>
            </a:r>
            <a:r>
              <a:rPr lang="pt-BR"/>
              <a:t> </a:t>
            </a:r>
            <a:r>
              <a:rPr lang="pt-BR" err="1"/>
              <a:t>tortor</a:t>
            </a:r>
            <a:r>
              <a:rPr lang="pt-BR"/>
              <a:t> </a:t>
            </a:r>
            <a:r>
              <a:rPr lang="pt-BR" err="1"/>
              <a:t>vel</a:t>
            </a:r>
            <a:r>
              <a:rPr lang="pt-BR"/>
              <a:t> </a:t>
            </a:r>
            <a:r>
              <a:rPr lang="pt-BR" err="1"/>
              <a:t>suscipit</a:t>
            </a:r>
            <a:r>
              <a:rPr lang="pt-BR"/>
              <a:t>. </a:t>
            </a:r>
            <a:r>
              <a:rPr lang="pt-BR" err="1"/>
              <a:t>Donec</a:t>
            </a:r>
            <a:r>
              <a:rPr lang="pt-BR"/>
              <a:t> </a:t>
            </a:r>
            <a:r>
              <a:rPr lang="pt-BR" err="1"/>
              <a:t>ligula</a:t>
            </a:r>
            <a:r>
              <a:rPr lang="pt-BR"/>
              <a:t> </a:t>
            </a:r>
            <a:r>
              <a:rPr lang="pt-BR" err="1"/>
              <a:t>enim</a:t>
            </a:r>
            <a:r>
              <a:rPr lang="pt-BR"/>
              <a:t>, </a:t>
            </a:r>
            <a:r>
              <a:rPr lang="pt-BR" err="1"/>
              <a:t>dapibus</a:t>
            </a:r>
            <a:r>
              <a:rPr lang="pt-BR"/>
              <a:t> </a:t>
            </a:r>
            <a:r>
              <a:rPr lang="pt-BR" err="1"/>
              <a:t>sit</a:t>
            </a:r>
            <a:r>
              <a:rPr lang="pt-BR"/>
              <a:t> </a:t>
            </a:r>
            <a:r>
              <a:rPr lang="pt-BR" err="1"/>
              <a:t>amet</a:t>
            </a:r>
            <a:r>
              <a:rPr lang="pt-BR"/>
              <a:t> urna </a:t>
            </a:r>
            <a:r>
              <a:rPr lang="pt-BR" err="1"/>
              <a:t>vel</a:t>
            </a:r>
            <a:r>
              <a:rPr lang="pt-BR"/>
              <a:t>, </a:t>
            </a:r>
            <a:r>
              <a:rPr lang="pt-BR" err="1"/>
              <a:t>convallis</a:t>
            </a:r>
            <a:r>
              <a:rPr lang="pt-BR"/>
              <a:t> </a:t>
            </a:r>
            <a:r>
              <a:rPr lang="pt-BR" err="1"/>
              <a:t>volutpat</a:t>
            </a:r>
            <a:r>
              <a:rPr lang="pt-BR"/>
              <a:t> </a:t>
            </a:r>
            <a:r>
              <a:rPr lang="pt-BR" err="1"/>
              <a:t>purus</a:t>
            </a:r>
            <a:r>
              <a:rPr lang="pt-BR"/>
              <a:t>. </a:t>
            </a:r>
            <a:endParaRPr lang="en-GB"/>
          </a:p>
        </p:txBody>
      </p:sp>
      <p:sp>
        <p:nvSpPr>
          <p:cNvPr id="17" name="Text Placeholder 18"/>
          <p:cNvSpPr>
            <a:spLocks noGrp="1"/>
          </p:cNvSpPr>
          <p:nvPr>
            <p:ph type="body" sz="quarter" idx="19" hasCustomPrompt="1"/>
          </p:nvPr>
        </p:nvSpPr>
        <p:spPr>
          <a:xfrm>
            <a:off x="8256062" y="1752271"/>
            <a:ext cx="3420000" cy="511175"/>
          </a:xfrm>
          <a:prstGeom prst="rect">
            <a:avLst/>
          </a:prstGeom>
          <a:solidFill>
            <a:schemeClr val="accent3"/>
          </a:solidFill>
        </p:spPr>
        <p:txBody>
          <a:bodyPr lIns="180000" anchor="ctr"/>
          <a:lstStyle>
            <a:lvl1pPr marL="0" indent="0" algn="ctr">
              <a:buNone/>
              <a:defRPr sz="1800" b="1" baseline="0">
                <a:solidFill>
                  <a:schemeClr val="bg1"/>
                </a:solidFill>
              </a:defRPr>
            </a:lvl1pPr>
          </a:lstStyle>
          <a:p>
            <a:pPr lvl="0"/>
            <a:r>
              <a:rPr lang="en-US" dirty="0"/>
              <a:t>[Insert the title of this column here]</a:t>
            </a:r>
            <a:endParaRPr lang="en-GB" dirty="0"/>
          </a:p>
        </p:txBody>
      </p:sp>
      <p:sp>
        <p:nvSpPr>
          <p:cNvPr id="2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4" name="Slide Number Placeholder 3"/>
          <p:cNvSpPr>
            <a:spLocks noGrp="1"/>
          </p:cNvSpPr>
          <p:nvPr>
            <p:ph type="sldNum" sz="quarter" idx="22"/>
          </p:nvPr>
        </p:nvSpPr>
        <p:spPr/>
        <p:txBody>
          <a:bodyPr/>
          <a:lstStyle/>
          <a:p>
            <a:fld id="{A36EBB71-1AEC-4D92-8A51-969FF0A7CB17}" type="slidenum">
              <a:rPr lang="en-GB" noProof="0" smtClean="0"/>
              <a:pPr/>
              <a:t>‹#›</a:t>
            </a:fld>
            <a:endParaRPr lang="en-GB" noProof="0" dirty="0"/>
          </a:p>
        </p:txBody>
      </p:sp>
      <p:cxnSp>
        <p:nvCxnSpPr>
          <p:cNvPr id="18" name="Straight Connector 17"/>
          <p:cNvCxnSpPr/>
          <p:nvPr userDrawn="1"/>
        </p:nvCxnSpPr>
        <p:spPr>
          <a:xfrm>
            <a:off x="4145178" y="2007858"/>
            <a:ext cx="0" cy="4263120"/>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8036073" y="2007858"/>
            <a:ext cx="0" cy="4263118"/>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54434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rows">
    <p:spTree>
      <p:nvGrpSpPr>
        <p:cNvPr id="1" name=""/>
        <p:cNvGrpSpPr/>
        <p:nvPr/>
      </p:nvGrpSpPr>
      <p:grpSpPr>
        <a:xfrm>
          <a:off x="0" y="0"/>
          <a:ext cx="0" cy="0"/>
          <a:chOff x="0" y="0"/>
          <a:chExt cx="0" cy="0"/>
        </a:xfrm>
      </p:grpSpPr>
      <p:sp>
        <p:nvSpPr>
          <p:cNvPr id="81" name="Text Placeholder 13"/>
          <p:cNvSpPr>
            <a:spLocks noGrp="1"/>
          </p:cNvSpPr>
          <p:nvPr>
            <p:ph type="body" sz="quarter" idx="24" hasCustomPrompt="1"/>
          </p:nvPr>
        </p:nvSpPr>
        <p:spPr>
          <a:xfrm>
            <a:off x="685867" y="4230499"/>
            <a:ext cx="10990195" cy="949514"/>
          </a:xfrm>
          <a:prstGeom prst="rect">
            <a:avLst/>
          </a:prstGeom>
          <a:solidFill>
            <a:srgbClr val="CCEEF7"/>
          </a:solidFill>
        </p:spPr>
        <p:txBody>
          <a:bodyPr lIns="540000" anchor="ctr">
            <a:normAutofit/>
          </a:bodyPr>
          <a:lstStyle>
            <a:lvl1pPr marL="0" indent="0" algn="l">
              <a:spcBef>
                <a:spcPts val="0"/>
              </a:spcBef>
              <a:buNone/>
              <a:defRPr kumimoji="0" lang="en-GB" sz="1700" b="1" i="0" u="none" strike="noStrike" kern="0" cap="none" spc="0" normalizeH="0" baseline="0" dirty="0">
                <a:ln>
                  <a:noFill/>
                </a:ln>
                <a:solidFill>
                  <a:schemeClr val="accent4"/>
                </a:solidFill>
                <a:effectLst/>
                <a:uLnTx/>
                <a:uFillTx/>
                <a:latin typeface="Arial Narrow" panose="020B0606020202030204"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br>
              <a:rPr lang="en-US" dirty="0"/>
            </a:b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sp>
        <p:nvSpPr>
          <p:cNvPr id="33" name="Text Placeholder 13"/>
          <p:cNvSpPr>
            <a:spLocks noGrp="1"/>
          </p:cNvSpPr>
          <p:nvPr>
            <p:ph type="body" sz="quarter" idx="23" hasCustomPrompt="1"/>
          </p:nvPr>
        </p:nvSpPr>
        <p:spPr>
          <a:xfrm>
            <a:off x="678360" y="1941065"/>
            <a:ext cx="11006372" cy="949514"/>
          </a:xfrm>
          <a:prstGeom prst="rect">
            <a:avLst/>
          </a:prstGeom>
          <a:solidFill>
            <a:srgbClr val="CEE5F3"/>
          </a:solidFill>
        </p:spPr>
        <p:txBody>
          <a:bodyPr lIns="540000" anchor="ctr">
            <a:normAutofit/>
          </a:bodyPr>
          <a:lstStyle>
            <a:lvl1pPr marL="0" indent="0" algn="l">
              <a:spcBef>
                <a:spcPts val="0"/>
              </a:spcBef>
              <a:buNone/>
              <a:defRPr kumimoji="0" lang="en-GB" sz="1700" b="1" i="0" u="none" strike="noStrike" kern="0" cap="none" spc="0" normalizeH="0" baseline="0" dirty="0">
                <a:ln>
                  <a:noFill/>
                </a:ln>
                <a:solidFill>
                  <a:schemeClr val="accent1"/>
                </a:solidFill>
                <a:effectLst/>
                <a:uLnTx/>
                <a:uFillTx/>
                <a:latin typeface="Arial Narrow" panose="020B0606020202030204"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br>
              <a:rPr lang="en-US" dirty="0"/>
            </a:b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sp>
        <p:nvSpPr>
          <p:cNvPr id="14" name="Text Placeholder 13"/>
          <p:cNvSpPr>
            <a:spLocks noGrp="1"/>
          </p:cNvSpPr>
          <p:nvPr>
            <p:ph type="body" sz="quarter" idx="14" hasCustomPrompt="1"/>
          </p:nvPr>
        </p:nvSpPr>
        <p:spPr>
          <a:xfrm>
            <a:off x="515937" y="911046"/>
            <a:ext cx="11160125" cy="670859"/>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sp>
        <p:nvSpPr>
          <p:cNvPr id="2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4" name="Slide Number Placeholder 3"/>
          <p:cNvSpPr>
            <a:spLocks noGrp="1"/>
          </p:cNvSpPr>
          <p:nvPr>
            <p:ph type="sldNum" sz="quarter" idx="22"/>
          </p:nvPr>
        </p:nvSpPr>
        <p:spPr/>
        <p:txBody>
          <a:bodyPr/>
          <a:lstStyle/>
          <a:p>
            <a:fld id="{A36EBB71-1AEC-4D92-8A51-969FF0A7CB17}" type="slidenum">
              <a:rPr lang="en-GB" smtClean="0"/>
              <a:pPr/>
              <a:t>‹#›</a:t>
            </a:fld>
            <a:endParaRPr lang="en-GB"/>
          </a:p>
        </p:txBody>
      </p:sp>
      <p:cxnSp>
        <p:nvCxnSpPr>
          <p:cNvPr id="25" name="Straight Connector 24"/>
          <p:cNvCxnSpPr/>
          <p:nvPr/>
        </p:nvCxnSpPr>
        <p:spPr>
          <a:xfrm>
            <a:off x="678360" y="2027712"/>
            <a:ext cx="0" cy="2442616"/>
          </a:xfrm>
          <a:prstGeom prst="line">
            <a:avLst/>
          </a:prstGeom>
          <a:noFill/>
          <a:ln w="28575" cap="flat" cmpd="sng" algn="ctr">
            <a:solidFill>
              <a:schemeClr val="accent1"/>
            </a:solidFill>
            <a:prstDash val="solid"/>
            <a:miter lim="800000"/>
          </a:ln>
          <a:effectLst/>
        </p:spPr>
      </p:cxnSp>
      <p:cxnSp>
        <p:nvCxnSpPr>
          <p:cNvPr id="32" name="Straight Connector 31"/>
          <p:cNvCxnSpPr/>
          <p:nvPr/>
        </p:nvCxnSpPr>
        <p:spPr>
          <a:xfrm>
            <a:off x="678360" y="4423982"/>
            <a:ext cx="0" cy="2007503"/>
          </a:xfrm>
          <a:prstGeom prst="line">
            <a:avLst/>
          </a:prstGeom>
          <a:noFill/>
          <a:ln w="28575" cap="flat" cmpd="sng" algn="ctr">
            <a:solidFill>
              <a:schemeClr val="accent4"/>
            </a:solidFill>
            <a:prstDash val="solid"/>
            <a:miter lim="800000"/>
            <a:tailEnd type="oval"/>
          </a:ln>
          <a:effectLst/>
        </p:spPr>
      </p:cxnSp>
      <p:sp>
        <p:nvSpPr>
          <p:cNvPr id="80" name="Content Placeholder 2"/>
          <p:cNvSpPr>
            <a:spLocks noGrp="1"/>
          </p:cNvSpPr>
          <p:nvPr>
            <p:ph idx="1" hasCustomPrompt="1"/>
          </p:nvPr>
        </p:nvSpPr>
        <p:spPr>
          <a:xfrm>
            <a:off x="1184199" y="3053130"/>
            <a:ext cx="10491864" cy="812541"/>
          </a:xfrm>
          <a:prstGeom prst="rect">
            <a:avLst/>
          </a:prstGeom>
        </p:spPr>
        <p:txBody>
          <a:bodyPr>
            <a:normAutofit/>
          </a:bodyPr>
          <a:lstStyle>
            <a:lvl1pPr marL="342900" indent="-342900">
              <a:lnSpc>
                <a:spcPct val="100000"/>
              </a:lnSpc>
              <a:spcBef>
                <a:spcPts val="600"/>
              </a:spcBef>
              <a:buClr>
                <a:schemeClr val="accent1"/>
              </a:buClr>
              <a:buSzPct val="80000"/>
              <a:buFont typeface="Bahnschrift SemiBold SemiConden" panose="020B0502040204020203" pitchFamily="34" charset="0"/>
              <a:buChar char="&gt;"/>
              <a:defRPr sz="1400" b="0"/>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endParaRPr lang="en-GB" dirty="0"/>
          </a:p>
        </p:txBody>
      </p:sp>
      <p:grpSp>
        <p:nvGrpSpPr>
          <p:cNvPr id="9" name="Group 8"/>
          <p:cNvGrpSpPr/>
          <p:nvPr/>
        </p:nvGrpSpPr>
        <p:grpSpPr>
          <a:xfrm>
            <a:off x="505867" y="4063982"/>
            <a:ext cx="360000" cy="360000"/>
            <a:chOff x="612636" y="4437351"/>
            <a:chExt cx="360000" cy="360000"/>
          </a:xfrm>
        </p:grpSpPr>
        <p:sp>
          <p:nvSpPr>
            <p:cNvPr id="29" name="Oval 28"/>
            <p:cNvSpPr/>
            <p:nvPr/>
          </p:nvSpPr>
          <p:spPr>
            <a:xfrm>
              <a:off x="612636" y="4437351"/>
              <a:ext cx="360000" cy="360000"/>
            </a:xfrm>
            <a:prstGeom prst="ellipse">
              <a:avLst/>
            </a:prstGeom>
            <a:solidFill>
              <a:schemeClr val="accent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 name="Isosceles Triangle 7"/>
            <p:cNvSpPr/>
            <p:nvPr/>
          </p:nvSpPr>
          <p:spPr>
            <a:xfrm rot="5400000">
              <a:off x="734223" y="4542421"/>
              <a:ext cx="180830" cy="1558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2" name="Group 81"/>
          <p:cNvGrpSpPr/>
          <p:nvPr/>
        </p:nvGrpSpPr>
        <p:grpSpPr>
          <a:xfrm>
            <a:off x="498359" y="1751137"/>
            <a:ext cx="360000" cy="360000"/>
            <a:chOff x="612636" y="4437351"/>
            <a:chExt cx="360000" cy="360000"/>
          </a:xfrm>
        </p:grpSpPr>
        <p:sp>
          <p:nvSpPr>
            <p:cNvPr id="83" name="Oval 82"/>
            <p:cNvSpPr/>
            <p:nvPr/>
          </p:nvSpPr>
          <p:spPr>
            <a:xfrm>
              <a:off x="612636" y="4437351"/>
              <a:ext cx="360000" cy="360000"/>
            </a:xfrm>
            <a:prstGeom prst="ellipse">
              <a:avLst/>
            </a:prstGeom>
            <a:solidFill>
              <a:schemeClr val="accent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84" name="Isosceles Triangle 83"/>
            <p:cNvSpPr/>
            <p:nvPr/>
          </p:nvSpPr>
          <p:spPr>
            <a:xfrm rot="5400000">
              <a:off x="726334" y="4534392"/>
              <a:ext cx="180830" cy="155888"/>
            </a:xfrm>
            <a:prstGeom prst="triangl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86" name="Content Placeholder 2"/>
          <p:cNvSpPr>
            <a:spLocks noGrp="1"/>
          </p:cNvSpPr>
          <p:nvPr>
            <p:ph idx="25" hasCustomPrompt="1"/>
          </p:nvPr>
        </p:nvSpPr>
        <p:spPr>
          <a:xfrm>
            <a:off x="1184199" y="5346530"/>
            <a:ext cx="10491864" cy="812541"/>
          </a:xfrm>
          <a:prstGeom prst="rect">
            <a:avLst/>
          </a:prstGeom>
        </p:spPr>
        <p:txBody>
          <a:bodyPr>
            <a:normAutofit/>
          </a:bodyPr>
          <a:lstStyle>
            <a:lvl1pPr marL="342900" indent="-342900">
              <a:lnSpc>
                <a:spcPct val="100000"/>
              </a:lnSpc>
              <a:spcBef>
                <a:spcPts val="600"/>
              </a:spcBef>
              <a:buClr>
                <a:schemeClr val="accent4"/>
              </a:buClr>
              <a:buSzPct val="80000"/>
              <a:buFont typeface="Bahnschrift SemiBold SemiConden" panose="020B0502040204020203" pitchFamily="34" charset="0"/>
              <a:buChar char="&gt;"/>
              <a:defRPr sz="1400" b="0"/>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endParaRPr lang="en-GB" dirty="0"/>
          </a:p>
        </p:txBody>
      </p:sp>
    </p:spTree>
    <p:extLst>
      <p:ext uri="{BB962C8B-B14F-4D97-AF65-F5344CB8AC3E}">
        <p14:creationId xmlns:p14="http://schemas.microsoft.com/office/powerpoint/2010/main" val="1338417459"/>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3-item List">
    <p:spTree>
      <p:nvGrpSpPr>
        <p:cNvPr id="1" name=""/>
        <p:cNvGrpSpPr/>
        <p:nvPr/>
      </p:nvGrpSpPr>
      <p:grpSpPr>
        <a:xfrm>
          <a:off x="0" y="0"/>
          <a:ext cx="0" cy="0"/>
          <a:chOff x="0" y="0"/>
          <a:chExt cx="0" cy="0"/>
        </a:xfrm>
      </p:grpSpPr>
      <p:sp>
        <p:nvSpPr>
          <p:cNvPr id="8"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cxnSp>
        <p:nvCxnSpPr>
          <p:cNvPr id="15" name="Straight Connector 14"/>
          <p:cNvCxnSpPr/>
          <p:nvPr/>
        </p:nvCxnSpPr>
        <p:spPr>
          <a:xfrm>
            <a:off x="1291561" y="1845395"/>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46985" y="1845394"/>
            <a:ext cx="0" cy="4384421"/>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2879130" y="3431352"/>
            <a:ext cx="148235"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3"/>
              </a:solidFill>
            </a:endParaRPr>
          </a:p>
        </p:txBody>
      </p:sp>
      <p:sp>
        <p:nvSpPr>
          <p:cNvPr id="18" name="Rectangle 17"/>
          <p:cNvSpPr/>
          <p:nvPr/>
        </p:nvSpPr>
        <p:spPr>
          <a:xfrm>
            <a:off x="2879130" y="4753407"/>
            <a:ext cx="148235" cy="1080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p:nvSpPr>
        <p:spPr>
          <a:xfrm>
            <a:off x="2879130" y="2124215"/>
            <a:ext cx="148235"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21" name="Text Placeholder 20"/>
          <p:cNvSpPr>
            <a:spLocks noGrp="1"/>
          </p:cNvSpPr>
          <p:nvPr>
            <p:ph type="body" sz="quarter" idx="17" hasCustomPrompt="1"/>
          </p:nvPr>
        </p:nvSpPr>
        <p:spPr>
          <a:xfrm>
            <a:off x="678360" y="2135510"/>
            <a:ext cx="2099450" cy="1080000"/>
          </a:xfrm>
          <a:prstGeom prst="rect">
            <a:avLst/>
          </a:prstGeom>
        </p:spPr>
        <p:txBody>
          <a:bodyPr anchor="ctr"/>
          <a:lstStyle>
            <a:lvl1pPr marL="0" indent="0" algn="r">
              <a:buNone/>
              <a:defRPr lang="en-GB" sz="2400" b="1" kern="1200" dirty="0">
                <a:solidFill>
                  <a:schemeClr val="accent1">
                    <a:lumMod val="75000"/>
                  </a:schemeClr>
                </a:solidFill>
                <a:latin typeface="Arial Narrow" panose="020B0606020202030204" pitchFamily="34" charset="0"/>
                <a:ea typeface="+mn-ea"/>
                <a:cs typeface="+mn-cs"/>
              </a:defRPr>
            </a:lvl1pPr>
          </a:lstStyle>
          <a:p>
            <a:pPr lvl="0"/>
            <a:r>
              <a:rPr lang="en-US"/>
              <a:t>[Placeholder]</a:t>
            </a:r>
            <a:endParaRPr lang="en-GB"/>
          </a:p>
        </p:txBody>
      </p:sp>
      <p:sp>
        <p:nvSpPr>
          <p:cNvPr id="22" name="Text Placeholder 20"/>
          <p:cNvSpPr>
            <a:spLocks noGrp="1"/>
          </p:cNvSpPr>
          <p:nvPr>
            <p:ph type="body" sz="quarter" idx="18" hasCustomPrompt="1"/>
          </p:nvPr>
        </p:nvSpPr>
        <p:spPr>
          <a:xfrm>
            <a:off x="678360" y="3442647"/>
            <a:ext cx="2099450" cy="1080000"/>
          </a:xfrm>
          <a:prstGeom prst="rect">
            <a:avLst/>
          </a:prstGeom>
        </p:spPr>
        <p:txBody>
          <a:bodyPr anchor="ctr"/>
          <a:lstStyle>
            <a:lvl1pPr marL="0" indent="0" algn="r">
              <a:buNone/>
              <a:defRPr lang="en-GB" sz="2400" b="1" kern="1200" dirty="0">
                <a:solidFill>
                  <a:schemeClr val="accent3"/>
                </a:solidFill>
                <a:latin typeface="Arial Narrow" panose="020B0606020202030204" pitchFamily="34" charset="0"/>
                <a:ea typeface="+mn-ea"/>
                <a:cs typeface="+mn-cs"/>
              </a:defRPr>
            </a:lvl1pPr>
          </a:lstStyle>
          <a:p>
            <a:pPr lvl="0"/>
            <a:r>
              <a:rPr lang="en-US"/>
              <a:t>[Placeholder]</a:t>
            </a:r>
            <a:endParaRPr lang="en-GB"/>
          </a:p>
        </p:txBody>
      </p:sp>
      <p:sp>
        <p:nvSpPr>
          <p:cNvPr id="23" name="Text Placeholder 20"/>
          <p:cNvSpPr>
            <a:spLocks noGrp="1"/>
          </p:cNvSpPr>
          <p:nvPr>
            <p:ph type="body" sz="quarter" idx="19" hasCustomPrompt="1"/>
          </p:nvPr>
        </p:nvSpPr>
        <p:spPr>
          <a:xfrm>
            <a:off x="678360" y="4749784"/>
            <a:ext cx="2099450" cy="1080000"/>
          </a:xfrm>
          <a:prstGeom prst="rect">
            <a:avLst/>
          </a:prstGeom>
        </p:spPr>
        <p:txBody>
          <a:bodyPr anchor="ctr"/>
          <a:lstStyle>
            <a:lvl1pPr marL="0" indent="0" algn="r">
              <a:buNone/>
              <a:defRPr lang="en-GB" sz="2400" b="1" kern="1200" dirty="0">
                <a:solidFill>
                  <a:schemeClr val="accent5"/>
                </a:solidFill>
                <a:latin typeface="Arial Narrow" panose="020B0606020202030204" pitchFamily="34" charset="0"/>
                <a:ea typeface="+mn-ea"/>
                <a:cs typeface="+mn-cs"/>
              </a:defRPr>
            </a:lvl1pPr>
          </a:lstStyle>
          <a:p>
            <a:pPr lvl="0"/>
            <a:r>
              <a:rPr lang="en-US" dirty="0"/>
              <a:t>[Placeholder]</a:t>
            </a:r>
            <a:endParaRPr lang="en-GB" dirty="0"/>
          </a:p>
        </p:txBody>
      </p:sp>
      <p:sp>
        <p:nvSpPr>
          <p:cNvPr id="24" name="Text Placeholder 20"/>
          <p:cNvSpPr>
            <a:spLocks noGrp="1"/>
          </p:cNvSpPr>
          <p:nvPr>
            <p:ph type="body" sz="quarter" idx="20" hasCustomPrompt="1"/>
          </p:nvPr>
        </p:nvSpPr>
        <p:spPr>
          <a:xfrm>
            <a:off x="3128684" y="2135510"/>
            <a:ext cx="8341549" cy="108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dirty="0" err="1"/>
              <a:t>Sed</a:t>
            </a:r>
            <a:r>
              <a:rPr lang="en-US" dirty="0"/>
              <a:t> ac </a:t>
            </a:r>
            <a:r>
              <a:rPr lang="en-US" dirty="0" err="1"/>
              <a:t>elementum</a:t>
            </a:r>
            <a:r>
              <a:rPr lang="en-US" dirty="0"/>
              <a:t> ante, id </a:t>
            </a:r>
            <a:r>
              <a:rPr lang="en-US" dirty="0" err="1"/>
              <a:t>varius</a:t>
            </a:r>
            <a:r>
              <a:rPr lang="en-US" dirty="0"/>
              <a:t> </a:t>
            </a:r>
            <a:r>
              <a:rPr lang="en-US" dirty="0" err="1"/>
              <a:t>orci</a:t>
            </a:r>
            <a:r>
              <a:rPr lang="en-US" dirty="0"/>
              <a:t>. Maecenas </a:t>
            </a:r>
            <a:r>
              <a:rPr lang="en-US" dirty="0" err="1"/>
              <a:t>interdum</a:t>
            </a:r>
            <a:r>
              <a:rPr lang="en-US" dirty="0"/>
              <a:t> ligula </a:t>
            </a:r>
            <a:r>
              <a:rPr lang="en-US" dirty="0" err="1"/>
              <a:t>eget</a:t>
            </a:r>
            <a:r>
              <a:rPr lang="en-US" dirty="0"/>
              <a:t> </a:t>
            </a:r>
            <a:r>
              <a:rPr lang="en-US" dirty="0" err="1"/>
              <a:t>consectetur</a:t>
            </a:r>
            <a:r>
              <a:rPr lang="en-US" dirty="0"/>
              <a:t> </a:t>
            </a:r>
            <a:r>
              <a:rPr lang="en-US" dirty="0" err="1"/>
              <a:t>feugiat</a:t>
            </a:r>
            <a:r>
              <a:rPr lang="en-US" dirty="0"/>
              <a:t>. </a:t>
            </a:r>
            <a:r>
              <a:rPr lang="en-US" dirty="0" err="1"/>
              <a:t>Praesent</a:t>
            </a:r>
            <a:r>
              <a:rPr lang="en-US" dirty="0"/>
              <a:t> </a:t>
            </a:r>
            <a:r>
              <a:rPr lang="en-US" dirty="0" err="1"/>
              <a:t>elit</a:t>
            </a:r>
            <a:r>
              <a:rPr lang="en-US" dirty="0"/>
              <a:t> </a:t>
            </a:r>
            <a:r>
              <a:rPr lang="en-US" dirty="0" err="1"/>
              <a:t>est</a:t>
            </a:r>
            <a:r>
              <a:rPr lang="en-US" dirty="0"/>
              <a:t>, </a:t>
            </a:r>
            <a:r>
              <a:rPr lang="en-US" dirty="0" err="1"/>
              <a:t>accumsan</a:t>
            </a:r>
            <a:r>
              <a:rPr lang="en-US" dirty="0"/>
              <a:t> </a:t>
            </a:r>
            <a:r>
              <a:rPr lang="en-US" dirty="0" err="1"/>
              <a:t>eget</a:t>
            </a:r>
            <a:r>
              <a:rPr lang="en-US" dirty="0"/>
              <a:t> </a:t>
            </a:r>
            <a:r>
              <a:rPr lang="en-US" dirty="0" err="1"/>
              <a:t>consectetur</a:t>
            </a:r>
            <a:r>
              <a:rPr lang="en-US" dirty="0"/>
              <a:t> ac, </a:t>
            </a:r>
            <a:r>
              <a:rPr lang="en-US" dirty="0" err="1"/>
              <a:t>lacinia</a:t>
            </a:r>
            <a:r>
              <a:rPr lang="en-US" dirty="0"/>
              <a:t> id mi. </a:t>
            </a:r>
            <a:r>
              <a:rPr lang="en-US" dirty="0" err="1"/>
              <a:t>Duis</a:t>
            </a:r>
            <a:r>
              <a:rPr lang="en-US" dirty="0"/>
              <a:t> </a:t>
            </a:r>
            <a:r>
              <a:rPr lang="en-US" dirty="0" err="1"/>
              <a:t>molestie</a:t>
            </a:r>
            <a:r>
              <a:rPr lang="en-US" dirty="0"/>
              <a:t> semper </a:t>
            </a:r>
            <a:r>
              <a:rPr lang="en-US" dirty="0" err="1"/>
              <a:t>nunc</a:t>
            </a:r>
            <a:r>
              <a:rPr lang="en-US" dirty="0"/>
              <a:t> </a:t>
            </a:r>
            <a:r>
              <a:rPr lang="en-US" dirty="0" err="1"/>
              <a:t>venenatis</a:t>
            </a:r>
            <a:r>
              <a:rPr lang="en-US" dirty="0"/>
              <a:t> </a:t>
            </a:r>
            <a:r>
              <a:rPr lang="en-US" dirty="0" err="1"/>
              <a:t>posuere</a:t>
            </a:r>
            <a:r>
              <a:rPr lang="en-US" dirty="0"/>
              <a:t>. </a:t>
            </a:r>
            <a:endParaRPr lang="en-GB" dirty="0"/>
          </a:p>
        </p:txBody>
      </p:sp>
      <p:sp>
        <p:nvSpPr>
          <p:cNvPr id="25" name="Text Placeholder 20"/>
          <p:cNvSpPr>
            <a:spLocks noGrp="1"/>
          </p:cNvSpPr>
          <p:nvPr>
            <p:ph type="body" sz="quarter" idx="21" hasCustomPrompt="1"/>
          </p:nvPr>
        </p:nvSpPr>
        <p:spPr>
          <a:xfrm>
            <a:off x="3128683" y="3436999"/>
            <a:ext cx="8341549" cy="108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dirty="0" err="1"/>
              <a:t>Sed</a:t>
            </a:r>
            <a:r>
              <a:rPr lang="en-US" dirty="0"/>
              <a:t> ac </a:t>
            </a:r>
            <a:r>
              <a:rPr lang="en-US" dirty="0" err="1"/>
              <a:t>elementum</a:t>
            </a:r>
            <a:r>
              <a:rPr lang="en-US" dirty="0"/>
              <a:t> ante, id </a:t>
            </a:r>
            <a:r>
              <a:rPr lang="en-US" dirty="0" err="1"/>
              <a:t>varius</a:t>
            </a:r>
            <a:r>
              <a:rPr lang="en-US" dirty="0"/>
              <a:t> </a:t>
            </a:r>
            <a:r>
              <a:rPr lang="en-US" dirty="0" err="1"/>
              <a:t>orci</a:t>
            </a:r>
            <a:r>
              <a:rPr lang="en-US" dirty="0"/>
              <a:t>. Maecenas </a:t>
            </a:r>
            <a:r>
              <a:rPr lang="en-US" dirty="0" err="1"/>
              <a:t>interdum</a:t>
            </a:r>
            <a:r>
              <a:rPr lang="en-US" dirty="0"/>
              <a:t> ligula </a:t>
            </a:r>
            <a:r>
              <a:rPr lang="en-US" dirty="0" err="1"/>
              <a:t>eget</a:t>
            </a:r>
            <a:r>
              <a:rPr lang="en-US" dirty="0"/>
              <a:t> </a:t>
            </a:r>
            <a:r>
              <a:rPr lang="en-US" dirty="0" err="1"/>
              <a:t>consectetur</a:t>
            </a:r>
            <a:r>
              <a:rPr lang="en-US" dirty="0"/>
              <a:t> </a:t>
            </a:r>
            <a:r>
              <a:rPr lang="en-US" dirty="0" err="1"/>
              <a:t>feugiat</a:t>
            </a:r>
            <a:r>
              <a:rPr lang="en-US" dirty="0"/>
              <a:t>. </a:t>
            </a:r>
            <a:r>
              <a:rPr lang="en-US" dirty="0" err="1"/>
              <a:t>Praesent</a:t>
            </a:r>
            <a:r>
              <a:rPr lang="en-US" dirty="0"/>
              <a:t> </a:t>
            </a:r>
            <a:r>
              <a:rPr lang="en-US" dirty="0" err="1"/>
              <a:t>elit</a:t>
            </a:r>
            <a:r>
              <a:rPr lang="en-US" dirty="0"/>
              <a:t> </a:t>
            </a:r>
            <a:r>
              <a:rPr lang="en-US" dirty="0" err="1"/>
              <a:t>est</a:t>
            </a:r>
            <a:r>
              <a:rPr lang="en-US" dirty="0"/>
              <a:t>, </a:t>
            </a:r>
            <a:r>
              <a:rPr lang="en-US" dirty="0" err="1"/>
              <a:t>accumsan</a:t>
            </a:r>
            <a:r>
              <a:rPr lang="en-US" dirty="0"/>
              <a:t> </a:t>
            </a:r>
            <a:r>
              <a:rPr lang="en-US" dirty="0" err="1"/>
              <a:t>eget</a:t>
            </a:r>
            <a:r>
              <a:rPr lang="en-US" dirty="0"/>
              <a:t> </a:t>
            </a:r>
            <a:r>
              <a:rPr lang="en-US" dirty="0" err="1"/>
              <a:t>consectetur</a:t>
            </a:r>
            <a:r>
              <a:rPr lang="en-US" dirty="0"/>
              <a:t> ac, </a:t>
            </a:r>
            <a:r>
              <a:rPr lang="en-US" dirty="0" err="1"/>
              <a:t>lacinia</a:t>
            </a:r>
            <a:r>
              <a:rPr lang="en-US" dirty="0"/>
              <a:t> id mi. </a:t>
            </a:r>
            <a:r>
              <a:rPr lang="en-US" dirty="0" err="1"/>
              <a:t>Duis</a:t>
            </a:r>
            <a:r>
              <a:rPr lang="en-US" dirty="0"/>
              <a:t> </a:t>
            </a:r>
            <a:r>
              <a:rPr lang="en-US" dirty="0" err="1"/>
              <a:t>molestie</a:t>
            </a:r>
            <a:r>
              <a:rPr lang="en-US" dirty="0"/>
              <a:t> semper </a:t>
            </a:r>
            <a:r>
              <a:rPr lang="en-US" dirty="0" err="1"/>
              <a:t>nunc</a:t>
            </a:r>
            <a:r>
              <a:rPr lang="en-US" dirty="0"/>
              <a:t> </a:t>
            </a:r>
            <a:r>
              <a:rPr lang="en-US" dirty="0" err="1"/>
              <a:t>venenatis</a:t>
            </a:r>
            <a:r>
              <a:rPr lang="en-US" dirty="0"/>
              <a:t> </a:t>
            </a:r>
            <a:r>
              <a:rPr lang="en-US" dirty="0" err="1"/>
              <a:t>posuere</a:t>
            </a:r>
            <a:r>
              <a:rPr lang="en-US" dirty="0"/>
              <a:t>. </a:t>
            </a:r>
            <a:endParaRPr lang="en-GB" dirty="0"/>
          </a:p>
        </p:txBody>
      </p:sp>
      <p:sp>
        <p:nvSpPr>
          <p:cNvPr id="26" name="Text Placeholder 20"/>
          <p:cNvSpPr>
            <a:spLocks noGrp="1"/>
          </p:cNvSpPr>
          <p:nvPr>
            <p:ph type="body" sz="quarter" idx="22" hasCustomPrompt="1"/>
          </p:nvPr>
        </p:nvSpPr>
        <p:spPr>
          <a:xfrm>
            <a:off x="3128683" y="4744136"/>
            <a:ext cx="8341549" cy="108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r>
              <a:rPr lang="en-US" err="1"/>
              <a:t>Duis</a:t>
            </a:r>
            <a:r>
              <a:rPr lang="en-US"/>
              <a:t> </a:t>
            </a:r>
            <a:r>
              <a:rPr lang="en-US" err="1"/>
              <a:t>molestie</a:t>
            </a:r>
            <a:r>
              <a:rPr lang="en-US"/>
              <a:t> semper </a:t>
            </a:r>
            <a:r>
              <a:rPr lang="en-US" err="1"/>
              <a:t>nunc</a:t>
            </a:r>
            <a:r>
              <a:rPr lang="en-US"/>
              <a:t> </a:t>
            </a:r>
            <a:r>
              <a:rPr lang="en-US" err="1"/>
              <a:t>venenatis</a:t>
            </a:r>
            <a:r>
              <a:rPr lang="en-US"/>
              <a:t> </a:t>
            </a:r>
            <a:r>
              <a:rPr lang="en-US" err="1"/>
              <a:t>posuere</a:t>
            </a:r>
            <a:r>
              <a:rPr lang="en-US"/>
              <a:t>. </a:t>
            </a:r>
            <a:endParaRPr lang="en-GB"/>
          </a:p>
        </p:txBody>
      </p:sp>
      <p:sp>
        <p:nvSpPr>
          <p:cNvPr id="4" name="Slide Number Placeholder 3"/>
          <p:cNvSpPr>
            <a:spLocks noGrp="1"/>
          </p:cNvSpPr>
          <p:nvPr>
            <p:ph type="sldNum" sz="quarter" idx="25"/>
          </p:nvPr>
        </p:nvSpPr>
        <p:spPr/>
        <p:txBody>
          <a:bodyPr/>
          <a:lstStyle/>
          <a:p>
            <a:fld id="{A36EBB71-1AEC-4D92-8A51-969FF0A7CB17}" type="slidenum">
              <a:rPr lang="en-GB" noProof="0" smtClean="0"/>
              <a:pPr/>
              <a:t>‹#›</a:t>
            </a:fld>
            <a:endParaRPr lang="en-GB" noProof="0" dirty="0"/>
          </a:p>
        </p:txBody>
      </p:sp>
      <p:sp>
        <p:nvSpPr>
          <p:cNvPr id="20" name="Text Placeholder 13"/>
          <p:cNvSpPr>
            <a:spLocks noGrp="1"/>
          </p:cNvSpPr>
          <p:nvPr>
            <p:ph type="body" sz="quarter" idx="14" hasCustomPrompt="1"/>
          </p:nvPr>
        </p:nvSpPr>
        <p:spPr>
          <a:xfrm>
            <a:off x="515937" y="911046"/>
            <a:ext cx="11160125" cy="670859"/>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cxnSp>
        <p:nvCxnSpPr>
          <p:cNvPr id="27" name="Straight Connector 26"/>
          <p:cNvCxnSpPr/>
          <p:nvPr userDrawn="1"/>
        </p:nvCxnSpPr>
        <p:spPr>
          <a:xfrm>
            <a:off x="1291561" y="1845395"/>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2946985" y="1845394"/>
            <a:ext cx="0" cy="4384421"/>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9" name="Rectangle 28"/>
          <p:cNvSpPr/>
          <p:nvPr userDrawn="1"/>
        </p:nvSpPr>
        <p:spPr>
          <a:xfrm>
            <a:off x="2879130" y="3431352"/>
            <a:ext cx="148235" cy="108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3"/>
              </a:solidFill>
            </a:endParaRPr>
          </a:p>
        </p:txBody>
      </p:sp>
      <p:sp>
        <p:nvSpPr>
          <p:cNvPr id="30" name="Rectangle 29"/>
          <p:cNvSpPr/>
          <p:nvPr userDrawn="1"/>
        </p:nvSpPr>
        <p:spPr>
          <a:xfrm>
            <a:off x="2879130" y="4753407"/>
            <a:ext cx="148235" cy="108000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sp>
        <p:nvSpPr>
          <p:cNvPr id="31" name="Rectangle 30"/>
          <p:cNvSpPr/>
          <p:nvPr userDrawn="1"/>
        </p:nvSpPr>
        <p:spPr>
          <a:xfrm>
            <a:off x="2879130" y="2124215"/>
            <a:ext cx="148235" cy="108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Tree>
    <p:extLst>
      <p:ext uri="{BB962C8B-B14F-4D97-AF65-F5344CB8AC3E}">
        <p14:creationId xmlns:p14="http://schemas.microsoft.com/office/powerpoint/2010/main" val="1443245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4-item List">
    <p:spTree>
      <p:nvGrpSpPr>
        <p:cNvPr id="1" name=""/>
        <p:cNvGrpSpPr/>
        <p:nvPr/>
      </p:nvGrpSpPr>
      <p:grpSpPr>
        <a:xfrm>
          <a:off x="0" y="0"/>
          <a:ext cx="0" cy="0"/>
          <a:chOff x="0" y="0"/>
          <a:chExt cx="0" cy="0"/>
        </a:xfrm>
      </p:grpSpPr>
      <p:sp>
        <p:nvSpPr>
          <p:cNvPr id="8"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cxnSp>
        <p:nvCxnSpPr>
          <p:cNvPr id="15" name="Straight Connector 14"/>
          <p:cNvCxnSpPr/>
          <p:nvPr/>
        </p:nvCxnSpPr>
        <p:spPr>
          <a:xfrm>
            <a:off x="1291561" y="1794901"/>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46985" y="1794900"/>
            <a:ext cx="0" cy="4542246"/>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879130" y="1980457"/>
            <a:ext cx="148235"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21" name="Text Placeholder 20"/>
          <p:cNvSpPr>
            <a:spLocks noGrp="1"/>
          </p:cNvSpPr>
          <p:nvPr>
            <p:ph type="body" sz="quarter" idx="17" hasCustomPrompt="1"/>
          </p:nvPr>
        </p:nvSpPr>
        <p:spPr>
          <a:xfrm>
            <a:off x="678360" y="1980457"/>
            <a:ext cx="2099450" cy="900000"/>
          </a:xfrm>
          <a:prstGeom prst="rect">
            <a:avLst/>
          </a:prstGeom>
        </p:spPr>
        <p:txBody>
          <a:bodyPr anchor="ctr"/>
          <a:lstStyle>
            <a:lvl1pPr marL="0" indent="0" algn="r">
              <a:buNone/>
              <a:defRPr lang="en-GB" sz="2400" b="1" kern="1200" dirty="0">
                <a:solidFill>
                  <a:schemeClr val="accent1">
                    <a:lumMod val="75000"/>
                  </a:schemeClr>
                </a:solidFill>
                <a:latin typeface="Arial Narrow" panose="020B0606020202030204" pitchFamily="34" charset="0"/>
                <a:ea typeface="+mn-ea"/>
                <a:cs typeface="+mn-cs"/>
              </a:defRPr>
            </a:lvl1pPr>
          </a:lstStyle>
          <a:p>
            <a:pPr lvl="0"/>
            <a:r>
              <a:rPr lang="en-US"/>
              <a:t>[Placeholder]</a:t>
            </a:r>
            <a:endParaRPr lang="en-GB"/>
          </a:p>
        </p:txBody>
      </p:sp>
      <p:sp>
        <p:nvSpPr>
          <p:cNvPr id="24" name="Text Placeholder 20"/>
          <p:cNvSpPr>
            <a:spLocks noGrp="1"/>
          </p:cNvSpPr>
          <p:nvPr>
            <p:ph type="body" sz="quarter" idx="20" hasCustomPrompt="1"/>
          </p:nvPr>
        </p:nvSpPr>
        <p:spPr>
          <a:xfrm>
            <a:off x="3128684" y="1980457"/>
            <a:ext cx="8341549" cy="90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20" name="Rectangle 19"/>
          <p:cNvSpPr/>
          <p:nvPr/>
        </p:nvSpPr>
        <p:spPr>
          <a:xfrm>
            <a:off x="2879130" y="3081491"/>
            <a:ext cx="148235"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27" name="Text Placeholder 20"/>
          <p:cNvSpPr>
            <a:spLocks noGrp="1"/>
          </p:cNvSpPr>
          <p:nvPr>
            <p:ph type="body" sz="quarter" idx="21" hasCustomPrompt="1"/>
          </p:nvPr>
        </p:nvSpPr>
        <p:spPr>
          <a:xfrm>
            <a:off x="678360" y="3081491"/>
            <a:ext cx="2099450" cy="900000"/>
          </a:xfrm>
          <a:prstGeom prst="rect">
            <a:avLst/>
          </a:prstGeom>
        </p:spPr>
        <p:txBody>
          <a:bodyPr anchor="ctr"/>
          <a:lstStyle>
            <a:lvl1pPr marL="0" indent="0" algn="r">
              <a:buNone/>
              <a:defRPr lang="en-GB" sz="2400" b="1" kern="1200" dirty="0">
                <a:solidFill>
                  <a:schemeClr val="accent2"/>
                </a:solidFill>
                <a:latin typeface="Arial Narrow" panose="020B0606020202030204" pitchFamily="34" charset="0"/>
                <a:ea typeface="+mn-ea"/>
                <a:cs typeface="+mn-cs"/>
              </a:defRPr>
            </a:lvl1pPr>
          </a:lstStyle>
          <a:p>
            <a:pPr lvl="0"/>
            <a:r>
              <a:rPr lang="en-US"/>
              <a:t>[Placeholder]</a:t>
            </a:r>
            <a:endParaRPr lang="en-GB"/>
          </a:p>
        </p:txBody>
      </p:sp>
      <p:sp>
        <p:nvSpPr>
          <p:cNvPr id="28" name="Text Placeholder 20"/>
          <p:cNvSpPr>
            <a:spLocks noGrp="1"/>
          </p:cNvSpPr>
          <p:nvPr>
            <p:ph type="body" sz="quarter" idx="22" hasCustomPrompt="1"/>
          </p:nvPr>
        </p:nvSpPr>
        <p:spPr>
          <a:xfrm>
            <a:off x="3128684" y="3081491"/>
            <a:ext cx="8341549" cy="90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29" name="Rectangle 28"/>
          <p:cNvSpPr/>
          <p:nvPr/>
        </p:nvSpPr>
        <p:spPr>
          <a:xfrm>
            <a:off x="2879130" y="4182525"/>
            <a:ext cx="148235"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0" name="Text Placeholder 20"/>
          <p:cNvSpPr>
            <a:spLocks noGrp="1"/>
          </p:cNvSpPr>
          <p:nvPr>
            <p:ph type="body" sz="quarter" idx="23" hasCustomPrompt="1"/>
          </p:nvPr>
        </p:nvSpPr>
        <p:spPr>
          <a:xfrm>
            <a:off x="678360" y="4182525"/>
            <a:ext cx="2099450" cy="900000"/>
          </a:xfrm>
          <a:prstGeom prst="rect">
            <a:avLst/>
          </a:prstGeom>
        </p:spPr>
        <p:txBody>
          <a:bodyPr anchor="ctr"/>
          <a:lstStyle>
            <a:lvl1pPr marL="0" indent="0" algn="r">
              <a:buNone/>
              <a:defRPr lang="en-GB" sz="2400" b="1" kern="1200" dirty="0">
                <a:solidFill>
                  <a:schemeClr val="accent3"/>
                </a:solidFill>
                <a:latin typeface="Arial Narrow" panose="020B0606020202030204" pitchFamily="34" charset="0"/>
                <a:ea typeface="+mn-ea"/>
                <a:cs typeface="+mn-cs"/>
              </a:defRPr>
            </a:lvl1pPr>
          </a:lstStyle>
          <a:p>
            <a:pPr lvl="0"/>
            <a:r>
              <a:rPr lang="en-US"/>
              <a:t>[Placeholder]</a:t>
            </a:r>
            <a:endParaRPr lang="en-GB"/>
          </a:p>
        </p:txBody>
      </p:sp>
      <p:sp>
        <p:nvSpPr>
          <p:cNvPr id="31" name="Text Placeholder 20"/>
          <p:cNvSpPr>
            <a:spLocks noGrp="1"/>
          </p:cNvSpPr>
          <p:nvPr>
            <p:ph type="body" sz="quarter" idx="24" hasCustomPrompt="1"/>
          </p:nvPr>
        </p:nvSpPr>
        <p:spPr>
          <a:xfrm>
            <a:off x="3128684" y="4182525"/>
            <a:ext cx="8341549" cy="90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32" name="Rectangle 31"/>
          <p:cNvSpPr/>
          <p:nvPr/>
        </p:nvSpPr>
        <p:spPr>
          <a:xfrm>
            <a:off x="2885390" y="5259835"/>
            <a:ext cx="148235" cy="90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3" name="Text Placeholder 20"/>
          <p:cNvSpPr>
            <a:spLocks noGrp="1"/>
          </p:cNvSpPr>
          <p:nvPr>
            <p:ph type="body" sz="quarter" idx="25" hasCustomPrompt="1"/>
          </p:nvPr>
        </p:nvSpPr>
        <p:spPr>
          <a:xfrm>
            <a:off x="678360" y="5259835"/>
            <a:ext cx="2099450" cy="900000"/>
          </a:xfrm>
          <a:prstGeom prst="rect">
            <a:avLst/>
          </a:prstGeom>
        </p:spPr>
        <p:txBody>
          <a:bodyPr anchor="ctr"/>
          <a:lstStyle>
            <a:lvl1pPr marL="0" indent="0" algn="r">
              <a:buNone/>
              <a:defRPr lang="en-GB" sz="2400" b="1" kern="1200" dirty="0">
                <a:solidFill>
                  <a:schemeClr val="accent4"/>
                </a:solidFill>
                <a:latin typeface="Arial Narrow" panose="020B0606020202030204" pitchFamily="34" charset="0"/>
                <a:ea typeface="+mn-ea"/>
                <a:cs typeface="+mn-cs"/>
              </a:defRPr>
            </a:lvl1pPr>
          </a:lstStyle>
          <a:p>
            <a:pPr lvl="0"/>
            <a:r>
              <a:rPr lang="en-US"/>
              <a:t>[Placeholder]</a:t>
            </a:r>
            <a:endParaRPr lang="en-GB"/>
          </a:p>
        </p:txBody>
      </p:sp>
      <p:sp>
        <p:nvSpPr>
          <p:cNvPr id="34" name="Text Placeholder 20"/>
          <p:cNvSpPr>
            <a:spLocks noGrp="1"/>
          </p:cNvSpPr>
          <p:nvPr>
            <p:ph type="body" sz="quarter" idx="26" hasCustomPrompt="1"/>
          </p:nvPr>
        </p:nvSpPr>
        <p:spPr>
          <a:xfrm>
            <a:off x="3128684" y="5259835"/>
            <a:ext cx="8341549" cy="900000"/>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4" name="Slide Number Placeholder 3"/>
          <p:cNvSpPr>
            <a:spLocks noGrp="1"/>
          </p:cNvSpPr>
          <p:nvPr>
            <p:ph type="sldNum" sz="quarter" idx="29"/>
          </p:nvPr>
        </p:nvSpPr>
        <p:spPr/>
        <p:txBody>
          <a:bodyPr/>
          <a:lstStyle/>
          <a:p>
            <a:fld id="{A36EBB71-1AEC-4D92-8A51-969FF0A7CB17}" type="slidenum">
              <a:rPr lang="en-GB" noProof="0" smtClean="0"/>
              <a:pPr/>
              <a:t>‹#›</a:t>
            </a:fld>
            <a:endParaRPr lang="en-GB" noProof="0" dirty="0"/>
          </a:p>
        </p:txBody>
      </p:sp>
      <p:sp>
        <p:nvSpPr>
          <p:cNvPr id="22" name="Text Placeholder 13"/>
          <p:cNvSpPr>
            <a:spLocks noGrp="1"/>
          </p:cNvSpPr>
          <p:nvPr>
            <p:ph type="body" sz="quarter" idx="14" hasCustomPrompt="1"/>
          </p:nvPr>
        </p:nvSpPr>
        <p:spPr>
          <a:xfrm>
            <a:off x="515937" y="911046"/>
            <a:ext cx="11160125" cy="670859"/>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cxnSp>
        <p:nvCxnSpPr>
          <p:cNvPr id="23" name="Straight Connector 22"/>
          <p:cNvCxnSpPr/>
          <p:nvPr userDrawn="1"/>
        </p:nvCxnSpPr>
        <p:spPr>
          <a:xfrm>
            <a:off x="1291561" y="1794901"/>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2946985" y="1794900"/>
            <a:ext cx="0" cy="4542246"/>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a:off x="2879130" y="1980457"/>
            <a:ext cx="148235" cy="900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35" name="Rectangle 34"/>
          <p:cNvSpPr/>
          <p:nvPr userDrawn="1"/>
        </p:nvSpPr>
        <p:spPr>
          <a:xfrm>
            <a:off x="2879130" y="3081491"/>
            <a:ext cx="148235" cy="900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36" name="Rectangle 35"/>
          <p:cNvSpPr/>
          <p:nvPr userDrawn="1"/>
        </p:nvSpPr>
        <p:spPr>
          <a:xfrm>
            <a:off x="2879130" y="4182525"/>
            <a:ext cx="148235" cy="9000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37" name="Rectangle 36"/>
          <p:cNvSpPr/>
          <p:nvPr userDrawn="1"/>
        </p:nvSpPr>
        <p:spPr>
          <a:xfrm>
            <a:off x="2885390" y="5259835"/>
            <a:ext cx="148235" cy="900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Tree>
    <p:extLst>
      <p:ext uri="{BB962C8B-B14F-4D97-AF65-F5344CB8AC3E}">
        <p14:creationId xmlns:p14="http://schemas.microsoft.com/office/powerpoint/2010/main" val="376035183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5-item List">
    <p:spTree>
      <p:nvGrpSpPr>
        <p:cNvPr id="1" name=""/>
        <p:cNvGrpSpPr/>
        <p:nvPr/>
      </p:nvGrpSpPr>
      <p:grpSpPr>
        <a:xfrm>
          <a:off x="0" y="0"/>
          <a:ext cx="0" cy="0"/>
          <a:chOff x="0" y="0"/>
          <a:chExt cx="0" cy="0"/>
        </a:xfrm>
      </p:grpSpPr>
      <p:sp>
        <p:nvSpPr>
          <p:cNvPr id="8"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cxnSp>
        <p:nvCxnSpPr>
          <p:cNvPr id="15" name="Straight Connector 14"/>
          <p:cNvCxnSpPr/>
          <p:nvPr/>
        </p:nvCxnSpPr>
        <p:spPr>
          <a:xfrm>
            <a:off x="1291561" y="1162998"/>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946985" y="1162997"/>
            <a:ext cx="0" cy="5076869"/>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2879130" y="1348554"/>
            <a:ext cx="148235" cy="8574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21" name="Text Placeholder 20"/>
          <p:cNvSpPr>
            <a:spLocks noGrp="1"/>
          </p:cNvSpPr>
          <p:nvPr>
            <p:ph type="body" sz="quarter" idx="17" hasCustomPrompt="1"/>
          </p:nvPr>
        </p:nvSpPr>
        <p:spPr>
          <a:xfrm>
            <a:off x="678360" y="1359850"/>
            <a:ext cx="2099450" cy="849342"/>
          </a:xfrm>
          <a:prstGeom prst="rect">
            <a:avLst/>
          </a:prstGeom>
        </p:spPr>
        <p:txBody>
          <a:bodyPr anchor="ctr"/>
          <a:lstStyle>
            <a:lvl1pPr marL="0" indent="0" algn="r">
              <a:buNone/>
              <a:defRPr lang="en-GB" sz="2400" b="1" kern="1200" dirty="0">
                <a:solidFill>
                  <a:schemeClr val="accent1">
                    <a:lumMod val="75000"/>
                  </a:schemeClr>
                </a:solidFill>
                <a:latin typeface="Arial Narrow" panose="020B0606020202030204" pitchFamily="34" charset="0"/>
                <a:ea typeface="+mn-ea"/>
                <a:cs typeface="+mn-cs"/>
              </a:defRPr>
            </a:lvl1pPr>
          </a:lstStyle>
          <a:p>
            <a:pPr lvl="0"/>
            <a:r>
              <a:rPr lang="en-US"/>
              <a:t>[Placeholder]</a:t>
            </a:r>
            <a:endParaRPr lang="en-GB"/>
          </a:p>
        </p:txBody>
      </p:sp>
      <p:sp>
        <p:nvSpPr>
          <p:cNvPr id="24" name="Text Placeholder 20"/>
          <p:cNvSpPr>
            <a:spLocks noGrp="1"/>
          </p:cNvSpPr>
          <p:nvPr>
            <p:ph type="body" sz="quarter" idx="20" hasCustomPrompt="1"/>
          </p:nvPr>
        </p:nvSpPr>
        <p:spPr>
          <a:xfrm>
            <a:off x="3128684" y="1359850"/>
            <a:ext cx="8341549" cy="849342"/>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20" name="Rectangle 19"/>
          <p:cNvSpPr/>
          <p:nvPr/>
        </p:nvSpPr>
        <p:spPr>
          <a:xfrm>
            <a:off x="2879130" y="2315227"/>
            <a:ext cx="148235" cy="857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27" name="Text Placeholder 20"/>
          <p:cNvSpPr>
            <a:spLocks noGrp="1"/>
          </p:cNvSpPr>
          <p:nvPr>
            <p:ph type="body" sz="quarter" idx="21" hasCustomPrompt="1"/>
          </p:nvPr>
        </p:nvSpPr>
        <p:spPr>
          <a:xfrm>
            <a:off x="678360" y="2326523"/>
            <a:ext cx="2099450" cy="849342"/>
          </a:xfrm>
          <a:prstGeom prst="rect">
            <a:avLst/>
          </a:prstGeom>
        </p:spPr>
        <p:txBody>
          <a:bodyPr anchor="ctr"/>
          <a:lstStyle>
            <a:lvl1pPr marL="0" indent="0" algn="r">
              <a:buNone/>
              <a:defRPr lang="en-GB" sz="2400" b="1" kern="1200" dirty="0">
                <a:solidFill>
                  <a:schemeClr val="accent2"/>
                </a:solidFill>
                <a:latin typeface="Arial Narrow" panose="020B0606020202030204" pitchFamily="34" charset="0"/>
                <a:ea typeface="+mn-ea"/>
                <a:cs typeface="+mn-cs"/>
              </a:defRPr>
            </a:lvl1pPr>
          </a:lstStyle>
          <a:p>
            <a:pPr lvl="0"/>
            <a:r>
              <a:rPr lang="en-US"/>
              <a:t>[Placeholder]</a:t>
            </a:r>
            <a:endParaRPr lang="en-GB"/>
          </a:p>
        </p:txBody>
      </p:sp>
      <p:sp>
        <p:nvSpPr>
          <p:cNvPr id="28" name="Text Placeholder 20"/>
          <p:cNvSpPr>
            <a:spLocks noGrp="1"/>
          </p:cNvSpPr>
          <p:nvPr>
            <p:ph type="body" sz="quarter" idx="22" hasCustomPrompt="1"/>
          </p:nvPr>
        </p:nvSpPr>
        <p:spPr>
          <a:xfrm>
            <a:off x="3128684" y="2326523"/>
            <a:ext cx="8341549" cy="849342"/>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29" name="Rectangle 28"/>
          <p:cNvSpPr/>
          <p:nvPr/>
        </p:nvSpPr>
        <p:spPr>
          <a:xfrm>
            <a:off x="2879130" y="3278669"/>
            <a:ext cx="148235" cy="8574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0" name="Text Placeholder 20"/>
          <p:cNvSpPr>
            <a:spLocks noGrp="1"/>
          </p:cNvSpPr>
          <p:nvPr>
            <p:ph type="body" sz="quarter" idx="23" hasCustomPrompt="1"/>
          </p:nvPr>
        </p:nvSpPr>
        <p:spPr>
          <a:xfrm>
            <a:off x="678360" y="3289965"/>
            <a:ext cx="2099450" cy="849342"/>
          </a:xfrm>
          <a:prstGeom prst="rect">
            <a:avLst/>
          </a:prstGeom>
        </p:spPr>
        <p:txBody>
          <a:bodyPr anchor="ctr"/>
          <a:lstStyle>
            <a:lvl1pPr marL="0" indent="0" algn="r">
              <a:buNone/>
              <a:defRPr lang="en-GB" sz="2400" b="1" kern="1200" dirty="0">
                <a:solidFill>
                  <a:schemeClr val="accent3"/>
                </a:solidFill>
                <a:latin typeface="Arial Narrow" panose="020B0606020202030204" pitchFamily="34" charset="0"/>
                <a:ea typeface="+mn-ea"/>
                <a:cs typeface="+mn-cs"/>
              </a:defRPr>
            </a:lvl1pPr>
          </a:lstStyle>
          <a:p>
            <a:pPr lvl="0"/>
            <a:r>
              <a:rPr lang="en-US"/>
              <a:t>[Placeholder]</a:t>
            </a:r>
            <a:endParaRPr lang="en-GB"/>
          </a:p>
        </p:txBody>
      </p:sp>
      <p:sp>
        <p:nvSpPr>
          <p:cNvPr id="31" name="Text Placeholder 20"/>
          <p:cNvSpPr>
            <a:spLocks noGrp="1"/>
          </p:cNvSpPr>
          <p:nvPr>
            <p:ph type="body" sz="quarter" idx="24" hasCustomPrompt="1"/>
          </p:nvPr>
        </p:nvSpPr>
        <p:spPr>
          <a:xfrm>
            <a:off x="3128684" y="3289965"/>
            <a:ext cx="8341549" cy="849342"/>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32" name="Rectangle 31"/>
          <p:cNvSpPr/>
          <p:nvPr/>
        </p:nvSpPr>
        <p:spPr>
          <a:xfrm>
            <a:off x="2879130" y="4238880"/>
            <a:ext cx="148235" cy="8574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3" name="Text Placeholder 20"/>
          <p:cNvSpPr>
            <a:spLocks noGrp="1"/>
          </p:cNvSpPr>
          <p:nvPr>
            <p:ph type="body" sz="quarter" idx="25" hasCustomPrompt="1"/>
          </p:nvPr>
        </p:nvSpPr>
        <p:spPr>
          <a:xfrm>
            <a:off x="678360" y="4250176"/>
            <a:ext cx="2099450" cy="849342"/>
          </a:xfrm>
          <a:prstGeom prst="rect">
            <a:avLst/>
          </a:prstGeom>
        </p:spPr>
        <p:txBody>
          <a:bodyPr anchor="ctr"/>
          <a:lstStyle>
            <a:lvl1pPr marL="0" indent="0" algn="r">
              <a:buNone/>
              <a:defRPr lang="en-GB" sz="2400" b="1" kern="1200" dirty="0">
                <a:solidFill>
                  <a:schemeClr val="accent4"/>
                </a:solidFill>
                <a:latin typeface="Arial Narrow" panose="020B0606020202030204" pitchFamily="34" charset="0"/>
                <a:ea typeface="+mn-ea"/>
                <a:cs typeface="+mn-cs"/>
              </a:defRPr>
            </a:lvl1pPr>
          </a:lstStyle>
          <a:p>
            <a:pPr lvl="0"/>
            <a:r>
              <a:rPr lang="en-US"/>
              <a:t>[Placeholder]</a:t>
            </a:r>
            <a:endParaRPr lang="en-GB"/>
          </a:p>
        </p:txBody>
      </p:sp>
      <p:sp>
        <p:nvSpPr>
          <p:cNvPr id="34" name="Text Placeholder 20"/>
          <p:cNvSpPr>
            <a:spLocks noGrp="1"/>
          </p:cNvSpPr>
          <p:nvPr>
            <p:ph type="body" sz="quarter" idx="26" hasCustomPrompt="1"/>
          </p:nvPr>
        </p:nvSpPr>
        <p:spPr>
          <a:xfrm>
            <a:off x="3128684" y="4250176"/>
            <a:ext cx="8341549" cy="849342"/>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35" name="Rectangle 34"/>
          <p:cNvSpPr/>
          <p:nvPr/>
        </p:nvSpPr>
        <p:spPr>
          <a:xfrm>
            <a:off x="2879130" y="5195860"/>
            <a:ext cx="148235" cy="8574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1"/>
              </a:solidFill>
            </a:endParaRPr>
          </a:p>
        </p:txBody>
      </p:sp>
      <p:sp>
        <p:nvSpPr>
          <p:cNvPr id="36" name="Text Placeholder 20"/>
          <p:cNvSpPr>
            <a:spLocks noGrp="1"/>
          </p:cNvSpPr>
          <p:nvPr>
            <p:ph type="body" sz="quarter" idx="27" hasCustomPrompt="1"/>
          </p:nvPr>
        </p:nvSpPr>
        <p:spPr>
          <a:xfrm>
            <a:off x="678360" y="5207156"/>
            <a:ext cx="2099450" cy="849342"/>
          </a:xfrm>
          <a:prstGeom prst="rect">
            <a:avLst/>
          </a:prstGeom>
        </p:spPr>
        <p:txBody>
          <a:bodyPr anchor="ctr"/>
          <a:lstStyle>
            <a:lvl1pPr marL="0" indent="0" algn="r">
              <a:buNone/>
              <a:defRPr lang="en-GB" sz="2400" b="1" kern="1200" dirty="0">
                <a:solidFill>
                  <a:schemeClr val="accent5"/>
                </a:solidFill>
                <a:latin typeface="Arial Narrow" panose="020B0606020202030204" pitchFamily="34" charset="0"/>
                <a:ea typeface="+mn-ea"/>
                <a:cs typeface="+mn-cs"/>
              </a:defRPr>
            </a:lvl1pPr>
          </a:lstStyle>
          <a:p>
            <a:pPr lvl="0"/>
            <a:r>
              <a:rPr lang="en-US"/>
              <a:t>[Placeholder]</a:t>
            </a:r>
            <a:endParaRPr lang="en-GB"/>
          </a:p>
        </p:txBody>
      </p:sp>
      <p:sp>
        <p:nvSpPr>
          <p:cNvPr id="37" name="Text Placeholder 20"/>
          <p:cNvSpPr>
            <a:spLocks noGrp="1"/>
          </p:cNvSpPr>
          <p:nvPr>
            <p:ph type="body" sz="quarter" idx="28" hasCustomPrompt="1"/>
          </p:nvPr>
        </p:nvSpPr>
        <p:spPr>
          <a:xfrm>
            <a:off x="3128684" y="5207156"/>
            <a:ext cx="8341549" cy="849342"/>
          </a:xfrm>
          <a:prstGeom prst="rect">
            <a:avLst/>
          </a:prstGeom>
        </p:spPr>
        <p:txBody>
          <a:bodyPr anchor="ctr"/>
          <a:lstStyle>
            <a:lvl1pPr marL="0" indent="0" algn="l">
              <a:buNone/>
              <a:defRPr lang="en-GB" sz="1800" b="0" kern="1200" dirty="0">
                <a:solidFill>
                  <a:schemeClr val="bg1">
                    <a:lumMod val="50000"/>
                  </a:schemeClr>
                </a:solidFill>
                <a:latin typeface="Arial Narrow" panose="020B0606020202030204" pitchFamily="34" charset="0"/>
                <a:ea typeface="+mn-ea"/>
                <a:cs typeface="+mn-cs"/>
              </a:defRPr>
            </a:lvl1pPr>
          </a:lstStyle>
          <a:p>
            <a:pPr lvl="0"/>
            <a:r>
              <a:rPr lang="en-US" err="1"/>
              <a:t>Sed</a:t>
            </a:r>
            <a:r>
              <a:rPr lang="en-US"/>
              <a:t> ac </a:t>
            </a:r>
            <a:r>
              <a:rPr lang="en-US" err="1"/>
              <a:t>elementum</a:t>
            </a:r>
            <a:r>
              <a:rPr lang="en-US"/>
              <a:t> ante, id </a:t>
            </a:r>
            <a:r>
              <a:rPr lang="en-US" err="1"/>
              <a:t>varius</a:t>
            </a:r>
            <a:r>
              <a:rPr lang="en-US"/>
              <a:t> </a:t>
            </a:r>
            <a:r>
              <a:rPr lang="en-US" err="1"/>
              <a:t>orci</a:t>
            </a:r>
            <a:r>
              <a:rPr lang="en-US"/>
              <a:t>. Maecenas </a:t>
            </a:r>
            <a:r>
              <a:rPr lang="en-US" err="1"/>
              <a:t>interdum</a:t>
            </a:r>
            <a:r>
              <a:rPr lang="en-US"/>
              <a:t> ligula </a:t>
            </a:r>
            <a:r>
              <a:rPr lang="en-US" err="1"/>
              <a:t>eget</a:t>
            </a:r>
            <a:r>
              <a:rPr lang="en-US"/>
              <a:t> </a:t>
            </a:r>
            <a:r>
              <a:rPr lang="en-US" err="1"/>
              <a:t>consectetur</a:t>
            </a:r>
            <a:r>
              <a:rPr lang="en-US"/>
              <a:t> </a:t>
            </a:r>
            <a:r>
              <a:rPr lang="en-US" err="1"/>
              <a:t>feugiat</a:t>
            </a:r>
            <a:r>
              <a:rPr lang="en-US"/>
              <a:t>. </a:t>
            </a:r>
            <a:r>
              <a:rPr lang="en-US" err="1"/>
              <a:t>Praesent</a:t>
            </a:r>
            <a:r>
              <a:rPr lang="en-US"/>
              <a:t> </a:t>
            </a:r>
            <a:r>
              <a:rPr lang="en-US" err="1"/>
              <a:t>elit</a:t>
            </a:r>
            <a:r>
              <a:rPr lang="en-US"/>
              <a:t> </a:t>
            </a:r>
            <a:r>
              <a:rPr lang="en-US" err="1"/>
              <a:t>est</a:t>
            </a:r>
            <a:r>
              <a:rPr lang="en-US"/>
              <a:t>, </a:t>
            </a:r>
            <a:r>
              <a:rPr lang="en-US" err="1"/>
              <a:t>accumsan</a:t>
            </a:r>
            <a:r>
              <a:rPr lang="en-US"/>
              <a:t> </a:t>
            </a:r>
            <a:r>
              <a:rPr lang="en-US" err="1"/>
              <a:t>eget</a:t>
            </a:r>
            <a:r>
              <a:rPr lang="en-US"/>
              <a:t> </a:t>
            </a:r>
            <a:r>
              <a:rPr lang="en-US" err="1"/>
              <a:t>consectetur</a:t>
            </a:r>
            <a:r>
              <a:rPr lang="en-US"/>
              <a:t> ac, </a:t>
            </a:r>
            <a:r>
              <a:rPr lang="en-US" err="1"/>
              <a:t>lacinia</a:t>
            </a:r>
            <a:r>
              <a:rPr lang="en-US"/>
              <a:t> id mi. </a:t>
            </a:r>
            <a:endParaRPr lang="en-GB"/>
          </a:p>
        </p:txBody>
      </p:sp>
      <p:sp>
        <p:nvSpPr>
          <p:cNvPr id="4" name="Slide Number Placeholder 3"/>
          <p:cNvSpPr>
            <a:spLocks noGrp="1"/>
          </p:cNvSpPr>
          <p:nvPr>
            <p:ph type="sldNum" sz="quarter" idx="31"/>
          </p:nvPr>
        </p:nvSpPr>
        <p:spPr/>
        <p:txBody>
          <a:bodyPr/>
          <a:lstStyle/>
          <a:p>
            <a:fld id="{A36EBB71-1AEC-4D92-8A51-969FF0A7CB17}" type="slidenum">
              <a:rPr lang="en-GB" noProof="0" smtClean="0"/>
              <a:pPr/>
              <a:t>‹#›</a:t>
            </a:fld>
            <a:endParaRPr lang="en-GB" noProof="0" dirty="0"/>
          </a:p>
        </p:txBody>
      </p:sp>
      <p:cxnSp>
        <p:nvCxnSpPr>
          <p:cNvPr id="23" name="Straight Connector 22"/>
          <p:cNvCxnSpPr/>
          <p:nvPr userDrawn="1"/>
        </p:nvCxnSpPr>
        <p:spPr>
          <a:xfrm>
            <a:off x="1291561" y="1162998"/>
            <a:ext cx="1655424" cy="0"/>
          </a:xfrm>
          <a:prstGeom prst="line">
            <a:avLst/>
          </a:prstGeom>
          <a:ln w="19050">
            <a:solidFill>
              <a:schemeClr val="bg1">
                <a:lumMod val="50000"/>
              </a:schemeClr>
            </a:solidFill>
            <a:headEnd type="ova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2946985" y="1162997"/>
            <a:ext cx="0" cy="5076869"/>
          </a:xfrm>
          <a:prstGeom prst="line">
            <a:avLst/>
          </a:prstGeom>
          <a:ln w="19050">
            <a:solidFill>
              <a:schemeClr val="tx1">
                <a:lumMod val="50000"/>
                <a:lumOff val="50000"/>
              </a:schemeClr>
            </a:solidFill>
            <a:tailEnd type="oval"/>
          </a:ln>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a:off x="2879130" y="1348554"/>
            <a:ext cx="148235" cy="8574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38" name="Rectangle 37"/>
          <p:cNvSpPr/>
          <p:nvPr userDrawn="1"/>
        </p:nvSpPr>
        <p:spPr>
          <a:xfrm>
            <a:off x="2879130" y="2315227"/>
            <a:ext cx="148235" cy="85740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39" name="Rectangle 38"/>
          <p:cNvSpPr/>
          <p:nvPr userDrawn="1"/>
        </p:nvSpPr>
        <p:spPr>
          <a:xfrm>
            <a:off x="2879130" y="3278669"/>
            <a:ext cx="148235" cy="857407"/>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40" name="Rectangle 39"/>
          <p:cNvSpPr/>
          <p:nvPr userDrawn="1"/>
        </p:nvSpPr>
        <p:spPr>
          <a:xfrm>
            <a:off x="2879130" y="4238880"/>
            <a:ext cx="148235" cy="85740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
        <p:nvSpPr>
          <p:cNvPr id="41" name="Rectangle 40"/>
          <p:cNvSpPr/>
          <p:nvPr userDrawn="1"/>
        </p:nvSpPr>
        <p:spPr>
          <a:xfrm>
            <a:off x="2879130" y="5195860"/>
            <a:ext cx="148235" cy="857407"/>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solidFill>
                <a:schemeClr val="accent1"/>
              </a:solidFill>
            </a:endParaRPr>
          </a:p>
        </p:txBody>
      </p:sp>
    </p:spTree>
    <p:extLst>
      <p:ext uri="{BB962C8B-B14F-4D97-AF65-F5344CB8AC3E}">
        <p14:creationId xmlns:p14="http://schemas.microsoft.com/office/powerpoint/2010/main" val="16498868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2 columns (Colour boxes)">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11" name="Content Placeholder 2"/>
          <p:cNvSpPr>
            <a:spLocks noGrp="1"/>
          </p:cNvSpPr>
          <p:nvPr>
            <p:ph idx="1" hasCustomPrompt="1"/>
          </p:nvPr>
        </p:nvSpPr>
        <p:spPr>
          <a:xfrm>
            <a:off x="1164547" y="2347334"/>
            <a:ext cx="4680000" cy="3878907"/>
          </a:xfrm>
          <a:prstGeom prst="rect">
            <a:avLst/>
          </a:prstGeom>
          <a:solidFill>
            <a:srgbClr val="CCE9E5"/>
          </a:solidFill>
        </p:spPr>
        <p:txBody>
          <a:bodyPr lIns="180000" tIns="180000" rIns="180000" bIns="180000">
            <a:normAutofit/>
          </a:bodyPr>
          <a:lstStyle>
            <a:lvl1pPr marL="342900" indent="-342900">
              <a:buClr>
                <a:srgbClr val="004A40"/>
              </a:buClr>
              <a:buSzPct val="80000"/>
              <a:buFont typeface="Bahnschrift SemiBold SemiConden" panose="020B0502040204020203" pitchFamily="34" charset="0"/>
              <a:buChar char="&gt;"/>
              <a:defRPr sz="1600" b="0">
                <a:solidFill>
                  <a:srgbClr val="004A40"/>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 </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r>
              <a:rPr lang="pt-BR" dirty="0" err="1"/>
              <a:t>Donec</a:t>
            </a:r>
            <a:r>
              <a:rPr lang="pt-BR" dirty="0"/>
              <a:t> </a:t>
            </a:r>
            <a:r>
              <a:rPr lang="pt-BR" dirty="0" err="1"/>
              <a:t>ligula</a:t>
            </a:r>
            <a:r>
              <a:rPr lang="pt-BR" dirty="0"/>
              <a:t> </a:t>
            </a:r>
            <a:r>
              <a:rPr lang="pt-BR" dirty="0" err="1"/>
              <a:t>enim</a:t>
            </a:r>
            <a:r>
              <a:rPr lang="pt-BR" dirty="0"/>
              <a:t>, </a:t>
            </a:r>
            <a:r>
              <a:rPr lang="pt-BR" dirty="0" err="1"/>
              <a:t>dapibus</a:t>
            </a:r>
            <a:r>
              <a:rPr lang="pt-BR" dirty="0"/>
              <a:t> </a:t>
            </a:r>
            <a:r>
              <a:rPr lang="pt-BR" dirty="0" err="1"/>
              <a:t>sit</a:t>
            </a:r>
            <a:r>
              <a:rPr lang="pt-BR" dirty="0"/>
              <a:t> </a:t>
            </a:r>
            <a:r>
              <a:rPr lang="pt-BR" dirty="0" err="1"/>
              <a:t>amet</a:t>
            </a:r>
            <a:r>
              <a:rPr lang="pt-BR" dirty="0"/>
              <a:t> urna </a:t>
            </a:r>
            <a:r>
              <a:rPr lang="pt-BR" dirty="0" err="1"/>
              <a:t>vel</a:t>
            </a:r>
            <a:r>
              <a:rPr lang="pt-BR" dirty="0"/>
              <a:t>, </a:t>
            </a:r>
            <a:r>
              <a:rPr lang="pt-BR" dirty="0" err="1"/>
              <a:t>convallis</a:t>
            </a:r>
            <a:r>
              <a:rPr lang="pt-BR" dirty="0"/>
              <a:t>.</a:t>
            </a:r>
          </a:p>
          <a:p>
            <a:pPr lvl="0"/>
            <a:r>
              <a:rPr lang="en-GB" dirty="0" err="1"/>
              <a:t>Curabitur</a:t>
            </a:r>
            <a:r>
              <a:rPr lang="en-GB" dirty="0"/>
              <a:t> at </a:t>
            </a:r>
            <a:r>
              <a:rPr lang="en-GB" dirty="0" err="1"/>
              <a:t>nisl</a:t>
            </a:r>
            <a:r>
              <a:rPr lang="en-GB" dirty="0"/>
              <a:t> </a:t>
            </a:r>
            <a:r>
              <a:rPr lang="en-GB" dirty="0" err="1"/>
              <a:t>ultricies</a:t>
            </a:r>
            <a:r>
              <a:rPr lang="en-GB" dirty="0"/>
              <a:t>, </a:t>
            </a:r>
            <a:r>
              <a:rPr lang="en-GB" dirty="0" err="1"/>
              <a:t>facilisis</a:t>
            </a:r>
            <a:r>
              <a:rPr lang="en-GB" dirty="0"/>
              <a:t> </a:t>
            </a:r>
            <a:r>
              <a:rPr lang="en-GB" dirty="0" err="1"/>
              <a:t>tortor</a:t>
            </a:r>
            <a:r>
              <a:rPr lang="en-GB" dirty="0"/>
              <a:t> at, </a:t>
            </a:r>
            <a:r>
              <a:rPr lang="en-GB" dirty="0" err="1"/>
              <a:t>molestie</a:t>
            </a:r>
            <a:r>
              <a:rPr lang="en-GB" dirty="0"/>
              <a:t> lacus. Maecenas </a:t>
            </a:r>
            <a:r>
              <a:rPr lang="en-GB" dirty="0" err="1"/>
              <a:t>malesuada</a:t>
            </a:r>
            <a:r>
              <a:rPr lang="en-GB" dirty="0"/>
              <a:t> </a:t>
            </a:r>
            <a:r>
              <a:rPr lang="en-GB" dirty="0" err="1"/>
              <a:t>imperdiet</a:t>
            </a:r>
            <a:r>
              <a:rPr lang="en-GB" dirty="0"/>
              <a:t> </a:t>
            </a:r>
            <a:r>
              <a:rPr lang="en-GB" dirty="0" err="1"/>
              <a:t>dolor</a:t>
            </a:r>
            <a:r>
              <a:rPr lang="en-GB" dirty="0"/>
              <a:t>, a porta </a:t>
            </a:r>
            <a:r>
              <a:rPr lang="en-GB" dirty="0" err="1"/>
              <a:t>justo</a:t>
            </a:r>
            <a:r>
              <a:rPr lang="en-GB" dirty="0"/>
              <a:t>. </a:t>
            </a:r>
            <a:r>
              <a:rPr lang="en-GB" dirty="0" err="1"/>
              <a:t>Suspendisse</a:t>
            </a:r>
            <a:r>
              <a:rPr lang="en-GB" dirty="0"/>
              <a:t> </a:t>
            </a:r>
            <a:r>
              <a:rPr lang="en-GB" dirty="0" err="1"/>
              <a:t>rhoncus</a:t>
            </a:r>
            <a:r>
              <a:rPr lang="en-GB" dirty="0"/>
              <a:t> </a:t>
            </a:r>
            <a:r>
              <a:rPr lang="en-GB" dirty="0" err="1"/>
              <a:t>enim</a:t>
            </a:r>
            <a:r>
              <a:rPr lang="en-GB" dirty="0"/>
              <a:t> at ipsum </a:t>
            </a:r>
            <a:r>
              <a:rPr lang="en-GB" dirty="0" err="1"/>
              <a:t>viverra</a:t>
            </a:r>
            <a:r>
              <a:rPr lang="en-GB" dirty="0"/>
              <a:t> </a:t>
            </a:r>
            <a:r>
              <a:rPr lang="en-GB" dirty="0" err="1"/>
              <a:t>interdum</a:t>
            </a:r>
            <a:r>
              <a:rPr lang="en-GB" dirty="0"/>
              <a:t>. </a:t>
            </a:r>
          </a:p>
        </p:txBody>
      </p:sp>
      <p:sp>
        <p:nvSpPr>
          <p:cNvPr id="16" name="Content Placeholder 2"/>
          <p:cNvSpPr>
            <a:spLocks noGrp="1"/>
          </p:cNvSpPr>
          <p:nvPr>
            <p:ph idx="15" hasCustomPrompt="1"/>
          </p:nvPr>
        </p:nvSpPr>
        <p:spPr>
          <a:xfrm>
            <a:off x="6356188" y="2347334"/>
            <a:ext cx="4680000" cy="3878907"/>
          </a:xfrm>
          <a:prstGeom prst="rect">
            <a:avLst/>
          </a:prstGeom>
          <a:solidFill>
            <a:srgbClr val="CEE5F3"/>
          </a:solidFill>
        </p:spPr>
        <p:txBody>
          <a:bodyPr lIns="180000" tIns="180000" rIns="180000" bIns="180000">
            <a:normAutofit/>
          </a:bodyPr>
          <a:lstStyle>
            <a:lvl1pPr marL="342900" indent="-342900">
              <a:buClr>
                <a:srgbClr val="083F61"/>
              </a:buClr>
              <a:buSzPct val="80000"/>
              <a:buFont typeface="Bahnschrift SemiBold SemiConden" panose="020B0502040204020203" pitchFamily="34" charset="0"/>
              <a:buChar char="&gt;"/>
              <a:defRPr sz="1600" b="0">
                <a:solidFill>
                  <a:srgbClr val="083F61"/>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r>
              <a:rPr lang="pt-BR" dirty="0" err="1"/>
              <a:t>Donec</a:t>
            </a:r>
            <a:r>
              <a:rPr lang="pt-BR" dirty="0"/>
              <a:t> </a:t>
            </a:r>
            <a:r>
              <a:rPr lang="pt-BR" dirty="0" err="1"/>
              <a:t>ligula</a:t>
            </a:r>
            <a:r>
              <a:rPr lang="pt-BR" dirty="0"/>
              <a:t> </a:t>
            </a:r>
            <a:r>
              <a:rPr lang="pt-BR" dirty="0" err="1"/>
              <a:t>enim</a:t>
            </a:r>
            <a:r>
              <a:rPr lang="pt-BR" dirty="0"/>
              <a:t>, </a:t>
            </a:r>
            <a:r>
              <a:rPr lang="pt-BR" dirty="0" err="1"/>
              <a:t>dapibus</a:t>
            </a:r>
            <a:r>
              <a:rPr lang="pt-BR" dirty="0"/>
              <a:t> </a:t>
            </a:r>
            <a:r>
              <a:rPr lang="pt-BR" dirty="0" err="1"/>
              <a:t>sit</a:t>
            </a:r>
            <a:r>
              <a:rPr lang="pt-BR" dirty="0"/>
              <a:t> </a:t>
            </a:r>
            <a:r>
              <a:rPr lang="pt-BR" dirty="0" err="1"/>
              <a:t>amet</a:t>
            </a:r>
            <a:r>
              <a:rPr lang="pt-BR" dirty="0"/>
              <a:t> urna </a:t>
            </a:r>
            <a:r>
              <a:rPr lang="pt-BR" dirty="0" err="1"/>
              <a:t>vel</a:t>
            </a:r>
            <a:r>
              <a:rPr lang="pt-BR" dirty="0"/>
              <a:t>, </a:t>
            </a:r>
            <a:r>
              <a:rPr lang="pt-BR" dirty="0" err="1"/>
              <a:t>convallis</a:t>
            </a:r>
            <a:r>
              <a:rPr lang="pt-BR" dirty="0"/>
              <a:t>. </a:t>
            </a:r>
          </a:p>
          <a:p>
            <a:pPr lvl="0"/>
            <a:r>
              <a:rPr lang="en-GB" dirty="0" err="1"/>
              <a:t>Curabitur</a:t>
            </a:r>
            <a:r>
              <a:rPr lang="en-GB" dirty="0"/>
              <a:t> at </a:t>
            </a:r>
            <a:r>
              <a:rPr lang="en-GB" dirty="0" err="1"/>
              <a:t>nisl</a:t>
            </a:r>
            <a:r>
              <a:rPr lang="en-GB" dirty="0"/>
              <a:t> </a:t>
            </a:r>
            <a:r>
              <a:rPr lang="en-GB" dirty="0" err="1"/>
              <a:t>ultricies</a:t>
            </a:r>
            <a:r>
              <a:rPr lang="en-GB" dirty="0"/>
              <a:t>, </a:t>
            </a:r>
            <a:r>
              <a:rPr lang="en-GB" dirty="0" err="1"/>
              <a:t>facilisis</a:t>
            </a:r>
            <a:r>
              <a:rPr lang="en-GB" dirty="0"/>
              <a:t> </a:t>
            </a:r>
            <a:r>
              <a:rPr lang="en-GB" dirty="0" err="1"/>
              <a:t>tortor</a:t>
            </a:r>
            <a:r>
              <a:rPr lang="en-GB" dirty="0"/>
              <a:t> at, </a:t>
            </a:r>
            <a:r>
              <a:rPr lang="en-GB" dirty="0" err="1"/>
              <a:t>molestie</a:t>
            </a:r>
            <a:r>
              <a:rPr lang="en-GB" dirty="0"/>
              <a:t> lacus. Maecenas </a:t>
            </a:r>
            <a:r>
              <a:rPr lang="en-GB" dirty="0" err="1"/>
              <a:t>malesuada</a:t>
            </a:r>
            <a:r>
              <a:rPr lang="en-GB" dirty="0"/>
              <a:t> </a:t>
            </a:r>
            <a:r>
              <a:rPr lang="en-GB" dirty="0" err="1"/>
              <a:t>imperdiet</a:t>
            </a:r>
            <a:r>
              <a:rPr lang="en-GB" dirty="0"/>
              <a:t> </a:t>
            </a:r>
            <a:r>
              <a:rPr lang="en-GB" dirty="0" err="1"/>
              <a:t>dolor</a:t>
            </a:r>
            <a:r>
              <a:rPr lang="en-GB" dirty="0"/>
              <a:t>, a porta </a:t>
            </a:r>
            <a:r>
              <a:rPr lang="en-GB" dirty="0" err="1"/>
              <a:t>justo</a:t>
            </a:r>
            <a:r>
              <a:rPr lang="en-GB" dirty="0"/>
              <a:t>. </a:t>
            </a:r>
            <a:r>
              <a:rPr lang="en-GB" dirty="0" err="1"/>
              <a:t>Suspendisse</a:t>
            </a:r>
            <a:r>
              <a:rPr lang="en-GB" dirty="0"/>
              <a:t> </a:t>
            </a:r>
            <a:r>
              <a:rPr lang="en-GB" dirty="0" err="1"/>
              <a:t>rhoncus</a:t>
            </a:r>
            <a:r>
              <a:rPr lang="en-GB" dirty="0"/>
              <a:t> </a:t>
            </a:r>
            <a:r>
              <a:rPr lang="en-GB" dirty="0" err="1"/>
              <a:t>enim</a:t>
            </a:r>
            <a:r>
              <a:rPr lang="en-GB" dirty="0"/>
              <a:t> at ipsum </a:t>
            </a:r>
            <a:r>
              <a:rPr lang="en-GB" dirty="0" err="1"/>
              <a:t>viverra</a:t>
            </a:r>
            <a:r>
              <a:rPr lang="en-GB" dirty="0"/>
              <a:t> </a:t>
            </a:r>
            <a:r>
              <a:rPr lang="en-GB" dirty="0" err="1"/>
              <a:t>interdum</a:t>
            </a:r>
            <a:r>
              <a:rPr lang="en-GB" dirty="0"/>
              <a:t>. </a:t>
            </a:r>
          </a:p>
        </p:txBody>
      </p:sp>
      <p:sp>
        <p:nvSpPr>
          <p:cNvPr id="19" name="Text Placeholder 18"/>
          <p:cNvSpPr>
            <a:spLocks noGrp="1"/>
          </p:cNvSpPr>
          <p:nvPr>
            <p:ph type="body" sz="quarter" idx="16" hasCustomPrompt="1"/>
          </p:nvPr>
        </p:nvSpPr>
        <p:spPr>
          <a:xfrm>
            <a:off x="1164547" y="1707535"/>
            <a:ext cx="4680000" cy="511175"/>
          </a:xfrm>
          <a:prstGeom prst="rect">
            <a:avLst/>
          </a:prstGeom>
          <a:solidFill>
            <a:schemeClr val="accent3"/>
          </a:solidFill>
        </p:spPr>
        <p:txBody>
          <a:bodyPr lIns="180000" anchor="ctr"/>
          <a:lstStyle>
            <a:lvl1pPr marL="0" indent="0" algn="ctr">
              <a:buNone/>
              <a:defRPr sz="1800" b="1" baseline="0">
                <a:solidFill>
                  <a:schemeClr val="bg1"/>
                </a:solidFill>
              </a:defRPr>
            </a:lvl1pPr>
          </a:lstStyle>
          <a:p>
            <a:pPr lvl="0"/>
            <a:r>
              <a:rPr lang="en-US" dirty="0"/>
              <a:t>[ SECOND TITLE]</a:t>
            </a:r>
            <a:endParaRPr lang="en-GB" dirty="0"/>
          </a:p>
        </p:txBody>
      </p:sp>
      <p:sp>
        <p:nvSpPr>
          <p:cNvPr id="20" name="Text Placeholder 18"/>
          <p:cNvSpPr>
            <a:spLocks noGrp="1"/>
          </p:cNvSpPr>
          <p:nvPr>
            <p:ph type="body" sz="quarter" idx="17" hasCustomPrompt="1"/>
          </p:nvPr>
        </p:nvSpPr>
        <p:spPr>
          <a:xfrm>
            <a:off x="6355861" y="1707534"/>
            <a:ext cx="4680000" cy="511175"/>
          </a:xfrm>
          <a:prstGeom prst="rect">
            <a:avLst/>
          </a:prstGeom>
          <a:solidFill>
            <a:schemeClr val="accent4"/>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sp>
        <p:nvSpPr>
          <p:cNvPr id="4" name="Slide Number Placeholder 3"/>
          <p:cNvSpPr>
            <a:spLocks noGrp="1"/>
          </p:cNvSpPr>
          <p:nvPr>
            <p:ph type="sldNum" sz="quarter" idx="20"/>
          </p:nvPr>
        </p:nvSpPr>
        <p:spPr/>
        <p:txBody>
          <a:bodyPr/>
          <a:lstStyle/>
          <a:p>
            <a:fld id="{A36EBB71-1AEC-4D92-8A51-969FF0A7CB17}" type="slidenum">
              <a:rPr lang="en-GB" noProof="0" smtClean="0"/>
              <a:pPr/>
              <a:t>‹#›</a:t>
            </a:fld>
            <a:endParaRPr lang="en-GB" noProof="0" dirty="0"/>
          </a:p>
        </p:txBody>
      </p:sp>
      <p:sp>
        <p:nvSpPr>
          <p:cNvPr id="13" name="Text Placeholder 13"/>
          <p:cNvSpPr>
            <a:spLocks noGrp="1"/>
          </p:cNvSpPr>
          <p:nvPr>
            <p:ph type="body" sz="quarter" idx="14" hasCustomPrompt="1"/>
          </p:nvPr>
        </p:nvSpPr>
        <p:spPr>
          <a:xfrm>
            <a:off x="1164546" y="908050"/>
            <a:ext cx="9871315" cy="670859"/>
          </a:xfrm>
          <a:prstGeom prst="rect">
            <a:avLst/>
          </a:prstGeom>
          <a:solidFill>
            <a:schemeClr val="accent1"/>
          </a:solidFill>
        </p:spPr>
        <p:txBody>
          <a:bodyPr anchor="ctr">
            <a:normAutofit/>
          </a:bodyPr>
          <a:lstStyle>
            <a:lvl1pPr marL="0" indent="0" algn="ctr">
              <a:buNone/>
              <a:defRPr lang="en-GB" sz="1800" b="1" kern="1200" baseline="0" dirty="0">
                <a:solidFill>
                  <a:schemeClr val="bg1"/>
                </a:solidFill>
                <a:latin typeface="Arial Narrow" panose="020B0606020202030204"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 INSERT THE TITLE HERE ]</a:t>
            </a:r>
            <a:endParaRPr lang="en-GB" dirty="0"/>
          </a:p>
        </p:txBody>
      </p:sp>
      <p:sp>
        <p:nvSpPr>
          <p:cNvPr id="25" name="Isosceles Triangle 24"/>
          <p:cNvSpPr/>
          <p:nvPr/>
        </p:nvSpPr>
        <p:spPr>
          <a:xfrm rot="5400000">
            <a:off x="5844086" y="1907251"/>
            <a:ext cx="503828" cy="152118"/>
          </a:xfrm>
          <a:prstGeom prst="triangl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6" name="Straight Connector 25"/>
          <p:cNvCxnSpPr/>
          <p:nvPr/>
        </p:nvCxnSpPr>
        <p:spPr>
          <a:xfrm>
            <a:off x="1164547" y="6226241"/>
            <a:ext cx="4680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355861" y="6226241"/>
            <a:ext cx="4680000" cy="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4" name="Isosceles Triangle 13"/>
          <p:cNvSpPr/>
          <p:nvPr userDrawn="1"/>
        </p:nvSpPr>
        <p:spPr>
          <a:xfrm rot="5400000">
            <a:off x="5844086" y="1907251"/>
            <a:ext cx="503828" cy="152118"/>
          </a:xfrm>
          <a:prstGeom prst="triangl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5" name="Straight Connector 14"/>
          <p:cNvCxnSpPr/>
          <p:nvPr userDrawn="1"/>
        </p:nvCxnSpPr>
        <p:spPr>
          <a:xfrm>
            <a:off x="1164547" y="6226241"/>
            <a:ext cx="4680000"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6355861" y="6226241"/>
            <a:ext cx="4680000" cy="0"/>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939244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 columns (Colour boxes)">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11" name="Content Placeholder 2"/>
          <p:cNvSpPr>
            <a:spLocks noGrp="1"/>
          </p:cNvSpPr>
          <p:nvPr>
            <p:ph idx="1" hasCustomPrompt="1"/>
          </p:nvPr>
        </p:nvSpPr>
        <p:spPr>
          <a:xfrm>
            <a:off x="1166340" y="2294741"/>
            <a:ext cx="3052370" cy="4087009"/>
          </a:xfrm>
          <a:prstGeom prst="rect">
            <a:avLst/>
          </a:prstGeom>
          <a:solidFill>
            <a:srgbClr val="CCE9E5"/>
          </a:solidFill>
        </p:spPr>
        <p:txBody>
          <a:bodyPr lIns="180000" tIns="180000" rIns="180000" bIns="180000">
            <a:normAutofit/>
          </a:bodyPr>
          <a:lstStyle>
            <a:lvl1pPr marL="342900" indent="-342900">
              <a:buClr>
                <a:srgbClr val="004A40"/>
              </a:buClr>
              <a:buSzPct val="80000"/>
              <a:buFont typeface="Bahnschrift SemiBold SemiConden" panose="020B0502040204020203" pitchFamily="34" charset="0"/>
              <a:buChar char="&gt;"/>
              <a:defRPr sz="1600" b="0">
                <a:solidFill>
                  <a:srgbClr val="004A40"/>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 </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r>
              <a:rPr lang="pt-BR" dirty="0" err="1"/>
              <a:t>Donec</a:t>
            </a:r>
            <a:r>
              <a:rPr lang="pt-BR" dirty="0"/>
              <a:t> </a:t>
            </a:r>
            <a:r>
              <a:rPr lang="pt-BR" dirty="0" err="1"/>
              <a:t>ligula</a:t>
            </a:r>
            <a:r>
              <a:rPr lang="pt-BR" dirty="0"/>
              <a:t> </a:t>
            </a:r>
            <a:r>
              <a:rPr lang="pt-BR" dirty="0" err="1"/>
              <a:t>enim</a:t>
            </a:r>
            <a:r>
              <a:rPr lang="pt-BR" dirty="0"/>
              <a:t>, </a:t>
            </a:r>
            <a:r>
              <a:rPr lang="pt-BR" dirty="0" err="1"/>
              <a:t>dapibus</a:t>
            </a:r>
            <a:r>
              <a:rPr lang="pt-BR" dirty="0"/>
              <a:t> </a:t>
            </a:r>
            <a:r>
              <a:rPr lang="pt-BR" dirty="0" err="1"/>
              <a:t>sit</a:t>
            </a:r>
            <a:r>
              <a:rPr lang="pt-BR" dirty="0"/>
              <a:t> </a:t>
            </a:r>
            <a:r>
              <a:rPr lang="pt-BR" dirty="0" err="1"/>
              <a:t>amet</a:t>
            </a:r>
            <a:r>
              <a:rPr lang="pt-BR" dirty="0"/>
              <a:t>.</a:t>
            </a:r>
            <a:endParaRPr lang="en-GB" dirty="0"/>
          </a:p>
        </p:txBody>
      </p:sp>
      <p:sp>
        <p:nvSpPr>
          <p:cNvPr id="16" name="Content Placeholder 2"/>
          <p:cNvSpPr>
            <a:spLocks noGrp="1"/>
          </p:cNvSpPr>
          <p:nvPr>
            <p:ph idx="15" hasCustomPrompt="1"/>
          </p:nvPr>
        </p:nvSpPr>
        <p:spPr>
          <a:xfrm>
            <a:off x="4569815" y="2294741"/>
            <a:ext cx="3052370" cy="4087009"/>
          </a:xfrm>
          <a:prstGeom prst="rect">
            <a:avLst/>
          </a:prstGeom>
          <a:solidFill>
            <a:srgbClr val="CEE5F3"/>
          </a:solidFill>
        </p:spPr>
        <p:txBody>
          <a:bodyPr lIns="180000" tIns="180000" rIns="180000" bIns="180000">
            <a:normAutofit/>
          </a:bodyPr>
          <a:lstStyle>
            <a:lvl1pPr marL="342900" indent="-342900">
              <a:buClr>
                <a:srgbClr val="083F61"/>
              </a:buClr>
              <a:buSzPct val="80000"/>
              <a:buFont typeface="Bahnschrift SemiBold SemiConden" panose="020B0502040204020203" pitchFamily="34" charset="0"/>
              <a:buChar char="&gt;"/>
              <a:defRPr sz="1600" b="0">
                <a:solidFill>
                  <a:srgbClr val="083F61"/>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endParaRPr lang="en-GB" dirty="0"/>
          </a:p>
        </p:txBody>
      </p:sp>
      <p:sp>
        <p:nvSpPr>
          <p:cNvPr id="19" name="Text Placeholder 18"/>
          <p:cNvSpPr>
            <a:spLocks noGrp="1"/>
          </p:cNvSpPr>
          <p:nvPr>
            <p:ph type="body" sz="quarter" idx="16" hasCustomPrompt="1"/>
          </p:nvPr>
        </p:nvSpPr>
        <p:spPr>
          <a:xfrm>
            <a:off x="1166340" y="1654941"/>
            <a:ext cx="3052370" cy="511175"/>
          </a:xfrm>
          <a:prstGeom prst="rect">
            <a:avLst/>
          </a:prstGeom>
          <a:solidFill>
            <a:schemeClr val="accent3"/>
          </a:solidFill>
        </p:spPr>
        <p:txBody>
          <a:bodyPr lIns="180000" anchor="ctr"/>
          <a:lstStyle>
            <a:lvl1pPr marL="0" indent="0" algn="ctr">
              <a:buNone/>
              <a:defRPr sz="1800" b="1" baseline="0">
                <a:solidFill>
                  <a:schemeClr val="bg1"/>
                </a:solidFill>
              </a:defRPr>
            </a:lvl1pPr>
          </a:lstStyle>
          <a:p>
            <a:pPr lvl="0"/>
            <a:r>
              <a:rPr lang="en-US" dirty="0"/>
              <a:t>[ SECOND TITLE]</a:t>
            </a:r>
            <a:endParaRPr lang="en-GB" dirty="0"/>
          </a:p>
        </p:txBody>
      </p:sp>
      <p:sp>
        <p:nvSpPr>
          <p:cNvPr id="20" name="Text Placeholder 18"/>
          <p:cNvSpPr>
            <a:spLocks noGrp="1"/>
          </p:cNvSpPr>
          <p:nvPr>
            <p:ph type="body" sz="quarter" idx="17" hasCustomPrompt="1"/>
          </p:nvPr>
        </p:nvSpPr>
        <p:spPr>
          <a:xfrm>
            <a:off x="4574752" y="1654941"/>
            <a:ext cx="3052370" cy="511175"/>
          </a:xfrm>
          <a:prstGeom prst="rect">
            <a:avLst/>
          </a:prstGeom>
          <a:solidFill>
            <a:schemeClr val="accent4"/>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sp>
        <p:nvSpPr>
          <p:cNvPr id="4" name="Slide Number Placeholder 3"/>
          <p:cNvSpPr>
            <a:spLocks noGrp="1"/>
          </p:cNvSpPr>
          <p:nvPr>
            <p:ph type="sldNum" sz="quarter" idx="20"/>
          </p:nvPr>
        </p:nvSpPr>
        <p:spPr/>
        <p:txBody>
          <a:bodyPr/>
          <a:lstStyle/>
          <a:p>
            <a:fld id="{A36EBB71-1AEC-4D92-8A51-969FF0A7CB17}" type="slidenum">
              <a:rPr lang="en-GB" noProof="0" smtClean="0"/>
              <a:pPr/>
              <a:t>‹#›</a:t>
            </a:fld>
            <a:endParaRPr lang="en-GB" noProof="0" dirty="0"/>
          </a:p>
        </p:txBody>
      </p:sp>
      <p:sp>
        <p:nvSpPr>
          <p:cNvPr id="13" name="Text Placeholder 13"/>
          <p:cNvSpPr>
            <a:spLocks noGrp="1"/>
          </p:cNvSpPr>
          <p:nvPr>
            <p:ph type="body" sz="quarter" idx="14" hasCustomPrompt="1"/>
          </p:nvPr>
        </p:nvSpPr>
        <p:spPr>
          <a:xfrm>
            <a:off x="1164546" y="908050"/>
            <a:ext cx="9871315" cy="670859"/>
          </a:xfrm>
          <a:prstGeom prst="rect">
            <a:avLst/>
          </a:prstGeom>
          <a:solidFill>
            <a:schemeClr val="accent1"/>
          </a:solidFill>
        </p:spPr>
        <p:txBody>
          <a:bodyPr anchor="ctr">
            <a:normAutofit/>
          </a:bodyPr>
          <a:lstStyle>
            <a:lvl1pPr marL="0" indent="0" algn="ctr">
              <a:buNone/>
              <a:defRPr lang="en-GB" sz="1800" b="1" kern="1200" baseline="0" dirty="0">
                <a:solidFill>
                  <a:schemeClr val="bg1"/>
                </a:solidFill>
                <a:latin typeface="Arial Narrow" panose="020B0606020202030204"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 INSERT THE TITLE HERE ]</a:t>
            </a:r>
            <a:endParaRPr lang="en-GB" dirty="0"/>
          </a:p>
        </p:txBody>
      </p:sp>
      <p:sp>
        <p:nvSpPr>
          <p:cNvPr id="25" name="Isosceles Triangle 24"/>
          <p:cNvSpPr/>
          <p:nvPr/>
        </p:nvSpPr>
        <p:spPr>
          <a:xfrm rot="5400000">
            <a:off x="7550768" y="1830796"/>
            <a:ext cx="503828" cy="152118"/>
          </a:xfrm>
          <a:prstGeom prst="triangl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Isosceles Triangle 13"/>
          <p:cNvSpPr/>
          <p:nvPr userDrawn="1"/>
        </p:nvSpPr>
        <p:spPr>
          <a:xfrm rot="5400000">
            <a:off x="4147278" y="1830796"/>
            <a:ext cx="503828" cy="152118"/>
          </a:xfrm>
          <a:prstGeom prst="triangle">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noProof="0" dirty="0"/>
          </a:p>
        </p:txBody>
      </p:sp>
      <p:cxnSp>
        <p:nvCxnSpPr>
          <p:cNvPr id="15" name="Straight Connector 14"/>
          <p:cNvCxnSpPr/>
          <p:nvPr userDrawn="1"/>
        </p:nvCxnSpPr>
        <p:spPr>
          <a:xfrm>
            <a:off x="1164546" y="6366415"/>
            <a:ext cx="3054164" cy="0"/>
          </a:xfrm>
          <a:prstGeom prst="line">
            <a:avLst/>
          </a:prstGeom>
          <a:ln w="38100">
            <a:solidFill>
              <a:schemeClr val="accent3">
                <a:lumMod val="75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4569815" y="6366415"/>
            <a:ext cx="3052370" cy="15335"/>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18" name="Content Placeholder 2"/>
          <p:cNvSpPr>
            <a:spLocks noGrp="1"/>
          </p:cNvSpPr>
          <p:nvPr>
            <p:ph idx="21" hasCustomPrompt="1"/>
          </p:nvPr>
        </p:nvSpPr>
        <p:spPr>
          <a:xfrm>
            <a:off x="7983491" y="2294741"/>
            <a:ext cx="3052370" cy="4087009"/>
          </a:xfrm>
          <a:prstGeom prst="rect">
            <a:avLst/>
          </a:prstGeom>
          <a:solidFill>
            <a:srgbClr val="E0F5FA"/>
          </a:solidFill>
        </p:spPr>
        <p:txBody>
          <a:bodyPr lIns="180000" tIns="180000" rIns="180000" bIns="180000">
            <a:normAutofit/>
          </a:bodyPr>
          <a:lstStyle>
            <a:lvl1pPr marL="342900" indent="-342900">
              <a:buClr>
                <a:schemeClr val="accent5">
                  <a:lumMod val="75000"/>
                </a:schemeClr>
              </a:buClr>
              <a:buSzPct val="80000"/>
              <a:buFont typeface="Bahnschrift SemiBold SemiConden" panose="020B0502040204020203" pitchFamily="34" charset="0"/>
              <a:buChar char="&gt;"/>
              <a:defRPr sz="1600" b="0">
                <a:solidFill>
                  <a:schemeClr val="accent5">
                    <a:lumMod val="75000"/>
                  </a:schemeClr>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a:t>
            </a:r>
            <a:endParaRPr lang="en-GB" dirty="0"/>
          </a:p>
        </p:txBody>
      </p:sp>
      <p:sp>
        <p:nvSpPr>
          <p:cNvPr id="21" name="Text Placeholder 18"/>
          <p:cNvSpPr>
            <a:spLocks noGrp="1"/>
          </p:cNvSpPr>
          <p:nvPr>
            <p:ph type="body" sz="quarter" idx="22" hasCustomPrompt="1"/>
          </p:nvPr>
        </p:nvSpPr>
        <p:spPr>
          <a:xfrm>
            <a:off x="7983164" y="1654941"/>
            <a:ext cx="3052370" cy="511175"/>
          </a:xfrm>
          <a:prstGeom prst="rect">
            <a:avLst/>
          </a:prstGeom>
          <a:solidFill>
            <a:schemeClr val="accent5"/>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cxnSp>
        <p:nvCxnSpPr>
          <p:cNvPr id="74" name="Straight Connector 73"/>
          <p:cNvCxnSpPr/>
          <p:nvPr/>
        </p:nvCxnSpPr>
        <p:spPr>
          <a:xfrm flipV="1">
            <a:off x="7983164" y="6366415"/>
            <a:ext cx="3052370" cy="1"/>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2173507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5 column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36EBB71-1AEC-4D92-8A51-969FF0A7CB17}" type="slidenum">
              <a:rPr lang="en-GB" smtClean="0"/>
              <a:pPr/>
              <a:t>‹#›</a:t>
            </a:fld>
            <a:endParaRPr lang="en-GB"/>
          </a:p>
        </p:txBody>
      </p:sp>
      <p:sp>
        <p:nvSpPr>
          <p:cNvPr id="1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14" name="Content Placeholder 2"/>
          <p:cNvSpPr>
            <a:spLocks noGrp="1"/>
          </p:cNvSpPr>
          <p:nvPr>
            <p:ph idx="1" hasCustomPrompt="1"/>
          </p:nvPr>
        </p:nvSpPr>
        <p:spPr>
          <a:xfrm>
            <a:off x="142705" y="2435418"/>
            <a:ext cx="2268000" cy="3656975"/>
          </a:xfrm>
          <a:prstGeom prst="rect">
            <a:avLst/>
          </a:prstGeom>
          <a:solidFill>
            <a:srgbClr val="EBF5E3"/>
          </a:solidFill>
        </p:spPr>
        <p:txBody>
          <a:bodyPr lIns="180000" tIns="180000" rIns="180000" bIns="180000">
            <a:normAutofit/>
          </a:bodyPr>
          <a:lstStyle>
            <a:lvl1pPr marL="0" indent="0" algn="ctr">
              <a:buClr>
                <a:srgbClr val="004A40"/>
              </a:buClr>
              <a:buSzPct val="80000"/>
              <a:buFont typeface="Bahnschrift SemiBold SemiConden" panose="020B0502040204020203" pitchFamily="34" charset="0"/>
              <a:buNone/>
              <a:defRPr sz="1600" b="0">
                <a:solidFill>
                  <a:schemeClr val="accent2">
                    <a:lumMod val="75000"/>
                  </a:schemeClr>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a:t>
            </a:r>
          </a:p>
          <a:p>
            <a:pPr lvl="0"/>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p:txBody>
      </p:sp>
      <p:sp>
        <p:nvSpPr>
          <p:cNvPr id="15" name="Content Placeholder 2"/>
          <p:cNvSpPr>
            <a:spLocks noGrp="1"/>
          </p:cNvSpPr>
          <p:nvPr>
            <p:ph idx="15" hasCustomPrompt="1"/>
          </p:nvPr>
        </p:nvSpPr>
        <p:spPr>
          <a:xfrm>
            <a:off x="2584455" y="2435418"/>
            <a:ext cx="2268000" cy="3656975"/>
          </a:xfrm>
          <a:prstGeom prst="rect">
            <a:avLst/>
          </a:prstGeom>
          <a:solidFill>
            <a:srgbClr val="CCE9E5"/>
          </a:solidFill>
        </p:spPr>
        <p:txBody>
          <a:bodyPr lIns="180000" tIns="180000" rIns="180000" bIns="180000">
            <a:normAutofit/>
          </a:bodyPr>
          <a:lstStyle>
            <a:lvl1pPr marL="0" indent="0" algn="ctr">
              <a:buClr>
                <a:srgbClr val="083F61"/>
              </a:buClr>
              <a:buSzPct val="80000"/>
              <a:buFont typeface="Bahnschrift SemiBold SemiConden" panose="020B0502040204020203" pitchFamily="34" charset="0"/>
              <a:buNone/>
              <a:defRPr sz="1600" b="0">
                <a:solidFill>
                  <a:srgbClr val="007373"/>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endParaRPr lang="pt-BR" dirty="0"/>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p:txBody>
      </p:sp>
      <p:sp>
        <p:nvSpPr>
          <p:cNvPr id="16" name="Text Placeholder 18"/>
          <p:cNvSpPr>
            <a:spLocks noGrp="1"/>
          </p:cNvSpPr>
          <p:nvPr>
            <p:ph type="body" sz="quarter" idx="16" hasCustomPrompt="1"/>
          </p:nvPr>
        </p:nvSpPr>
        <p:spPr>
          <a:xfrm>
            <a:off x="142705" y="1795618"/>
            <a:ext cx="2268000" cy="563426"/>
          </a:xfrm>
          <a:prstGeom prst="rect">
            <a:avLst/>
          </a:prstGeom>
          <a:solidFill>
            <a:schemeClr val="accent2"/>
          </a:solidFill>
        </p:spPr>
        <p:txBody>
          <a:bodyPr lIns="180000" anchor="ctr"/>
          <a:lstStyle>
            <a:lvl1pPr marL="0" indent="0" algn="ctr">
              <a:buNone/>
              <a:defRPr sz="1800" b="1" baseline="0">
                <a:solidFill>
                  <a:schemeClr val="bg1"/>
                </a:solidFill>
              </a:defRPr>
            </a:lvl1pPr>
          </a:lstStyle>
          <a:p>
            <a:pPr lvl="0"/>
            <a:r>
              <a:rPr lang="en-US" dirty="0"/>
              <a:t>[ SECOND TITLE]</a:t>
            </a:r>
            <a:endParaRPr lang="en-GB" dirty="0"/>
          </a:p>
        </p:txBody>
      </p:sp>
      <p:sp>
        <p:nvSpPr>
          <p:cNvPr id="17" name="Text Placeholder 18"/>
          <p:cNvSpPr>
            <a:spLocks noGrp="1"/>
          </p:cNvSpPr>
          <p:nvPr>
            <p:ph type="body" sz="quarter" idx="17" hasCustomPrompt="1"/>
          </p:nvPr>
        </p:nvSpPr>
        <p:spPr>
          <a:xfrm>
            <a:off x="2584455" y="1795618"/>
            <a:ext cx="2268000" cy="563426"/>
          </a:xfrm>
          <a:prstGeom prst="rect">
            <a:avLst/>
          </a:prstGeom>
          <a:solidFill>
            <a:srgbClr val="009999"/>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sp>
        <p:nvSpPr>
          <p:cNvPr id="18" name="Text Placeholder 13"/>
          <p:cNvSpPr>
            <a:spLocks noGrp="1"/>
          </p:cNvSpPr>
          <p:nvPr>
            <p:ph type="body" sz="quarter" idx="14" hasCustomPrompt="1"/>
          </p:nvPr>
        </p:nvSpPr>
        <p:spPr>
          <a:xfrm>
            <a:off x="142705" y="1048727"/>
            <a:ext cx="11928456" cy="670859"/>
          </a:xfrm>
          <a:prstGeom prst="rect">
            <a:avLst/>
          </a:prstGeom>
          <a:solidFill>
            <a:schemeClr val="tx2"/>
          </a:solidFill>
        </p:spPr>
        <p:txBody>
          <a:bodyPr anchor="ctr">
            <a:normAutofit/>
          </a:bodyPr>
          <a:lstStyle>
            <a:lvl1pPr marL="0" indent="0" algn="ctr">
              <a:buNone/>
              <a:defRPr lang="en-GB" sz="1800" b="1" kern="1200" baseline="0" dirty="0">
                <a:solidFill>
                  <a:schemeClr val="bg1"/>
                </a:solidFill>
                <a:latin typeface="Arial Narrow" panose="020B0606020202030204" pitchFamily="34" charset="0"/>
                <a:ea typeface="+mn-ea"/>
                <a:cs typeface="+mn-cs"/>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 INSERT MAIN TITLE HERE ]</a:t>
            </a:r>
            <a:endParaRPr lang="en-GB" dirty="0"/>
          </a:p>
        </p:txBody>
      </p:sp>
      <p:cxnSp>
        <p:nvCxnSpPr>
          <p:cNvPr id="19" name="Straight Connector 18"/>
          <p:cNvCxnSpPr/>
          <p:nvPr userDrawn="1"/>
        </p:nvCxnSpPr>
        <p:spPr>
          <a:xfrm>
            <a:off x="142705" y="6092393"/>
            <a:ext cx="2268000" cy="0"/>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userDrawn="1"/>
        </p:nvCxnSpPr>
        <p:spPr>
          <a:xfrm>
            <a:off x="2584455" y="6080891"/>
            <a:ext cx="2268000" cy="23003"/>
          </a:xfrm>
          <a:prstGeom prst="line">
            <a:avLst/>
          </a:prstGeom>
          <a:ln w="38100">
            <a:solidFill>
              <a:srgbClr val="007373"/>
            </a:solidFill>
          </a:ln>
        </p:spPr>
        <p:style>
          <a:lnRef idx="1">
            <a:schemeClr val="accent1"/>
          </a:lnRef>
          <a:fillRef idx="0">
            <a:schemeClr val="accent1"/>
          </a:fillRef>
          <a:effectRef idx="0">
            <a:schemeClr val="accent1"/>
          </a:effectRef>
          <a:fontRef idx="minor">
            <a:schemeClr val="tx1"/>
          </a:fontRef>
        </p:style>
      </p:cxnSp>
      <p:sp>
        <p:nvSpPr>
          <p:cNvPr id="21" name="Content Placeholder 2"/>
          <p:cNvSpPr>
            <a:spLocks noGrp="1"/>
          </p:cNvSpPr>
          <p:nvPr>
            <p:ph idx="21" hasCustomPrompt="1"/>
          </p:nvPr>
        </p:nvSpPr>
        <p:spPr>
          <a:xfrm>
            <a:off x="5024830" y="2435418"/>
            <a:ext cx="2268000" cy="3656975"/>
          </a:xfrm>
          <a:prstGeom prst="rect">
            <a:avLst/>
          </a:prstGeom>
          <a:solidFill>
            <a:srgbClr val="D7EFFF"/>
          </a:solidFill>
        </p:spPr>
        <p:txBody>
          <a:bodyPr lIns="180000" tIns="180000" rIns="180000" bIns="180000">
            <a:normAutofit/>
          </a:bodyPr>
          <a:lstStyle>
            <a:lvl1pPr marL="0" indent="0" algn="ctr">
              <a:buClr>
                <a:schemeClr val="accent5">
                  <a:lumMod val="75000"/>
                </a:schemeClr>
              </a:buClr>
              <a:buSzPct val="80000"/>
              <a:buFont typeface="Bahnschrift SemiBold SemiConden" panose="020B0502040204020203" pitchFamily="34" charset="0"/>
              <a:buNone/>
              <a:defRPr sz="1600" b="0">
                <a:solidFill>
                  <a:schemeClr val="accent1"/>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endParaRPr lang="pt-BR" dirty="0"/>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p:txBody>
      </p:sp>
      <p:sp>
        <p:nvSpPr>
          <p:cNvPr id="22" name="Text Placeholder 18"/>
          <p:cNvSpPr>
            <a:spLocks noGrp="1"/>
          </p:cNvSpPr>
          <p:nvPr>
            <p:ph type="body" sz="quarter" idx="22" hasCustomPrompt="1"/>
          </p:nvPr>
        </p:nvSpPr>
        <p:spPr>
          <a:xfrm>
            <a:off x="5024830" y="1795618"/>
            <a:ext cx="2268000" cy="563426"/>
          </a:xfrm>
          <a:prstGeom prst="rect">
            <a:avLst/>
          </a:prstGeom>
          <a:solidFill>
            <a:schemeClr val="accent1"/>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cxnSp>
        <p:nvCxnSpPr>
          <p:cNvPr id="23" name="Straight Connector 22"/>
          <p:cNvCxnSpPr/>
          <p:nvPr userDrawn="1"/>
        </p:nvCxnSpPr>
        <p:spPr>
          <a:xfrm flipV="1">
            <a:off x="5024830" y="6092389"/>
            <a:ext cx="2268000" cy="3"/>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sp>
        <p:nvSpPr>
          <p:cNvPr id="33" name="Content Placeholder 2"/>
          <p:cNvSpPr>
            <a:spLocks noGrp="1"/>
          </p:cNvSpPr>
          <p:nvPr>
            <p:ph idx="23" hasCustomPrompt="1"/>
          </p:nvPr>
        </p:nvSpPr>
        <p:spPr>
          <a:xfrm>
            <a:off x="7465205" y="2435418"/>
            <a:ext cx="2268000" cy="3656975"/>
          </a:xfrm>
          <a:prstGeom prst="rect">
            <a:avLst/>
          </a:prstGeom>
          <a:solidFill>
            <a:srgbClr val="CEE5F3"/>
          </a:solidFill>
        </p:spPr>
        <p:txBody>
          <a:bodyPr lIns="180000" tIns="180000" rIns="180000" bIns="180000">
            <a:normAutofit/>
          </a:bodyPr>
          <a:lstStyle>
            <a:lvl1pPr marL="0" indent="0" algn="ctr">
              <a:buClr>
                <a:srgbClr val="083F61"/>
              </a:buClr>
              <a:buSzPct val="80000"/>
              <a:buFont typeface="Bahnschrift SemiBold SemiConden" panose="020B0502040204020203" pitchFamily="34" charset="0"/>
              <a:buNone/>
              <a:defRPr sz="1600" b="0">
                <a:solidFill>
                  <a:srgbClr val="083F61"/>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endParaRPr lang="pt-BR" dirty="0"/>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p:txBody>
      </p:sp>
      <p:sp>
        <p:nvSpPr>
          <p:cNvPr id="34" name="Text Placeholder 18"/>
          <p:cNvSpPr>
            <a:spLocks noGrp="1"/>
          </p:cNvSpPr>
          <p:nvPr>
            <p:ph type="body" sz="quarter" idx="24" hasCustomPrompt="1"/>
          </p:nvPr>
        </p:nvSpPr>
        <p:spPr>
          <a:xfrm>
            <a:off x="7465205" y="1795618"/>
            <a:ext cx="2268000" cy="563426"/>
          </a:xfrm>
          <a:prstGeom prst="rect">
            <a:avLst/>
          </a:prstGeom>
          <a:solidFill>
            <a:schemeClr val="accent4"/>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cxnSp>
        <p:nvCxnSpPr>
          <p:cNvPr id="35" name="Straight Connector 34"/>
          <p:cNvCxnSpPr/>
          <p:nvPr userDrawn="1"/>
        </p:nvCxnSpPr>
        <p:spPr>
          <a:xfrm>
            <a:off x="7465205" y="6080891"/>
            <a:ext cx="2268000" cy="23003"/>
          </a:xfrm>
          <a:prstGeom prst="line">
            <a:avLst/>
          </a:prstGeom>
          <a:ln w="38100">
            <a:solidFill>
              <a:schemeClr val="accent4">
                <a:lumMod val="75000"/>
              </a:schemeClr>
            </a:solidFill>
          </a:ln>
        </p:spPr>
        <p:style>
          <a:lnRef idx="1">
            <a:schemeClr val="accent1"/>
          </a:lnRef>
          <a:fillRef idx="0">
            <a:schemeClr val="accent1"/>
          </a:fillRef>
          <a:effectRef idx="0">
            <a:schemeClr val="accent1"/>
          </a:effectRef>
          <a:fontRef idx="minor">
            <a:schemeClr val="tx1"/>
          </a:fontRef>
        </p:style>
      </p:cxnSp>
      <p:sp>
        <p:nvSpPr>
          <p:cNvPr id="36" name="Content Placeholder 2"/>
          <p:cNvSpPr>
            <a:spLocks noGrp="1"/>
          </p:cNvSpPr>
          <p:nvPr>
            <p:ph idx="25" hasCustomPrompt="1"/>
          </p:nvPr>
        </p:nvSpPr>
        <p:spPr>
          <a:xfrm>
            <a:off x="9803161" y="2435418"/>
            <a:ext cx="2268000" cy="3656975"/>
          </a:xfrm>
          <a:prstGeom prst="rect">
            <a:avLst/>
          </a:prstGeom>
          <a:solidFill>
            <a:srgbClr val="E0F5FA"/>
          </a:solidFill>
        </p:spPr>
        <p:txBody>
          <a:bodyPr lIns="180000" tIns="180000" rIns="180000" bIns="180000">
            <a:normAutofit/>
          </a:bodyPr>
          <a:lstStyle>
            <a:lvl1pPr marL="0" indent="0" algn="ctr">
              <a:buClr>
                <a:schemeClr val="accent5">
                  <a:lumMod val="75000"/>
                </a:schemeClr>
              </a:buClr>
              <a:buSzPct val="80000"/>
              <a:buFont typeface="Bahnschrift SemiBold SemiConden" panose="020B0502040204020203" pitchFamily="34" charset="0"/>
              <a:buNone/>
              <a:defRPr sz="1600" b="0">
                <a:solidFill>
                  <a:schemeClr val="accent5">
                    <a:lumMod val="75000"/>
                  </a:schemeClr>
                </a:solidFill>
              </a:defRPr>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endParaRPr lang="pt-BR" dirty="0"/>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p:txBody>
      </p:sp>
      <p:sp>
        <p:nvSpPr>
          <p:cNvPr id="37" name="Text Placeholder 18"/>
          <p:cNvSpPr>
            <a:spLocks noGrp="1"/>
          </p:cNvSpPr>
          <p:nvPr>
            <p:ph type="body" sz="quarter" idx="26" hasCustomPrompt="1"/>
          </p:nvPr>
        </p:nvSpPr>
        <p:spPr>
          <a:xfrm>
            <a:off x="9803161" y="1795618"/>
            <a:ext cx="2268000" cy="563426"/>
          </a:xfrm>
          <a:prstGeom prst="rect">
            <a:avLst/>
          </a:prstGeom>
          <a:solidFill>
            <a:schemeClr val="accent5"/>
          </a:solidFill>
        </p:spPr>
        <p:txBody>
          <a:bodyPr lIns="180000" anchor="ctr"/>
          <a:lstStyle>
            <a:lvl1pPr marL="0" indent="0" algn="ctr">
              <a:buNone/>
              <a:defRPr sz="1800" b="1" baseline="0">
                <a:solidFill>
                  <a:schemeClr val="bg1"/>
                </a:solidFill>
              </a:defRPr>
            </a:lvl1pPr>
          </a:lstStyle>
          <a:p>
            <a:pPr lvl="0"/>
            <a:r>
              <a:rPr lang="en-US" dirty="0"/>
              <a:t>[SECOND TITLE]</a:t>
            </a:r>
            <a:endParaRPr lang="en-GB" dirty="0"/>
          </a:p>
        </p:txBody>
      </p:sp>
      <p:cxnSp>
        <p:nvCxnSpPr>
          <p:cNvPr id="38" name="Straight Connector 37"/>
          <p:cNvCxnSpPr/>
          <p:nvPr userDrawn="1"/>
        </p:nvCxnSpPr>
        <p:spPr>
          <a:xfrm flipV="1">
            <a:off x="9803161" y="6092389"/>
            <a:ext cx="2268000" cy="3"/>
          </a:xfrm>
          <a:prstGeom prst="line">
            <a:avLst/>
          </a:prstGeom>
          <a:ln w="38100">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21802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ackgroun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cstate="print">
            <a:extLst>
              <a:ext uri="{28A0092B-C50C-407E-A947-70E740481C1C}">
                <a14:useLocalDpi xmlns:a14="http://schemas.microsoft.com/office/drawing/2010/main" val="0"/>
              </a:ext>
            </a:extLst>
          </a:blip>
          <a:srcRect r="4242" b="4145"/>
          <a:stretch/>
        </p:blipFill>
        <p:spPr>
          <a:xfrm>
            <a:off x="0" y="-10491"/>
            <a:ext cx="12192000" cy="6864947"/>
          </a:xfrm>
          <a:prstGeom prst="rect">
            <a:avLst/>
          </a:prstGeom>
        </p:spPr>
      </p:pic>
    </p:spTree>
    <p:extLst>
      <p:ext uri="{BB962C8B-B14F-4D97-AF65-F5344CB8AC3E}">
        <p14:creationId xmlns:p14="http://schemas.microsoft.com/office/powerpoint/2010/main" val="89008897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67C95741-1368-48DB-B186-0D8343A6F52B}" type="datetimeFigureOut">
              <a:rPr lang="en-GB" smtClean="0"/>
              <a:t>12/10/2021</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3B526753-97E0-4ACB-A90A-9E3CAB902735}" type="slidenum">
              <a:rPr lang="en-GB" smtClean="0"/>
              <a:t>‹#›</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smtClean="0"/>
              <a:t>Click to edit Slide title</a:t>
            </a:r>
            <a:br>
              <a:rPr lang="en-US" dirty="0" smtClean="0"/>
            </a:br>
            <a:r>
              <a:rPr lang="en-US" dirty="0" smtClean="0"/>
              <a:t>Slide title can be extended to two lines</a:t>
            </a:r>
            <a:endParaRPr lang="en-US" dirty="0"/>
          </a:p>
        </p:txBody>
      </p:sp>
    </p:spTree>
    <p:extLst>
      <p:ext uri="{BB962C8B-B14F-4D97-AF65-F5344CB8AC3E}">
        <p14:creationId xmlns:p14="http://schemas.microsoft.com/office/powerpoint/2010/main" val="21601365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OECD_Cover">
    <p:spTree>
      <p:nvGrpSpPr>
        <p:cNvPr id="1" name=""/>
        <p:cNvGrpSpPr/>
        <p:nvPr/>
      </p:nvGrpSpPr>
      <p:grpSpPr>
        <a:xfrm>
          <a:off x="0" y="0"/>
          <a:ext cx="0" cy="0"/>
          <a:chOff x="0" y="0"/>
          <a:chExt cx="0" cy="0"/>
        </a:xfrm>
      </p:grpSpPr>
      <p:pic>
        <p:nvPicPr>
          <p:cNvPr id="8" name="Content Placeholder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12192000" cy="6857999"/>
          </a:xfrm>
          <a:prstGeom prst="rect">
            <a:avLst/>
          </a:prstGeom>
        </p:spPr>
      </p:pic>
      <p:sp>
        <p:nvSpPr>
          <p:cNvPr id="15" name="Text Placeholder 14"/>
          <p:cNvSpPr>
            <a:spLocks noGrp="1"/>
          </p:cNvSpPr>
          <p:nvPr>
            <p:ph type="body" sz="quarter" idx="14" hasCustomPrompt="1"/>
          </p:nvPr>
        </p:nvSpPr>
        <p:spPr>
          <a:xfrm>
            <a:off x="904095" y="2266912"/>
            <a:ext cx="10150475" cy="660249"/>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000" b="1"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text 1</a:t>
            </a:r>
          </a:p>
        </p:txBody>
      </p:sp>
      <p:sp>
        <p:nvSpPr>
          <p:cNvPr id="17" name="Text Placeholder 14"/>
          <p:cNvSpPr>
            <a:spLocks noGrp="1"/>
          </p:cNvSpPr>
          <p:nvPr>
            <p:ph type="body" sz="quarter" idx="15" hasCustomPrompt="1"/>
          </p:nvPr>
        </p:nvSpPr>
        <p:spPr>
          <a:xfrm>
            <a:off x="904095" y="2841343"/>
            <a:ext cx="10150475" cy="660249"/>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4000" b="1">
                <a:solidFill>
                  <a:schemeClr val="accent4"/>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text 2</a:t>
            </a:r>
          </a:p>
        </p:txBody>
      </p:sp>
      <p:sp>
        <p:nvSpPr>
          <p:cNvPr id="18" name="Text Placeholder 14"/>
          <p:cNvSpPr>
            <a:spLocks noGrp="1"/>
          </p:cNvSpPr>
          <p:nvPr>
            <p:ph type="body" sz="quarter" idx="16" hasCustomPrompt="1"/>
          </p:nvPr>
        </p:nvSpPr>
        <p:spPr>
          <a:xfrm>
            <a:off x="904095" y="4027301"/>
            <a:ext cx="10150475" cy="328273"/>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b="1">
                <a:solidFill>
                  <a:schemeClr val="bg1">
                    <a:lumMod val="50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your text</a:t>
            </a:r>
          </a:p>
        </p:txBody>
      </p:sp>
      <p:sp>
        <p:nvSpPr>
          <p:cNvPr id="19" name="Text Placeholder 14"/>
          <p:cNvSpPr>
            <a:spLocks noGrp="1"/>
          </p:cNvSpPr>
          <p:nvPr>
            <p:ph type="body" sz="quarter" idx="17" hasCustomPrompt="1"/>
          </p:nvPr>
        </p:nvSpPr>
        <p:spPr>
          <a:xfrm>
            <a:off x="2546274" y="5291577"/>
            <a:ext cx="6866117" cy="328273"/>
          </a:xfrm>
          <a:prstGeom prst="rect">
            <a:avLst/>
          </a:prstGeom>
        </p:spPr>
        <p:txBody>
          <a:bodyPr>
            <a:normAutofit/>
          </a:bodyPr>
          <a:lstStyle>
            <a:lvl1pPr marL="0" marR="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sz="1600" b="0">
                <a:solidFill>
                  <a:schemeClr val="bg1">
                    <a:lumMod val="50000"/>
                  </a:schemeClr>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err="1" smtClean="0"/>
              <a:t>dd</a:t>
            </a:r>
            <a:r>
              <a:rPr lang="en-US" dirty="0" smtClean="0"/>
              <a:t> Month </a:t>
            </a:r>
            <a:r>
              <a:rPr lang="en-US" dirty="0" err="1" smtClean="0"/>
              <a:t>yyyy</a:t>
            </a:r>
            <a:endParaRPr lang="en-US" dirty="0"/>
          </a:p>
        </p:txBody>
      </p:sp>
    </p:spTree>
    <p:extLst>
      <p:ext uri="{BB962C8B-B14F-4D97-AF65-F5344CB8AC3E}">
        <p14:creationId xmlns:p14="http://schemas.microsoft.com/office/powerpoint/2010/main" val="269433107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3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67C95741-1368-48DB-B186-0D8343A6F52B}" type="datetimeFigureOut">
              <a:rPr lang="en-GB" smtClean="0"/>
              <a:t>12/10/2021</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3B526753-97E0-4ACB-A90A-9E3CAB902735}" type="slidenum">
              <a:rPr lang="en-GB" smtClean="0"/>
              <a:t>‹#›</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smtClean="0"/>
              <a:t>Click to edit Slide title</a:t>
            </a:r>
            <a:br>
              <a:rPr lang="en-US" dirty="0" smtClean="0"/>
            </a:br>
            <a:r>
              <a:rPr lang="en-US" dirty="0" smtClean="0"/>
              <a:t>Slide title can be extended to two lines</a:t>
            </a:r>
            <a:endParaRPr lang="en-US" dirty="0"/>
          </a:p>
        </p:txBody>
      </p:sp>
    </p:spTree>
    <p:extLst>
      <p:ext uri="{BB962C8B-B14F-4D97-AF65-F5344CB8AC3E}">
        <p14:creationId xmlns:p14="http://schemas.microsoft.com/office/powerpoint/2010/main" val="326750661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cSld name="4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eaLnBrk="1" latinLnBrk="0" hangingPunct="1">
              <a:defRPr/>
            </a:lvl1pPr>
            <a:lvl2pPr eaLnBrk="1" latinLnBrk="0" hangingPunct="1">
              <a:defRPr/>
            </a:lvl2pPr>
            <a:lvl3pPr eaLnBrk="1" latinLnBrk="0" hangingPunct="1">
              <a:defRPr/>
            </a:lvl3pPr>
            <a:lvl4pPr eaLnBrk="1" latinLnBrk="0" hangingPunct="1">
              <a:defRPr/>
            </a:lvl4pPr>
            <a:lvl5pPr eaLnBrk="1" latinLnBrk="0" hangingPunct="1">
              <a:defRPr/>
            </a:lvl5p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8" name="Date Placeholder 3"/>
          <p:cNvSpPr>
            <a:spLocks noGrp="1"/>
          </p:cNvSpPr>
          <p:nvPr>
            <p:ph type="dt" sz="half" idx="2"/>
          </p:nvPr>
        </p:nvSpPr>
        <p:spPr>
          <a:xfrm>
            <a:off x="537600" y="6411600"/>
            <a:ext cx="1200000" cy="244800"/>
          </a:xfrm>
          <a:prstGeom prst="rect">
            <a:avLst/>
          </a:prstGeom>
        </p:spPr>
        <p:txBody>
          <a:bodyPr vert="horz" lIns="91440" tIns="45720" rIns="91440" bIns="45720" rtlCol="0" anchor="t" anchorCtr="0"/>
          <a:lstStyle>
            <a:lvl1pPr algn="l">
              <a:defRPr sz="1000" baseline="0">
                <a:solidFill>
                  <a:srgbClr val="727272"/>
                </a:solidFill>
                <a:latin typeface="Arial"/>
              </a:defRPr>
            </a:lvl1pPr>
          </a:lstStyle>
          <a:p>
            <a:fld id="{67C95741-1368-48DB-B186-0D8343A6F52B}" type="datetimeFigureOut">
              <a:rPr lang="en-GB" smtClean="0"/>
              <a:t>12/10/2021</a:t>
            </a:fld>
            <a:endParaRPr lang="en-GB"/>
          </a:p>
        </p:txBody>
      </p:sp>
      <p:sp>
        <p:nvSpPr>
          <p:cNvPr id="9" name="Footer Placeholder 4"/>
          <p:cNvSpPr>
            <a:spLocks noGrp="1"/>
          </p:cNvSpPr>
          <p:nvPr>
            <p:ph type="ftr" sz="quarter" idx="3"/>
          </p:nvPr>
        </p:nvSpPr>
        <p:spPr>
          <a:xfrm>
            <a:off x="1824000" y="6411600"/>
            <a:ext cx="6240000" cy="244800"/>
          </a:xfrm>
          <a:prstGeom prst="rect">
            <a:avLst/>
          </a:prstGeom>
        </p:spPr>
        <p:txBody>
          <a:bodyPr vert="horz" lIns="91440" tIns="45720" rIns="91440" bIns="45720" rtlCol="0" anchor="t" anchorCtr="0"/>
          <a:lstStyle>
            <a:lvl1pPr algn="l">
              <a:defRPr sz="1000" kern="1200" baseline="0">
                <a:solidFill>
                  <a:srgbClr val="727272"/>
                </a:solidFill>
                <a:latin typeface="Arial"/>
              </a:defRPr>
            </a:lvl1pPr>
          </a:lstStyle>
          <a:p>
            <a:endParaRPr lang="en-GB"/>
          </a:p>
        </p:txBody>
      </p:sp>
      <p:sp>
        <p:nvSpPr>
          <p:cNvPr id="10" name="Slide Number Placeholder 5"/>
          <p:cNvSpPr>
            <a:spLocks noGrp="1"/>
          </p:cNvSpPr>
          <p:nvPr>
            <p:ph type="sldNum" sz="quarter" idx="4"/>
          </p:nvPr>
        </p:nvSpPr>
        <p:spPr>
          <a:xfrm>
            <a:off x="11520000" y="6411600"/>
            <a:ext cx="456000" cy="244800"/>
          </a:xfrm>
          <a:prstGeom prst="rect">
            <a:avLst/>
          </a:prstGeom>
        </p:spPr>
        <p:txBody>
          <a:bodyPr vert="horz" wrap="none" lIns="91440" tIns="45720" rIns="91440" bIns="45720" rtlCol="0" anchor="t" anchorCtr="0"/>
          <a:lstStyle>
            <a:lvl1pPr algn="r">
              <a:defRPr sz="1000" baseline="0">
                <a:solidFill>
                  <a:schemeClr val="bg1"/>
                </a:solidFill>
                <a:latin typeface="Arial"/>
              </a:defRPr>
            </a:lvl1pPr>
          </a:lstStyle>
          <a:p>
            <a:fld id="{3B526753-97E0-4ACB-A90A-9E3CAB902735}" type="slidenum">
              <a:rPr lang="en-GB" smtClean="0"/>
              <a:t>‹#›</a:t>
            </a:fld>
            <a:endParaRPr lang="en-GB"/>
          </a:p>
        </p:txBody>
      </p:sp>
      <p:sp>
        <p:nvSpPr>
          <p:cNvPr id="11" name="Title Placeholder 1"/>
          <p:cNvSpPr>
            <a:spLocks noGrp="1"/>
          </p:cNvSpPr>
          <p:nvPr>
            <p:ph type="title" hasCustomPrompt="1"/>
          </p:nvPr>
        </p:nvSpPr>
        <p:spPr>
          <a:xfrm>
            <a:off x="1440000" y="237600"/>
            <a:ext cx="9888000" cy="1022400"/>
          </a:xfrm>
          <a:prstGeom prst="rect">
            <a:avLst/>
          </a:prstGeom>
        </p:spPr>
        <p:txBody>
          <a:bodyPr vert="horz" lIns="91440" tIns="45720" rIns="91440" bIns="45720" rtlCol="0" anchor="ctr">
            <a:noAutofit/>
          </a:bodyPr>
          <a:lstStyle>
            <a:lvl1pPr>
              <a:defRPr/>
            </a:lvl1pPr>
          </a:lstStyle>
          <a:p>
            <a:r>
              <a:rPr lang="en-US" dirty="0" smtClean="0"/>
              <a:t>Click to edit Slide title</a:t>
            </a:r>
            <a:br>
              <a:rPr lang="en-US" dirty="0" smtClean="0"/>
            </a:br>
            <a:r>
              <a:rPr lang="en-US" dirty="0" smtClean="0"/>
              <a:t>Slide title can be extended to two lines</a:t>
            </a:r>
            <a:endParaRPr lang="en-US" dirty="0"/>
          </a:p>
        </p:txBody>
      </p:sp>
    </p:spTree>
    <p:extLst>
      <p:ext uri="{BB962C8B-B14F-4D97-AF65-F5344CB8AC3E}">
        <p14:creationId xmlns:p14="http://schemas.microsoft.com/office/powerpoint/2010/main" val="25081057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Blank with footer">
    <p:spTree>
      <p:nvGrpSpPr>
        <p:cNvPr id="1" name=""/>
        <p:cNvGrpSpPr/>
        <p:nvPr/>
      </p:nvGrpSpPr>
      <p:grpSpPr>
        <a:xfrm>
          <a:off x="0" y="0"/>
          <a:ext cx="0" cy="0"/>
          <a:chOff x="0" y="0"/>
          <a:chExt cx="0" cy="0"/>
        </a:xfrm>
      </p:grpSpPr>
      <p:cxnSp>
        <p:nvCxnSpPr>
          <p:cNvPr id="3" name="Straight Connector 2">
            <a:extLst>
              <a:ext uri="{FF2B5EF4-FFF2-40B4-BE49-F238E27FC236}">
                <a16:creationId xmlns:a16="http://schemas.microsoft.com/office/drawing/2014/main" id="{9E38933C-BFBD-4701-8593-063B40E1F409}"/>
              </a:ext>
            </a:extLst>
          </p:cNvPr>
          <p:cNvCxnSpPr/>
          <p:nvPr userDrawn="1"/>
        </p:nvCxnSpPr>
        <p:spPr>
          <a:xfrm flipH="1">
            <a:off x="395786" y="6482687"/>
            <a:ext cx="457119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5B3F794-9BD9-49A2-9130-04DDD229C965}"/>
              </a:ext>
            </a:extLst>
          </p:cNvPr>
          <p:cNvCxnSpPr/>
          <p:nvPr userDrawn="1"/>
        </p:nvCxnSpPr>
        <p:spPr>
          <a:xfrm flipH="1" flipV="1">
            <a:off x="6893169" y="6482687"/>
            <a:ext cx="4903047" cy="3472"/>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6" name="Picture 4" descr="Image result for òecd logo"/>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5402902" y="6348423"/>
            <a:ext cx="1054343" cy="2685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0479867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Section_cover">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10491"/>
            <a:ext cx="12210650" cy="6868491"/>
          </a:xfrm>
          <a:prstGeom prst="rect">
            <a:avLst/>
          </a:prstGeom>
        </p:spPr>
      </p:pic>
      <p:sp>
        <p:nvSpPr>
          <p:cNvPr id="15" name="Text Placeholder 14"/>
          <p:cNvSpPr>
            <a:spLocks noGrp="1"/>
          </p:cNvSpPr>
          <p:nvPr>
            <p:ph type="body" sz="quarter" idx="14" hasCustomPrompt="1"/>
          </p:nvPr>
        </p:nvSpPr>
        <p:spPr>
          <a:xfrm>
            <a:off x="4985978" y="2710491"/>
            <a:ext cx="3419188" cy="1398284"/>
          </a:xfrm>
          <a:prstGeom prst="rect">
            <a:avLst/>
          </a:prstGeom>
        </p:spPr>
        <p:txBody>
          <a:bodyPr anchor="ctr">
            <a:normAutofit/>
          </a:bodyPr>
          <a:lstStyle>
            <a:lvl1pPr marL="0" marR="0" indent="0" algn="l" defTabSz="914400" rtl="0" eaLnBrk="1" fontAlgn="auto" latinLnBrk="0" hangingPunct="1">
              <a:lnSpc>
                <a:spcPct val="90000"/>
              </a:lnSpc>
              <a:spcBef>
                <a:spcPts val="0"/>
              </a:spcBef>
              <a:spcAft>
                <a:spcPts val="0"/>
              </a:spcAft>
              <a:buClrTx/>
              <a:buSzTx/>
              <a:buFont typeface="Arial" panose="020B0604020202020204" pitchFamily="34" charset="0"/>
              <a:buNone/>
              <a:tabLst/>
              <a:defRPr sz="2800" b="1" baseline="0">
                <a:solidFill>
                  <a:schemeClr val="accent1"/>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Add text </a:t>
            </a:r>
            <a:br>
              <a:rPr lang="en-US" dirty="0"/>
            </a:br>
            <a:r>
              <a:rPr lang="en-US" dirty="0"/>
              <a:t>Title of the section</a:t>
            </a:r>
          </a:p>
        </p:txBody>
      </p:sp>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9423" y="3096306"/>
            <a:ext cx="390123" cy="626654"/>
          </a:xfrm>
          <a:prstGeom prst="rect">
            <a:avLst/>
          </a:prstGeom>
        </p:spPr>
      </p:pic>
      <p:sp>
        <p:nvSpPr>
          <p:cNvPr id="12" name="Text Placeholder 14"/>
          <p:cNvSpPr>
            <a:spLocks noGrp="1"/>
          </p:cNvSpPr>
          <p:nvPr>
            <p:ph type="body" sz="quarter" idx="15" hasCustomPrompt="1"/>
          </p:nvPr>
        </p:nvSpPr>
        <p:spPr>
          <a:xfrm>
            <a:off x="3679546" y="3156718"/>
            <a:ext cx="855878" cy="505831"/>
          </a:xfrm>
          <a:prstGeom prst="rect">
            <a:avLst/>
          </a:prstGeom>
        </p:spPr>
        <p:txBody>
          <a:bodyPr anchor="ctr">
            <a:normAutofit/>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4400" b="1" baseline="0">
                <a:solidFill>
                  <a:schemeClr val="accent4"/>
                </a:solidFill>
              </a:defRPr>
            </a:lvl1pPr>
            <a:lvl2pPr marL="457200" indent="0" algn="ctr">
              <a:buNone/>
              <a:defRPr/>
            </a:lvl2pPr>
            <a:lvl3pPr marL="914400" indent="0" algn="ctr">
              <a:buNone/>
              <a:defRPr/>
            </a:lvl3pPr>
            <a:lvl4pPr marL="1371600" indent="0" algn="ctr">
              <a:buNone/>
              <a:defRPr/>
            </a:lvl4pPr>
            <a:lvl5pPr marL="1828800" indent="0" algn="ctr">
              <a:buNone/>
              <a:defRPr/>
            </a:lvl5pPr>
          </a:lstStyle>
          <a:p>
            <a:pPr lvl="0"/>
            <a:r>
              <a:rPr lang="en-US" dirty="0"/>
              <a:t>XX</a:t>
            </a:r>
          </a:p>
        </p:txBody>
      </p:sp>
      <p:cxnSp>
        <p:nvCxnSpPr>
          <p:cNvPr id="13" name="Straight Connector 12"/>
          <p:cNvCxnSpPr/>
          <p:nvPr/>
        </p:nvCxnSpPr>
        <p:spPr>
          <a:xfrm>
            <a:off x="4721030" y="2675798"/>
            <a:ext cx="0" cy="1467671"/>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39762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_Only">
    <p:spTree>
      <p:nvGrpSpPr>
        <p:cNvPr id="1" name=""/>
        <p:cNvGrpSpPr/>
        <p:nvPr/>
      </p:nvGrpSpPr>
      <p:grpSpPr>
        <a:xfrm>
          <a:off x="0" y="0"/>
          <a:ext cx="0" cy="0"/>
          <a:chOff x="0" y="0"/>
          <a:chExt cx="0" cy="0"/>
        </a:xfrm>
      </p:grpSpPr>
      <p:sp>
        <p:nvSpPr>
          <p:cNvPr id="7"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8" name="Slide Number Placeholder 7"/>
          <p:cNvSpPr>
            <a:spLocks noGrp="1"/>
          </p:cNvSpPr>
          <p:nvPr>
            <p:ph type="sldNum" sz="quarter" idx="16"/>
          </p:nvPr>
        </p:nvSpPr>
        <p:spPr/>
        <p:txBody>
          <a:bodyPr/>
          <a:lstStyle/>
          <a:p>
            <a:fld id="{A36EBB71-1AEC-4D92-8A51-969FF0A7CB17}" type="slidenum">
              <a:rPr lang="en-GB" noProof="0" smtClean="0"/>
              <a:pPr/>
              <a:t>‹#›</a:t>
            </a:fld>
            <a:endParaRPr lang="en-GB" noProof="0" dirty="0"/>
          </a:p>
        </p:txBody>
      </p:sp>
    </p:spTree>
    <p:extLst>
      <p:ext uri="{BB962C8B-B14F-4D97-AF65-F5344CB8AC3E}">
        <p14:creationId xmlns:p14="http://schemas.microsoft.com/office/powerpoint/2010/main" val="6543510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fld id="{A36EBB71-1AEC-4D92-8A51-969FF0A7CB17}" type="slidenum">
              <a:rPr lang="en-GB" noProof="0" smtClean="0"/>
              <a:pPr/>
              <a:t>‹#›</a:t>
            </a:fld>
            <a:endParaRPr lang="en-GB" noProof="0" dirty="0"/>
          </a:p>
        </p:txBody>
      </p:sp>
      <p:sp>
        <p:nvSpPr>
          <p:cNvPr id="1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GB" noProof="0" dirty="0"/>
              <a:t>[Add slide title here]</a:t>
            </a:r>
          </a:p>
        </p:txBody>
      </p:sp>
      <p:sp>
        <p:nvSpPr>
          <p:cNvPr id="15" name="Text Placeholder 14"/>
          <p:cNvSpPr>
            <a:spLocks noGrp="1"/>
          </p:cNvSpPr>
          <p:nvPr>
            <p:ph type="body" sz="quarter" idx="14" hasCustomPrompt="1"/>
          </p:nvPr>
        </p:nvSpPr>
        <p:spPr>
          <a:xfrm>
            <a:off x="678361" y="1068019"/>
            <a:ext cx="10799188" cy="4972419"/>
          </a:xfrm>
          <a:prstGeom prst="rect">
            <a:avLst/>
          </a:prstGeom>
        </p:spPr>
        <p:txBody>
          <a:bodyPr anchor="ctr" anchorCtr="0"/>
          <a:lstStyle>
            <a:lvl1pPr marL="228600" indent="-228600">
              <a:buClr>
                <a:schemeClr val="accent1"/>
              </a:buClr>
              <a:buFont typeface="Bahnschrift SemiBold SemiConden" panose="020B0502040204020203" pitchFamily="34" charset="0"/>
              <a:buChar char="&gt;"/>
              <a:defRPr sz="1800" baseline="0"/>
            </a:lvl1pPr>
            <a:lvl2pPr marL="685800" indent="-228600">
              <a:buClr>
                <a:schemeClr val="accent2"/>
              </a:buClr>
              <a:buSzPct val="60000"/>
              <a:buFont typeface="Arial" panose="020B0604020202020204" pitchFamily="34" charset="0"/>
              <a:buChar char="&gt;"/>
              <a:defRPr sz="1800" b="0">
                <a:latin typeface="+mj-lt"/>
              </a:defRPr>
            </a:lvl2pPr>
            <a:lvl3pPr marL="1143000" indent="-228600">
              <a:buFont typeface="Wingdings" panose="05000000000000000000" pitchFamily="2" charset="2"/>
              <a:buChar char=""/>
              <a:defRPr sz="1800">
                <a:latin typeface="+mj-lt"/>
              </a:defRPr>
            </a:lvl3pPr>
            <a:lvl4pPr marL="1600200" indent="-228600">
              <a:buFont typeface="Wingdings" panose="05000000000000000000" pitchFamily="2" charset="2"/>
              <a:buChar char=""/>
              <a:defRPr sz="1800">
                <a:latin typeface="+mj-lt"/>
              </a:defRPr>
            </a:lvl4pPr>
          </a:lstStyle>
          <a:p>
            <a:pPr lvl="0"/>
            <a:r>
              <a:rPr lang="en-GB" noProof="0" dirty="0"/>
              <a:t>[Type your text here]</a:t>
            </a:r>
          </a:p>
          <a:p>
            <a:pPr lvl="1"/>
            <a:r>
              <a:rPr lang="en-GB" noProof="0" dirty="0"/>
              <a:t>[Type your text here]</a:t>
            </a:r>
          </a:p>
          <a:p>
            <a:pPr lvl="2"/>
            <a:r>
              <a:rPr lang="en-GB" noProof="0" dirty="0"/>
              <a:t>[Type your text here]</a:t>
            </a:r>
          </a:p>
          <a:p>
            <a:pPr lvl="3"/>
            <a:r>
              <a:rPr lang="en-GB" noProof="0" dirty="0"/>
              <a:t>[Type your text here]</a:t>
            </a:r>
          </a:p>
        </p:txBody>
      </p:sp>
    </p:spTree>
    <p:extLst>
      <p:ext uri="{BB962C8B-B14F-4D97-AF65-F5344CB8AC3E}">
        <p14:creationId xmlns:p14="http://schemas.microsoft.com/office/powerpoint/2010/main" val="33481814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2 columns)">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fld id="{A36EBB71-1AEC-4D92-8A51-969FF0A7CB17}" type="slidenum">
              <a:rPr lang="en-GB" noProof="0" smtClean="0"/>
              <a:pPr/>
              <a:t>‹#›</a:t>
            </a:fld>
            <a:endParaRPr lang="en-GB" noProof="0" dirty="0"/>
          </a:p>
        </p:txBody>
      </p:sp>
      <p:sp>
        <p:nvSpPr>
          <p:cNvPr id="1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GB" noProof="0" dirty="0"/>
              <a:t>[Add slide title here]</a:t>
            </a:r>
          </a:p>
        </p:txBody>
      </p:sp>
      <p:sp>
        <p:nvSpPr>
          <p:cNvPr id="15" name="Text Placeholder 14"/>
          <p:cNvSpPr>
            <a:spLocks noGrp="1"/>
          </p:cNvSpPr>
          <p:nvPr>
            <p:ph type="body" sz="quarter" idx="14" hasCustomPrompt="1"/>
          </p:nvPr>
        </p:nvSpPr>
        <p:spPr>
          <a:xfrm>
            <a:off x="515939" y="908050"/>
            <a:ext cx="5409374" cy="5473700"/>
          </a:xfrm>
          <a:prstGeom prst="rect">
            <a:avLst/>
          </a:prstGeom>
        </p:spPr>
        <p:txBody>
          <a:bodyPr anchor="ctr" anchorCtr="0"/>
          <a:lstStyle>
            <a:lvl1pPr marL="228600" indent="-228600">
              <a:buClr>
                <a:schemeClr val="accent1"/>
              </a:buClr>
              <a:buFont typeface="Bahnschrift SemiBold SemiConden" panose="020B0502040204020203" pitchFamily="34" charset="0"/>
              <a:buChar char="&gt;"/>
              <a:defRPr sz="1800" baseline="0">
                <a:latin typeface="+mj-lt"/>
              </a:defRPr>
            </a:lvl1pPr>
            <a:lvl2pPr marL="685800" indent="-228600">
              <a:buClr>
                <a:schemeClr val="accent2"/>
              </a:buClr>
              <a:buSzPct val="60000"/>
              <a:buFont typeface="Arial" panose="020B0604020202020204" pitchFamily="34" charset="0"/>
              <a:buChar char="&gt;"/>
              <a:defRPr sz="1800" b="0">
                <a:latin typeface="+mj-lt"/>
              </a:defRPr>
            </a:lvl2pPr>
            <a:lvl3pPr marL="1143000" indent="-228600">
              <a:buFont typeface="Wingdings" panose="05000000000000000000" pitchFamily="2" charset="2"/>
              <a:buChar char=""/>
              <a:defRPr sz="1800">
                <a:latin typeface="+mj-lt"/>
              </a:defRPr>
            </a:lvl3pPr>
            <a:lvl4pPr marL="1600200" indent="-228600">
              <a:buFont typeface="Wingdings" panose="05000000000000000000" pitchFamily="2" charset="2"/>
              <a:buChar char=""/>
              <a:defRPr sz="1800">
                <a:latin typeface="+mj-lt"/>
              </a:defRPr>
            </a:lvl4pPr>
          </a:lstStyle>
          <a:p>
            <a:pPr lvl="0"/>
            <a:r>
              <a:rPr lang="en-GB" noProof="0" dirty="0"/>
              <a:t>[Type your text here]</a:t>
            </a:r>
          </a:p>
          <a:p>
            <a:pPr lvl="1"/>
            <a:r>
              <a:rPr lang="en-GB" noProof="0" dirty="0"/>
              <a:t>[Type your text here]</a:t>
            </a:r>
          </a:p>
          <a:p>
            <a:pPr lvl="2"/>
            <a:r>
              <a:rPr lang="en-GB" noProof="0" dirty="0"/>
              <a:t>[Type your text here]</a:t>
            </a:r>
          </a:p>
          <a:p>
            <a:pPr lvl="3"/>
            <a:r>
              <a:rPr lang="en-GB" noProof="0" dirty="0"/>
              <a:t>[Type your text here]</a:t>
            </a:r>
          </a:p>
        </p:txBody>
      </p:sp>
      <p:sp>
        <p:nvSpPr>
          <p:cNvPr id="8" name="Text Placeholder 14"/>
          <p:cNvSpPr>
            <a:spLocks noGrp="1"/>
          </p:cNvSpPr>
          <p:nvPr>
            <p:ph type="body" sz="quarter" idx="15" hasCustomPrompt="1"/>
          </p:nvPr>
        </p:nvSpPr>
        <p:spPr>
          <a:xfrm>
            <a:off x="6267691" y="908050"/>
            <a:ext cx="5408372" cy="5473700"/>
          </a:xfrm>
          <a:prstGeom prst="rect">
            <a:avLst/>
          </a:prstGeom>
        </p:spPr>
        <p:txBody>
          <a:bodyPr anchor="ctr" anchorCtr="0"/>
          <a:lstStyle>
            <a:lvl1pPr marL="228600" indent="-228600">
              <a:buClr>
                <a:schemeClr val="accent1"/>
              </a:buClr>
              <a:buFont typeface="Bahnschrift SemiBold SemiConden" panose="020B0502040204020203" pitchFamily="34" charset="0"/>
              <a:buChar char="&gt;"/>
              <a:defRPr sz="1800" baseline="0">
                <a:latin typeface="+mj-lt"/>
              </a:defRPr>
            </a:lvl1pPr>
            <a:lvl2pPr marL="685800" indent="-228600">
              <a:buClr>
                <a:schemeClr val="accent2"/>
              </a:buClr>
              <a:buSzPct val="60000"/>
              <a:buFont typeface="Arial" panose="020B0604020202020204" pitchFamily="34" charset="0"/>
              <a:buChar char="&gt;"/>
              <a:defRPr sz="1800" b="0">
                <a:latin typeface="+mj-lt"/>
              </a:defRPr>
            </a:lvl2pPr>
            <a:lvl3pPr marL="1143000" indent="-228600">
              <a:buFont typeface="Wingdings" panose="05000000000000000000" pitchFamily="2" charset="2"/>
              <a:buChar char=""/>
              <a:defRPr sz="1800">
                <a:latin typeface="+mj-lt"/>
              </a:defRPr>
            </a:lvl3pPr>
            <a:lvl4pPr marL="1600200" indent="-228600">
              <a:buFont typeface="Wingdings" panose="05000000000000000000" pitchFamily="2" charset="2"/>
              <a:buChar char=""/>
              <a:defRPr sz="1800">
                <a:latin typeface="+mj-lt"/>
              </a:defRPr>
            </a:lvl4pPr>
          </a:lstStyle>
          <a:p>
            <a:pPr lvl="0"/>
            <a:r>
              <a:rPr lang="en-GB" noProof="0" dirty="0"/>
              <a:t>[Type your text here]</a:t>
            </a:r>
          </a:p>
          <a:p>
            <a:pPr lvl="1"/>
            <a:r>
              <a:rPr lang="en-GB" noProof="0" dirty="0"/>
              <a:t>[Type your text here]</a:t>
            </a:r>
          </a:p>
          <a:p>
            <a:pPr lvl="2"/>
            <a:r>
              <a:rPr lang="en-GB" noProof="0" dirty="0"/>
              <a:t>[Type your text here]</a:t>
            </a:r>
          </a:p>
          <a:p>
            <a:pPr lvl="3"/>
            <a:r>
              <a:rPr lang="en-GB" noProof="0" dirty="0"/>
              <a:t>[Type your text here]</a:t>
            </a:r>
          </a:p>
        </p:txBody>
      </p:sp>
    </p:spTree>
    <p:extLst>
      <p:ext uri="{BB962C8B-B14F-4D97-AF65-F5344CB8AC3E}">
        <p14:creationId xmlns:p14="http://schemas.microsoft.com/office/powerpoint/2010/main" val="4032376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 Image">
    <p:spTree>
      <p:nvGrpSpPr>
        <p:cNvPr id="1" name=""/>
        <p:cNvGrpSpPr/>
        <p:nvPr/>
      </p:nvGrpSpPr>
      <p:grpSpPr>
        <a:xfrm>
          <a:off x="0" y="0"/>
          <a:ext cx="0" cy="0"/>
          <a:chOff x="0" y="0"/>
          <a:chExt cx="0" cy="0"/>
        </a:xfrm>
      </p:grpSpPr>
      <p:sp>
        <p:nvSpPr>
          <p:cNvPr id="12" name="Slide Number Placeholder 11"/>
          <p:cNvSpPr>
            <a:spLocks noGrp="1"/>
          </p:cNvSpPr>
          <p:nvPr>
            <p:ph type="sldNum" sz="quarter" idx="12"/>
          </p:nvPr>
        </p:nvSpPr>
        <p:spPr/>
        <p:txBody>
          <a:bodyPr/>
          <a:lstStyle/>
          <a:p>
            <a:fld id="{A36EBB71-1AEC-4D92-8A51-969FF0A7CB17}" type="slidenum">
              <a:rPr lang="en-GB" noProof="0" smtClean="0"/>
              <a:pPr/>
              <a:t>‹#›</a:t>
            </a:fld>
            <a:endParaRPr lang="en-GB" noProof="0" dirty="0"/>
          </a:p>
        </p:txBody>
      </p:sp>
      <p:sp>
        <p:nvSpPr>
          <p:cNvPr id="13"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GB" noProof="0" dirty="0"/>
              <a:t>[Add slide title here]</a:t>
            </a:r>
          </a:p>
        </p:txBody>
      </p:sp>
      <p:sp>
        <p:nvSpPr>
          <p:cNvPr id="7" name="Picture Placeholder 7"/>
          <p:cNvSpPr>
            <a:spLocks noGrp="1"/>
          </p:cNvSpPr>
          <p:nvPr>
            <p:ph type="pic" sz="quarter" idx="21"/>
          </p:nvPr>
        </p:nvSpPr>
        <p:spPr>
          <a:xfrm>
            <a:off x="7501269" y="908050"/>
            <a:ext cx="4174793" cy="5473700"/>
          </a:xfrm>
          <a:prstGeom prst="rect">
            <a:avLst/>
          </a:prstGeom>
          <a:solidFill>
            <a:schemeClr val="bg2"/>
          </a:solidFill>
          <a:ln w="107950">
            <a:solidFill>
              <a:schemeClr val="bg1"/>
            </a:solidFill>
            <a:miter lim="800000"/>
          </a:ln>
          <a:effectLst>
            <a:outerShdw blurRad="165100" dist="38100" dir="2700000" sx="101000" sy="101000" algn="tl" rotWithShape="0">
              <a:prstClr val="black">
                <a:alpha val="5000"/>
              </a:prstClr>
            </a:outerShdw>
          </a:effectLst>
        </p:spPr>
        <p:txBody>
          <a:bodyPr anchor="ctr"/>
          <a:lstStyle>
            <a:lvl1pPr marL="0" indent="0" algn="ctr">
              <a:buNone/>
              <a:defRPr lang="en-GB" dirty="0"/>
            </a:lvl1pPr>
          </a:lstStyle>
          <a:p>
            <a:r>
              <a:rPr lang="en-US" noProof="0" smtClean="0"/>
              <a:t>Click icon to add picture</a:t>
            </a:r>
            <a:endParaRPr lang="en-GB" noProof="0" dirty="0"/>
          </a:p>
        </p:txBody>
      </p:sp>
      <p:sp>
        <p:nvSpPr>
          <p:cNvPr id="8" name="Text Placeholder 14"/>
          <p:cNvSpPr>
            <a:spLocks noGrp="1"/>
          </p:cNvSpPr>
          <p:nvPr>
            <p:ph type="body" sz="quarter" idx="14" hasCustomPrompt="1"/>
          </p:nvPr>
        </p:nvSpPr>
        <p:spPr>
          <a:xfrm>
            <a:off x="515938" y="908050"/>
            <a:ext cx="6524199" cy="5473700"/>
          </a:xfrm>
          <a:prstGeom prst="rect">
            <a:avLst/>
          </a:prstGeom>
        </p:spPr>
        <p:txBody>
          <a:bodyPr anchor="ctr" anchorCtr="0"/>
          <a:lstStyle>
            <a:lvl1pPr marL="228600" indent="-228600">
              <a:buClr>
                <a:schemeClr val="accent1"/>
              </a:buClr>
              <a:buFont typeface="Bahnschrift SemiBold SemiConden" panose="020B0502040204020203" pitchFamily="34" charset="0"/>
              <a:buChar char="&gt;"/>
              <a:defRPr sz="1800" baseline="0">
                <a:latin typeface="+mj-lt"/>
              </a:defRPr>
            </a:lvl1pPr>
            <a:lvl2pPr marL="685800" indent="-228600">
              <a:buClr>
                <a:schemeClr val="accent2"/>
              </a:buClr>
              <a:buSzPct val="60000"/>
              <a:buFont typeface="Arial" panose="020B0604020202020204" pitchFamily="34" charset="0"/>
              <a:buChar char="&gt;"/>
              <a:defRPr sz="1800" b="0">
                <a:latin typeface="+mj-lt"/>
              </a:defRPr>
            </a:lvl2pPr>
            <a:lvl3pPr marL="1143000" indent="-228600">
              <a:buFont typeface="Wingdings" panose="05000000000000000000" pitchFamily="2" charset="2"/>
              <a:buChar char=""/>
              <a:defRPr sz="1800">
                <a:latin typeface="+mj-lt"/>
              </a:defRPr>
            </a:lvl3pPr>
            <a:lvl4pPr marL="1600200" indent="-228600">
              <a:buFont typeface="Wingdings" panose="05000000000000000000" pitchFamily="2" charset="2"/>
              <a:buChar char=""/>
              <a:defRPr sz="1800">
                <a:latin typeface="+mj-lt"/>
              </a:defRPr>
            </a:lvl4pPr>
          </a:lstStyle>
          <a:p>
            <a:pPr lvl="0"/>
            <a:r>
              <a:rPr lang="en-GB" noProof="0" dirty="0"/>
              <a:t>[Type your text here]</a:t>
            </a:r>
          </a:p>
          <a:p>
            <a:pPr lvl="1"/>
            <a:r>
              <a:rPr lang="en-GB" noProof="0" dirty="0"/>
              <a:t>[Type your text here]</a:t>
            </a:r>
          </a:p>
          <a:p>
            <a:pPr lvl="2"/>
            <a:r>
              <a:rPr lang="en-GB" noProof="0" dirty="0"/>
              <a:t>[Type your text here]</a:t>
            </a:r>
          </a:p>
          <a:p>
            <a:pPr lvl="3"/>
            <a:r>
              <a:rPr lang="en-GB" noProof="0" dirty="0"/>
              <a:t>[Type your text here]</a:t>
            </a:r>
          </a:p>
        </p:txBody>
      </p:sp>
    </p:spTree>
    <p:extLst>
      <p:ext uri="{BB962C8B-B14F-4D97-AF65-F5344CB8AC3E}">
        <p14:creationId xmlns:p14="http://schemas.microsoft.com/office/powerpoint/2010/main" val="10628069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lumns">
    <p:spTree>
      <p:nvGrpSpPr>
        <p:cNvPr id="1" name=""/>
        <p:cNvGrpSpPr/>
        <p:nvPr/>
      </p:nvGrpSpPr>
      <p:grpSpPr>
        <a:xfrm>
          <a:off x="0" y="0"/>
          <a:ext cx="0" cy="0"/>
          <a:chOff x="0" y="0"/>
          <a:chExt cx="0" cy="0"/>
        </a:xfrm>
      </p:grpSpPr>
      <p:sp>
        <p:nvSpPr>
          <p:cNvPr id="10"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11" name="Content Placeholder 2"/>
          <p:cNvSpPr>
            <a:spLocks noGrp="1"/>
          </p:cNvSpPr>
          <p:nvPr>
            <p:ph idx="1" hasCustomPrompt="1"/>
          </p:nvPr>
        </p:nvSpPr>
        <p:spPr>
          <a:xfrm>
            <a:off x="515938" y="2392070"/>
            <a:ext cx="5255755" cy="3989680"/>
          </a:xfrm>
          <a:prstGeom prst="rect">
            <a:avLst/>
          </a:prstGeom>
        </p:spPr>
        <p:txBody>
          <a:bodyPr>
            <a:normAutofit/>
          </a:bodyPr>
          <a:lstStyle>
            <a:lvl1pPr marL="342900" indent="-342900">
              <a:buClr>
                <a:schemeClr val="accent1"/>
              </a:buClr>
              <a:buSzPct val="80000"/>
              <a:buFont typeface="Bahnschrift SemiBold SemiConden" panose="020B0502040204020203" pitchFamily="34" charset="0"/>
              <a:buChar char="&gt;"/>
              <a:defRPr sz="1600" b="0"/>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 eu </a:t>
            </a:r>
            <a:r>
              <a:rPr lang="pt-BR" dirty="0" err="1"/>
              <a:t>sed</a:t>
            </a:r>
            <a:r>
              <a:rPr lang="pt-BR" dirty="0"/>
              <a:t> ex. </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r>
              <a:rPr lang="pt-BR" dirty="0" err="1"/>
              <a:t>Donec</a:t>
            </a:r>
            <a:r>
              <a:rPr lang="pt-BR" dirty="0"/>
              <a:t> </a:t>
            </a:r>
            <a:r>
              <a:rPr lang="pt-BR" dirty="0" err="1"/>
              <a:t>ligula</a:t>
            </a:r>
            <a:r>
              <a:rPr lang="pt-BR" dirty="0"/>
              <a:t> </a:t>
            </a:r>
            <a:r>
              <a:rPr lang="pt-BR" dirty="0" err="1"/>
              <a:t>enim</a:t>
            </a:r>
            <a:r>
              <a:rPr lang="pt-BR" dirty="0"/>
              <a:t>, </a:t>
            </a:r>
            <a:r>
              <a:rPr lang="pt-BR" dirty="0" err="1"/>
              <a:t>dapibus</a:t>
            </a:r>
            <a:r>
              <a:rPr lang="pt-BR" dirty="0"/>
              <a:t> </a:t>
            </a:r>
            <a:r>
              <a:rPr lang="pt-BR" dirty="0" err="1"/>
              <a:t>sit</a:t>
            </a:r>
            <a:r>
              <a:rPr lang="pt-BR" dirty="0"/>
              <a:t> </a:t>
            </a:r>
            <a:r>
              <a:rPr lang="pt-BR" dirty="0" err="1"/>
              <a:t>amet</a:t>
            </a:r>
            <a:r>
              <a:rPr lang="pt-BR" dirty="0"/>
              <a:t> urna </a:t>
            </a:r>
            <a:r>
              <a:rPr lang="pt-BR" dirty="0" err="1"/>
              <a:t>vel</a:t>
            </a:r>
            <a:r>
              <a:rPr lang="pt-BR" dirty="0"/>
              <a:t>, </a:t>
            </a:r>
            <a:r>
              <a:rPr lang="pt-BR" dirty="0" err="1"/>
              <a:t>convallis</a:t>
            </a:r>
            <a:r>
              <a:rPr lang="pt-BR" dirty="0"/>
              <a:t> </a:t>
            </a:r>
            <a:r>
              <a:rPr lang="pt-BR" dirty="0" err="1"/>
              <a:t>volutpat</a:t>
            </a:r>
            <a:r>
              <a:rPr lang="pt-BR" dirty="0"/>
              <a:t> </a:t>
            </a:r>
            <a:r>
              <a:rPr lang="pt-BR" dirty="0" err="1"/>
              <a:t>purus</a:t>
            </a:r>
            <a:r>
              <a:rPr lang="pt-BR" dirty="0"/>
              <a:t>. </a:t>
            </a:r>
          </a:p>
          <a:p>
            <a:pPr lvl="0"/>
            <a:r>
              <a:rPr lang="en-GB" dirty="0" err="1"/>
              <a:t>Curabitur</a:t>
            </a:r>
            <a:r>
              <a:rPr lang="en-GB" dirty="0"/>
              <a:t> at </a:t>
            </a:r>
            <a:r>
              <a:rPr lang="en-GB" dirty="0" err="1"/>
              <a:t>nisl</a:t>
            </a:r>
            <a:r>
              <a:rPr lang="en-GB" dirty="0"/>
              <a:t> </a:t>
            </a:r>
            <a:r>
              <a:rPr lang="en-GB" dirty="0" err="1"/>
              <a:t>ultricies</a:t>
            </a:r>
            <a:r>
              <a:rPr lang="en-GB" dirty="0"/>
              <a:t>, </a:t>
            </a:r>
            <a:r>
              <a:rPr lang="en-GB" dirty="0" err="1"/>
              <a:t>facilisis</a:t>
            </a:r>
            <a:r>
              <a:rPr lang="en-GB" dirty="0"/>
              <a:t> </a:t>
            </a:r>
            <a:r>
              <a:rPr lang="en-GB" dirty="0" err="1"/>
              <a:t>tortor</a:t>
            </a:r>
            <a:r>
              <a:rPr lang="en-GB" dirty="0"/>
              <a:t> at, </a:t>
            </a:r>
            <a:r>
              <a:rPr lang="en-GB" dirty="0" err="1"/>
              <a:t>molestie</a:t>
            </a:r>
            <a:r>
              <a:rPr lang="en-GB" dirty="0"/>
              <a:t> lacus. Maecenas </a:t>
            </a:r>
            <a:r>
              <a:rPr lang="en-GB" dirty="0" err="1"/>
              <a:t>malesuada</a:t>
            </a:r>
            <a:r>
              <a:rPr lang="en-GB" dirty="0"/>
              <a:t> </a:t>
            </a:r>
            <a:r>
              <a:rPr lang="en-GB" dirty="0" err="1"/>
              <a:t>imperdiet</a:t>
            </a:r>
            <a:r>
              <a:rPr lang="en-GB" dirty="0"/>
              <a:t> </a:t>
            </a:r>
            <a:r>
              <a:rPr lang="en-GB" dirty="0" err="1"/>
              <a:t>dolor</a:t>
            </a:r>
            <a:r>
              <a:rPr lang="en-GB" dirty="0"/>
              <a:t>, a porta </a:t>
            </a:r>
            <a:r>
              <a:rPr lang="en-GB" dirty="0" err="1"/>
              <a:t>justo</a:t>
            </a:r>
            <a:r>
              <a:rPr lang="en-GB" dirty="0"/>
              <a:t>. </a:t>
            </a:r>
            <a:r>
              <a:rPr lang="en-GB" dirty="0" err="1"/>
              <a:t>Suspendisse</a:t>
            </a:r>
            <a:r>
              <a:rPr lang="en-GB" dirty="0"/>
              <a:t> </a:t>
            </a:r>
            <a:r>
              <a:rPr lang="en-GB" dirty="0" err="1"/>
              <a:t>rhoncus</a:t>
            </a:r>
            <a:r>
              <a:rPr lang="en-GB" dirty="0"/>
              <a:t> </a:t>
            </a:r>
            <a:r>
              <a:rPr lang="en-GB" dirty="0" err="1"/>
              <a:t>enim</a:t>
            </a:r>
            <a:r>
              <a:rPr lang="en-GB" dirty="0"/>
              <a:t> at ipsum </a:t>
            </a:r>
            <a:r>
              <a:rPr lang="en-GB" dirty="0" err="1"/>
              <a:t>viverra</a:t>
            </a:r>
            <a:r>
              <a:rPr lang="en-GB" dirty="0"/>
              <a:t> </a:t>
            </a:r>
            <a:r>
              <a:rPr lang="en-GB" dirty="0" err="1"/>
              <a:t>interdum</a:t>
            </a:r>
            <a:r>
              <a:rPr lang="en-GB" dirty="0"/>
              <a:t>. </a:t>
            </a:r>
          </a:p>
          <a:p>
            <a:pPr lvl="0"/>
            <a:r>
              <a:rPr lang="en-GB" dirty="0" err="1"/>
              <a:t>Sed</a:t>
            </a:r>
            <a:r>
              <a:rPr lang="en-GB" dirty="0"/>
              <a:t> </a:t>
            </a:r>
            <a:r>
              <a:rPr lang="en-GB" dirty="0" err="1"/>
              <a:t>pulvinar</a:t>
            </a:r>
            <a:r>
              <a:rPr lang="en-GB" dirty="0"/>
              <a:t> </a:t>
            </a:r>
            <a:r>
              <a:rPr lang="en-GB" dirty="0" err="1"/>
              <a:t>justo</a:t>
            </a:r>
            <a:r>
              <a:rPr lang="en-GB" dirty="0"/>
              <a:t> a </a:t>
            </a:r>
            <a:r>
              <a:rPr lang="en-GB" dirty="0" err="1"/>
              <a:t>commodo</a:t>
            </a:r>
            <a:r>
              <a:rPr lang="en-GB" dirty="0"/>
              <a:t> </a:t>
            </a:r>
            <a:r>
              <a:rPr lang="en-GB" dirty="0" err="1"/>
              <a:t>faucibus</a:t>
            </a:r>
            <a:r>
              <a:rPr lang="en-GB" dirty="0"/>
              <a:t>. Nam </a:t>
            </a:r>
            <a:r>
              <a:rPr lang="en-GB" dirty="0" err="1"/>
              <a:t>auctor</a:t>
            </a:r>
            <a:r>
              <a:rPr lang="en-GB" dirty="0"/>
              <a:t> </a:t>
            </a:r>
            <a:r>
              <a:rPr lang="en-GB" dirty="0" err="1"/>
              <a:t>risus</a:t>
            </a:r>
            <a:r>
              <a:rPr lang="en-GB" dirty="0"/>
              <a:t> in </a:t>
            </a:r>
            <a:r>
              <a:rPr lang="en-GB" dirty="0" err="1"/>
              <a:t>erat</a:t>
            </a:r>
            <a:r>
              <a:rPr lang="en-GB" dirty="0"/>
              <a:t> </a:t>
            </a:r>
            <a:r>
              <a:rPr lang="en-GB" dirty="0" err="1"/>
              <a:t>suscipit</a:t>
            </a:r>
            <a:r>
              <a:rPr lang="en-GB" dirty="0"/>
              <a:t>, vitae tempus </a:t>
            </a:r>
            <a:r>
              <a:rPr lang="en-GB" dirty="0" err="1"/>
              <a:t>lectus</a:t>
            </a:r>
            <a:r>
              <a:rPr lang="en-GB" dirty="0"/>
              <a:t> </a:t>
            </a:r>
            <a:r>
              <a:rPr lang="en-GB" dirty="0" err="1"/>
              <a:t>aliquet</a:t>
            </a:r>
            <a:r>
              <a:rPr lang="en-GB" dirty="0"/>
              <a:t>. </a:t>
            </a:r>
          </a:p>
        </p:txBody>
      </p:sp>
      <p:cxnSp>
        <p:nvCxnSpPr>
          <p:cNvPr id="12" name="Straight Connector 11"/>
          <p:cNvCxnSpPr/>
          <p:nvPr/>
        </p:nvCxnSpPr>
        <p:spPr>
          <a:xfrm>
            <a:off x="6096000" y="1880963"/>
            <a:ext cx="0" cy="4390015"/>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16" name="Content Placeholder 2"/>
          <p:cNvSpPr>
            <a:spLocks noGrp="1"/>
          </p:cNvSpPr>
          <p:nvPr>
            <p:ph idx="15" hasCustomPrompt="1"/>
          </p:nvPr>
        </p:nvSpPr>
        <p:spPr>
          <a:xfrm>
            <a:off x="6419983" y="2392070"/>
            <a:ext cx="5256079" cy="3989680"/>
          </a:xfrm>
          <a:prstGeom prst="rect">
            <a:avLst/>
          </a:prstGeom>
        </p:spPr>
        <p:txBody>
          <a:bodyPr>
            <a:normAutofit/>
          </a:bodyPr>
          <a:lstStyle>
            <a:lvl1pPr marL="342900" indent="-342900">
              <a:buClr>
                <a:schemeClr val="accent5"/>
              </a:buClr>
              <a:buSzPct val="80000"/>
              <a:buFont typeface="Bahnschrift SemiBold SemiConden" panose="020B0502040204020203" pitchFamily="34" charset="0"/>
              <a:buChar char="&gt;"/>
              <a:defRPr sz="1600" b="0"/>
            </a:lvl1pPr>
            <a:lvl2pPr marL="457200" indent="0">
              <a:buNone/>
              <a:defRPr/>
            </a:lvl2pPr>
          </a:lstStyle>
          <a:p>
            <a:pPr lvl="0"/>
            <a:r>
              <a:rPr lang="pt-BR" err="1"/>
              <a:t>Sed</a:t>
            </a:r>
            <a:r>
              <a:rPr lang="pt-BR"/>
              <a:t> ac </a:t>
            </a:r>
            <a:r>
              <a:rPr lang="pt-BR" err="1"/>
              <a:t>elementum</a:t>
            </a:r>
            <a:r>
              <a:rPr lang="pt-BR"/>
              <a:t> ante, id </a:t>
            </a:r>
            <a:r>
              <a:rPr lang="pt-BR" err="1"/>
              <a:t>varius</a:t>
            </a:r>
            <a:r>
              <a:rPr lang="pt-BR"/>
              <a:t> </a:t>
            </a:r>
            <a:r>
              <a:rPr lang="pt-BR" err="1"/>
              <a:t>orci</a:t>
            </a:r>
            <a:r>
              <a:rPr lang="pt-BR"/>
              <a:t>. </a:t>
            </a:r>
            <a:r>
              <a:rPr lang="pt-BR" err="1"/>
              <a:t>Maecenas</a:t>
            </a:r>
            <a:r>
              <a:rPr lang="pt-BR"/>
              <a:t> </a:t>
            </a:r>
            <a:r>
              <a:rPr lang="pt-BR" err="1"/>
              <a:t>interdum</a:t>
            </a:r>
            <a:r>
              <a:rPr lang="pt-BR"/>
              <a:t> </a:t>
            </a:r>
            <a:r>
              <a:rPr lang="pt-BR" err="1"/>
              <a:t>ligula</a:t>
            </a:r>
            <a:r>
              <a:rPr lang="pt-BR"/>
              <a:t> </a:t>
            </a:r>
            <a:r>
              <a:rPr lang="pt-BR" err="1"/>
              <a:t>eget</a:t>
            </a:r>
            <a:r>
              <a:rPr lang="pt-BR"/>
              <a:t> </a:t>
            </a:r>
            <a:r>
              <a:rPr lang="pt-BR" err="1"/>
              <a:t>consectetur</a:t>
            </a:r>
            <a:r>
              <a:rPr lang="pt-BR"/>
              <a:t> </a:t>
            </a:r>
            <a:r>
              <a:rPr lang="pt-BR" err="1"/>
              <a:t>feugiat</a:t>
            </a:r>
            <a:r>
              <a:rPr lang="pt-BR"/>
              <a:t>. </a:t>
            </a:r>
          </a:p>
          <a:p>
            <a:pPr lvl="0"/>
            <a:r>
              <a:rPr lang="pt-BR" err="1"/>
              <a:t>Praesent</a:t>
            </a:r>
            <a:r>
              <a:rPr lang="pt-BR"/>
              <a:t> </a:t>
            </a:r>
            <a:r>
              <a:rPr lang="pt-BR" err="1"/>
              <a:t>elit</a:t>
            </a:r>
            <a:r>
              <a:rPr lang="pt-BR"/>
              <a:t> est, </a:t>
            </a:r>
            <a:r>
              <a:rPr lang="pt-BR" err="1"/>
              <a:t>accumsan</a:t>
            </a:r>
            <a:r>
              <a:rPr lang="pt-BR"/>
              <a:t> </a:t>
            </a:r>
            <a:r>
              <a:rPr lang="pt-BR" err="1"/>
              <a:t>eget</a:t>
            </a:r>
            <a:r>
              <a:rPr lang="pt-BR"/>
              <a:t> </a:t>
            </a:r>
            <a:r>
              <a:rPr lang="pt-BR" err="1"/>
              <a:t>consectetur</a:t>
            </a:r>
            <a:r>
              <a:rPr lang="pt-BR"/>
              <a:t> ac, </a:t>
            </a:r>
            <a:r>
              <a:rPr lang="pt-BR" err="1"/>
              <a:t>lacinia</a:t>
            </a:r>
            <a:r>
              <a:rPr lang="pt-BR"/>
              <a:t> id mi. </a:t>
            </a:r>
            <a:r>
              <a:rPr lang="pt-BR" err="1"/>
              <a:t>Duis</a:t>
            </a:r>
            <a:r>
              <a:rPr lang="pt-BR"/>
              <a:t> </a:t>
            </a:r>
            <a:r>
              <a:rPr lang="pt-BR" err="1"/>
              <a:t>molestie</a:t>
            </a:r>
            <a:r>
              <a:rPr lang="pt-BR"/>
              <a:t> </a:t>
            </a:r>
            <a:r>
              <a:rPr lang="pt-BR" err="1"/>
              <a:t>semper</a:t>
            </a:r>
            <a:r>
              <a:rPr lang="pt-BR"/>
              <a:t> nunc </a:t>
            </a:r>
            <a:r>
              <a:rPr lang="pt-BR" err="1"/>
              <a:t>venenatis</a:t>
            </a:r>
            <a:r>
              <a:rPr lang="pt-BR"/>
              <a:t> </a:t>
            </a:r>
            <a:r>
              <a:rPr lang="pt-BR" err="1"/>
              <a:t>posuere</a:t>
            </a:r>
            <a:r>
              <a:rPr lang="pt-BR"/>
              <a:t>. </a:t>
            </a:r>
          </a:p>
          <a:p>
            <a:pPr lvl="0"/>
            <a:r>
              <a:rPr lang="pt-BR"/>
              <a:t>In </a:t>
            </a:r>
            <a:r>
              <a:rPr lang="pt-BR" err="1"/>
              <a:t>maximus</a:t>
            </a:r>
            <a:r>
              <a:rPr lang="pt-BR"/>
              <a:t> </a:t>
            </a:r>
            <a:r>
              <a:rPr lang="pt-BR" err="1"/>
              <a:t>aliquam</a:t>
            </a:r>
            <a:r>
              <a:rPr lang="pt-BR"/>
              <a:t> </a:t>
            </a:r>
            <a:r>
              <a:rPr lang="pt-BR" err="1"/>
              <a:t>enim</a:t>
            </a:r>
            <a:r>
              <a:rPr lang="pt-BR"/>
              <a:t>, </a:t>
            </a:r>
            <a:r>
              <a:rPr lang="pt-BR" err="1"/>
              <a:t>pharetra</a:t>
            </a:r>
            <a:r>
              <a:rPr lang="pt-BR"/>
              <a:t> </a:t>
            </a:r>
            <a:r>
              <a:rPr lang="pt-BR" err="1"/>
              <a:t>imperdiet</a:t>
            </a:r>
            <a:r>
              <a:rPr lang="pt-BR"/>
              <a:t> massa tempus ut. In eu </a:t>
            </a:r>
            <a:r>
              <a:rPr lang="pt-BR" err="1"/>
              <a:t>odio</a:t>
            </a:r>
            <a:r>
              <a:rPr lang="pt-BR"/>
              <a:t> </a:t>
            </a:r>
            <a:r>
              <a:rPr lang="pt-BR" err="1"/>
              <a:t>at</a:t>
            </a:r>
            <a:r>
              <a:rPr lang="pt-BR"/>
              <a:t> </a:t>
            </a:r>
            <a:r>
              <a:rPr lang="pt-BR" err="1"/>
              <a:t>enim</a:t>
            </a:r>
            <a:r>
              <a:rPr lang="pt-BR"/>
              <a:t> </a:t>
            </a:r>
            <a:r>
              <a:rPr lang="pt-BR" err="1"/>
              <a:t>tristique</a:t>
            </a:r>
            <a:r>
              <a:rPr lang="pt-BR"/>
              <a:t> </a:t>
            </a:r>
            <a:r>
              <a:rPr lang="pt-BR" err="1"/>
              <a:t>pretium</a:t>
            </a:r>
            <a:r>
              <a:rPr lang="pt-BR"/>
              <a:t> eu </a:t>
            </a:r>
            <a:r>
              <a:rPr lang="pt-BR" err="1"/>
              <a:t>sed</a:t>
            </a:r>
            <a:r>
              <a:rPr lang="pt-BR"/>
              <a:t> ex. </a:t>
            </a:r>
          </a:p>
          <a:p>
            <a:pPr lvl="0"/>
            <a:r>
              <a:rPr lang="pt-BR" err="1"/>
              <a:t>Sed</a:t>
            </a:r>
            <a:r>
              <a:rPr lang="pt-BR"/>
              <a:t> </a:t>
            </a:r>
            <a:r>
              <a:rPr lang="pt-BR" err="1"/>
              <a:t>faucibus</a:t>
            </a:r>
            <a:r>
              <a:rPr lang="pt-BR"/>
              <a:t> </a:t>
            </a:r>
            <a:r>
              <a:rPr lang="pt-BR" err="1"/>
              <a:t>efficitur</a:t>
            </a:r>
            <a:r>
              <a:rPr lang="pt-BR"/>
              <a:t> </a:t>
            </a:r>
            <a:r>
              <a:rPr lang="pt-BR" err="1"/>
              <a:t>tortor</a:t>
            </a:r>
            <a:r>
              <a:rPr lang="pt-BR"/>
              <a:t> </a:t>
            </a:r>
            <a:r>
              <a:rPr lang="pt-BR" err="1"/>
              <a:t>vel</a:t>
            </a:r>
            <a:r>
              <a:rPr lang="pt-BR"/>
              <a:t> </a:t>
            </a:r>
            <a:r>
              <a:rPr lang="pt-BR" err="1"/>
              <a:t>suscipit</a:t>
            </a:r>
            <a:r>
              <a:rPr lang="pt-BR"/>
              <a:t>. </a:t>
            </a:r>
            <a:r>
              <a:rPr lang="pt-BR" err="1"/>
              <a:t>Donec</a:t>
            </a:r>
            <a:r>
              <a:rPr lang="pt-BR"/>
              <a:t> </a:t>
            </a:r>
            <a:r>
              <a:rPr lang="pt-BR" err="1"/>
              <a:t>ligula</a:t>
            </a:r>
            <a:r>
              <a:rPr lang="pt-BR"/>
              <a:t> </a:t>
            </a:r>
            <a:r>
              <a:rPr lang="pt-BR" err="1"/>
              <a:t>enim</a:t>
            </a:r>
            <a:r>
              <a:rPr lang="pt-BR"/>
              <a:t>, </a:t>
            </a:r>
            <a:r>
              <a:rPr lang="pt-BR" err="1"/>
              <a:t>dapibus</a:t>
            </a:r>
            <a:r>
              <a:rPr lang="pt-BR"/>
              <a:t> </a:t>
            </a:r>
            <a:r>
              <a:rPr lang="pt-BR" err="1"/>
              <a:t>sit</a:t>
            </a:r>
            <a:r>
              <a:rPr lang="pt-BR"/>
              <a:t> </a:t>
            </a:r>
            <a:r>
              <a:rPr lang="pt-BR" err="1"/>
              <a:t>amet</a:t>
            </a:r>
            <a:r>
              <a:rPr lang="pt-BR"/>
              <a:t> urna </a:t>
            </a:r>
            <a:r>
              <a:rPr lang="pt-BR" err="1"/>
              <a:t>vel</a:t>
            </a:r>
            <a:r>
              <a:rPr lang="pt-BR"/>
              <a:t>, </a:t>
            </a:r>
            <a:r>
              <a:rPr lang="pt-BR" err="1"/>
              <a:t>convallis</a:t>
            </a:r>
            <a:r>
              <a:rPr lang="pt-BR"/>
              <a:t> </a:t>
            </a:r>
            <a:r>
              <a:rPr lang="pt-BR" err="1"/>
              <a:t>volutpat</a:t>
            </a:r>
            <a:r>
              <a:rPr lang="pt-BR"/>
              <a:t> </a:t>
            </a:r>
            <a:r>
              <a:rPr lang="pt-BR" err="1"/>
              <a:t>purus</a:t>
            </a:r>
            <a:r>
              <a:rPr lang="pt-BR"/>
              <a:t>. </a:t>
            </a:r>
          </a:p>
          <a:p>
            <a:pPr lvl="0"/>
            <a:r>
              <a:rPr lang="en-GB" err="1"/>
              <a:t>Curabitur</a:t>
            </a:r>
            <a:r>
              <a:rPr lang="en-GB"/>
              <a:t> at </a:t>
            </a:r>
            <a:r>
              <a:rPr lang="en-GB" err="1"/>
              <a:t>nisl</a:t>
            </a:r>
            <a:r>
              <a:rPr lang="en-GB"/>
              <a:t> </a:t>
            </a:r>
            <a:r>
              <a:rPr lang="en-GB" err="1"/>
              <a:t>ultricies</a:t>
            </a:r>
            <a:r>
              <a:rPr lang="en-GB"/>
              <a:t>, </a:t>
            </a:r>
            <a:r>
              <a:rPr lang="en-GB" err="1"/>
              <a:t>facilisis</a:t>
            </a:r>
            <a:r>
              <a:rPr lang="en-GB"/>
              <a:t> </a:t>
            </a:r>
            <a:r>
              <a:rPr lang="en-GB" err="1"/>
              <a:t>tortor</a:t>
            </a:r>
            <a:r>
              <a:rPr lang="en-GB"/>
              <a:t> at, </a:t>
            </a:r>
            <a:r>
              <a:rPr lang="en-GB" err="1"/>
              <a:t>molestie</a:t>
            </a:r>
            <a:r>
              <a:rPr lang="en-GB"/>
              <a:t> lacus. Maecenas </a:t>
            </a:r>
            <a:r>
              <a:rPr lang="en-GB" err="1"/>
              <a:t>malesuada</a:t>
            </a:r>
            <a:r>
              <a:rPr lang="en-GB"/>
              <a:t> </a:t>
            </a:r>
            <a:r>
              <a:rPr lang="en-GB" err="1"/>
              <a:t>imperdiet</a:t>
            </a:r>
            <a:r>
              <a:rPr lang="en-GB"/>
              <a:t> </a:t>
            </a:r>
            <a:r>
              <a:rPr lang="en-GB" err="1"/>
              <a:t>dolor</a:t>
            </a:r>
            <a:r>
              <a:rPr lang="en-GB"/>
              <a:t>, a porta </a:t>
            </a:r>
            <a:r>
              <a:rPr lang="en-GB" err="1"/>
              <a:t>justo</a:t>
            </a:r>
            <a:r>
              <a:rPr lang="en-GB"/>
              <a:t>. </a:t>
            </a:r>
            <a:r>
              <a:rPr lang="en-GB" err="1"/>
              <a:t>Suspendisse</a:t>
            </a:r>
            <a:r>
              <a:rPr lang="en-GB"/>
              <a:t> </a:t>
            </a:r>
            <a:r>
              <a:rPr lang="en-GB" err="1"/>
              <a:t>rhoncus</a:t>
            </a:r>
            <a:r>
              <a:rPr lang="en-GB"/>
              <a:t> </a:t>
            </a:r>
            <a:r>
              <a:rPr lang="en-GB" err="1"/>
              <a:t>enim</a:t>
            </a:r>
            <a:r>
              <a:rPr lang="en-GB"/>
              <a:t> at ipsum </a:t>
            </a:r>
            <a:r>
              <a:rPr lang="en-GB" err="1"/>
              <a:t>viverra</a:t>
            </a:r>
            <a:r>
              <a:rPr lang="en-GB"/>
              <a:t> </a:t>
            </a:r>
            <a:r>
              <a:rPr lang="en-GB" err="1"/>
              <a:t>interdum</a:t>
            </a:r>
            <a:r>
              <a:rPr lang="en-GB"/>
              <a:t>. </a:t>
            </a:r>
          </a:p>
          <a:p>
            <a:pPr lvl="0"/>
            <a:r>
              <a:rPr lang="en-GB" err="1"/>
              <a:t>Sed</a:t>
            </a:r>
            <a:r>
              <a:rPr lang="en-GB"/>
              <a:t> </a:t>
            </a:r>
            <a:r>
              <a:rPr lang="en-GB" err="1"/>
              <a:t>pulvinar</a:t>
            </a:r>
            <a:r>
              <a:rPr lang="en-GB"/>
              <a:t> </a:t>
            </a:r>
            <a:r>
              <a:rPr lang="en-GB" err="1"/>
              <a:t>justo</a:t>
            </a:r>
            <a:r>
              <a:rPr lang="en-GB"/>
              <a:t> a </a:t>
            </a:r>
            <a:r>
              <a:rPr lang="en-GB" err="1"/>
              <a:t>commodo</a:t>
            </a:r>
            <a:r>
              <a:rPr lang="en-GB"/>
              <a:t> </a:t>
            </a:r>
            <a:r>
              <a:rPr lang="en-GB" err="1"/>
              <a:t>faucibus</a:t>
            </a:r>
            <a:r>
              <a:rPr lang="en-GB"/>
              <a:t>. Nam </a:t>
            </a:r>
            <a:r>
              <a:rPr lang="en-GB" err="1"/>
              <a:t>auctor</a:t>
            </a:r>
            <a:r>
              <a:rPr lang="en-GB"/>
              <a:t> </a:t>
            </a:r>
            <a:r>
              <a:rPr lang="en-GB" err="1"/>
              <a:t>risus</a:t>
            </a:r>
            <a:r>
              <a:rPr lang="en-GB"/>
              <a:t> in </a:t>
            </a:r>
            <a:r>
              <a:rPr lang="en-GB" err="1"/>
              <a:t>erat</a:t>
            </a:r>
            <a:r>
              <a:rPr lang="en-GB"/>
              <a:t> </a:t>
            </a:r>
            <a:r>
              <a:rPr lang="en-GB" err="1"/>
              <a:t>suscipit</a:t>
            </a:r>
            <a:r>
              <a:rPr lang="en-GB"/>
              <a:t>, vitae tempus </a:t>
            </a:r>
            <a:r>
              <a:rPr lang="en-GB" err="1"/>
              <a:t>lectus</a:t>
            </a:r>
            <a:r>
              <a:rPr lang="en-GB"/>
              <a:t> </a:t>
            </a:r>
            <a:r>
              <a:rPr lang="en-GB" err="1"/>
              <a:t>aliquet</a:t>
            </a:r>
            <a:r>
              <a:rPr lang="en-GB"/>
              <a:t>. </a:t>
            </a:r>
          </a:p>
        </p:txBody>
      </p:sp>
      <p:sp>
        <p:nvSpPr>
          <p:cNvPr id="19" name="Text Placeholder 18"/>
          <p:cNvSpPr>
            <a:spLocks noGrp="1"/>
          </p:cNvSpPr>
          <p:nvPr>
            <p:ph type="body" sz="quarter" idx="16" hasCustomPrompt="1"/>
          </p:nvPr>
        </p:nvSpPr>
        <p:spPr>
          <a:xfrm>
            <a:off x="515932" y="1752271"/>
            <a:ext cx="5256086" cy="511175"/>
          </a:xfrm>
          <a:prstGeom prst="rect">
            <a:avLst/>
          </a:prstGeom>
          <a:solidFill>
            <a:schemeClr val="accent1"/>
          </a:solidFill>
        </p:spPr>
        <p:txBody>
          <a:bodyPr lIns="180000" anchor="ctr"/>
          <a:lstStyle>
            <a:lvl1pPr marL="0" indent="0" algn="ctr">
              <a:buNone/>
              <a:defRPr sz="1800" b="1" baseline="0">
                <a:solidFill>
                  <a:schemeClr val="bg1"/>
                </a:solidFill>
              </a:defRPr>
            </a:lvl1pPr>
          </a:lstStyle>
          <a:p>
            <a:pPr lvl="0"/>
            <a:r>
              <a:rPr lang="en-US"/>
              <a:t>[Insert the title of this column here]</a:t>
            </a:r>
            <a:endParaRPr lang="en-GB"/>
          </a:p>
        </p:txBody>
      </p:sp>
      <p:sp>
        <p:nvSpPr>
          <p:cNvPr id="20" name="Text Placeholder 18"/>
          <p:cNvSpPr>
            <a:spLocks noGrp="1"/>
          </p:cNvSpPr>
          <p:nvPr>
            <p:ph type="body" sz="quarter" idx="17" hasCustomPrompt="1"/>
          </p:nvPr>
        </p:nvSpPr>
        <p:spPr>
          <a:xfrm>
            <a:off x="6419983" y="1752271"/>
            <a:ext cx="5256410" cy="511175"/>
          </a:xfrm>
          <a:prstGeom prst="rect">
            <a:avLst/>
          </a:prstGeom>
          <a:solidFill>
            <a:schemeClr val="accent4"/>
          </a:solidFill>
        </p:spPr>
        <p:txBody>
          <a:bodyPr lIns="180000" anchor="ctr"/>
          <a:lstStyle>
            <a:lvl1pPr marL="0" indent="0" algn="ctr">
              <a:buNone/>
              <a:defRPr sz="1800" b="1" baseline="0">
                <a:solidFill>
                  <a:schemeClr val="bg1"/>
                </a:solidFill>
              </a:defRPr>
            </a:lvl1pPr>
          </a:lstStyle>
          <a:p>
            <a:pPr lvl="0"/>
            <a:r>
              <a:rPr lang="en-US"/>
              <a:t>[Insert the title of this column here]</a:t>
            </a:r>
            <a:endParaRPr lang="en-GB"/>
          </a:p>
        </p:txBody>
      </p:sp>
      <p:sp>
        <p:nvSpPr>
          <p:cNvPr id="4" name="Slide Number Placeholder 3"/>
          <p:cNvSpPr>
            <a:spLocks noGrp="1"/>
          </p:cNvSpPr>
          <p:nvPr>
            <p:ph type="sldNum" sz="quarter" idx="20"/>
          </p:nvPr>
        </p:nvSpPr>
        <p:spPr/>
        <p:txBody>
          <a:bodyPr/>
          <a:lstStyle/>
          <a:p>
            <a:fld id="{A36EBB71-1AEC-4D92-8A51-969FF0A7CB17}" type="slidenum">
              <a:rPr lang="en-GB" noProof="0" smtClean="0"/>
              <a:pPr/>
              <a:t>‹#›</a:t>
            </a:fld>
            <a:endParaRPr lang="en-GB" noProof="0" dirty="0"/>
          </a:p>
        </p:txBody>
      </p:sp>
      <p:sp>
        <p:nvSpPr>
          <p:cNvPr id="13" name="Text Placeholder 13"/>
          <p:cNvSpPr>
            <a:spLocks noGrp="1"/>
          </p:cNvSpPr>
          <p:nvPr>
            <p:ph type="body" sz="quarter" idx="14" hasCustomPrompt="1"/>
          </p:nvPr>
        </p:nvSpPr>
        <p:spPr>
          <a:xfrm>
            <a:off x="515938" y="908050"/>
            <a:ext cx="11160125" cy="579457"/>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cxnSp>
        <p:nvCxnSpPr>
          <p:cNvPr id="14" name="Straight Connector 13"/>
          <p:cNvCxnSpPr/>
          <p:nvPr userDrawn="1"/>
        </p:nvCxnSpPr>
        <p:spPr>
          <a:xfrm>
            <a:off x="6096000" y="1880963"/>
            <a:ext cx="0" cy="4390015"/>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34466530"/>
      </p:ext>
    </p:extLst>
  </p:cSld>
  <p:clrMapOvr>
    <a:masterClrMapping/>
  </p:clrMapOvr>
  <p:extLst>
    <p:ext uri="{DCECCB84-F9BA-43D5-87BE-67443E8EF086}">
      <p15:sldGuideLst xmlns:p15="http://schemas.microsoft.com/office/powerpoint/2012/main">
        <p15:guide id="6" orient="horz" pos="2160" userDrawn="1">
          <p15:clr>
            <a:srgbClr val="FBAE40"/>
          </p15:clr>
        </p15:guide>
        <p15:guide id="7" pos="3840" userDrawn="1">
          <p15:clr>
            <a:srgbClr val="FBAE40"/>
          </p15:clr>
        </p15:guide>
        <p15:guide id="8" orient="horz" pos="572" userDrawn="1">
          <p15:clr>
            <a:srgbClr val="FBAE40"/>
          </p15:clr>
        </p15:guide>
        <p15:guide id="9" pos="7355" userDrawn="1">
          <p15:clr>
            <a:srgbClr val="FBAE40"/>
          </p15:clr>
        </p15:guide>
        <p15:guide id="10" pos="325"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 1 image">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A36EBB71-1AEC-4D92-8A51-969FF0A7CB17}" type="slidenum">
              <a:rPr lang="en-GB" smtClean="0"/>
              <a:pPr/>
              <a:t>‹#›</a:t>
            </a:fld>
            <a:endParaRPr lang="en-GB"/>
          </a:p>
        </p:txBody>
      </p:sp>
      <p:sp>
        <p:nvSpPr>
          <p:cNvPr id="4" name="Text Placeholder 9"/>
          <p:cNvSpPr>
            <a:spLocks noGrp="1"/>
          </p:cNvSpPr>
          <p:nvPr>
            <p:ph type="body" sz="quarter" idx="13" hasCustomPrompt="1"/>
          </p:nvPr>
        </p:nvSpPr>
        <p:spPr>
          <a:xfrm>
            <a:off x="678360" y="135266"/>
            <a:ext cx="11311642" cy="416620"/>
          </a:xfrm>
          <a:prstGeom prst="rect">
            <a:avLst/>
          </a:prstGeom>
        </p:spPr>
        <p:txBody>
          <a:bodyPr>
            <a:noAutofit/>
          </a:bodyPr>
          <a:lstStyle>
            <a:lvl1pPr marL="0" indent="0">
              <a:buNone/>
              <a:defRPr sz="2400" b="1"/>
            </a:lvl1pPr>
          </a:lstStyle>
          <a:p>
            <a:pPr lvl="0"/>
            <a:r>
              <a:rPr lang="en-US"/>
              <a:t>[Add slide title here]</a:t>
            </a:r>
          </a:p>
        </p:txBody>
      </p:sp>
      <p:sp>
        <p:nvSpPr>
          <p:cNvPr id="5" name="Content Placeholder 2"/>
          <p:cNvSpPr>
            <a:spLocks noGrp="1"/>
          </p:cNvSpPr>
          <p:nvPr>
            <p:ph idx="1" hasCustomPrompt="1"/>
          </p:nvPr>
        </p:nvSpPr>
        <p:spPr>
          <a:xfrm>
            <a:off x="515938" y="2392070"/>
            <a:ext cx="5255755" cy="3989680"/>
          </a:xfrm>
          <a:prstGeom prst="rect">
            <a:avLst/>
          </a:prstGeom>
        </p:spPr>
        <p:txBody>
          <a:bodyPr>
            <a:normAutofit/>
          </a:bodyPr>
          <a:lstStyle>
            <a:lvl1pPr marL="342900" indent="-342900">
              <a:buClr>
                <a:schemeClr val="accent1"/>
              </a:buClr>
              <a:buSzPct val="80000"/>
              <a:buFont typeface="Bahnschrift SemiBold SemiConden" panose="020B0502040204020203" pitchFamily="34" charset="0"/>
              <a:buChar char="&gt;"/>
              <a:defRPr sz="1600" b="0"/>
            </a:lvl1pPr>
            <a:lvl2pPr marL="457200" indent="0">
              <a:buNone/>
              <a:defRPr/>
            </a:lvl2pPr>
          </a:lstStyle>
          <a:p>
            <a:pPr lvl="0"/>
            <a:r>
              <a:rPr lang="pt-BR" dirty="0" err="1"/>
              <a:t>Sed</a:t>
            </a:r>
            <a:r>
              <a:rPr lang="pt-BR" dirty="0"/>
              <a:t> ac </a:t>
            </a:r>
            <a:r>
              <a:rPr lang="pt-BR" dirty="0" err="1"/>
              <a:t>elementum</a:t>
            </a:r>
            <a:r>
              <a:rPr lang="pt-BR" dirty="0"/>
              <a:t> ante, id </a:t>
            </a:r>
            <a:r>
              <a:rPr lang="pt-BR" dirty="0" err="1"/>
              <a:t>varius</a:t>
            </a:r>
            <a:r>
              <a:rPr lang="pt-BR" dirty="0"/>
              <a:t> </a:t>
            </a:r>
            <a:r>
              <a:rPr lang="pt-BR" dirty="0" err="1"/>
              <a:t>orci</a:t>
            </a:r>
            <a:r>
              <a:rPr lang="pt-BR" dirty="0"/>
              <a:t>. </a:t>
            </a:r>
            <a:r>
              <a:rPr lang="pt-BR" dirty="0" err="1"/>
              <a:t>Maecenas</a:t>
            </a:r>
            <a:r>
              <a:rPr lang="pt-BR" dirty="0"/>
              <a:t> </a:t>
            </a:r>
            <a:r>
              <a:rPr lang="pt-BR" dirty="0" err="1"/>
              <a:t>interdum</a:t>
            </a:r>
            <a:r>
              <a:rPr lang="pt-BR" dirty="0"/>
              <a:t> </a:t>
            </a:r>
            <a:r>
              <a:rPr lang="pt-BR" dirty="0" err="1"/>
              <a:t>ligula</a:t>
            </a:r>
            <a:r>
              <a:rPr lang="pt-BR" dirty="0"/>
              <a:t> </a:t>
            </a:r>
            <a:r>
              <a:rPr lang="pt-BR" dirty="0" err="1"/>
              <a:t>eget</a:t>
            </a:r>
            <a:r>
              <a:rPr lang="pt-BR" dirty="0"/>
              <a:t> </a:t>
            </a:r>
            <a:r>
              <a:rPr lang="pt-BR" dirty="0" err="1"/>
              <a:t>consectetur</a:t>
            </a:r>
            <a:r>
              <a:rPr lang="pt-BR" dirty="0"/>
              <a:t> </a:t>
            </a:r>
            <a:r>
              <a:rPr lang="pt-BR" dirty="0" err="1"/>
              <a:t>feugiat</a:t>
            </a:r>
            <a:r>
              <a:rPr lang="pt-BR" dirty="0"/>
              <a:t>. </a:t>
            </a:r>
          </a:p>
          <a:p>
            <a:pPr lvl="0"/>
            <a:r>
              <a:rPr lang="pt-BR" dirty="0" err="1"/>
              <a:t>Praesent</a:t>
            </a:r>
            <a:r>
              <a:rPr lang="pt-BR" dirty="0"/>
              <a:t> </a:t>
            </a:r>
            <a:r>
              <a:rPr lang="pt-BR" dirty="0" err="1"/>
              <a:t>elit</a:t>
            </a:r>
            <a:r>
              <a:rPr lang="pt-BR" dirty="0"/>
              <a:t> est, </a:t>
            </a:r>
            <a:r>
              <a:rPr lang="pt-BR" dirty="0" err="1"/>
              <a:t>accumsan</a:t>
            </a:r>
            <a:r>
              <a:rPr lang="pt-BR" dirty="0"/>
              <a:t> </a:t>
            </a:r>
            <a:r>
              <a:rPr lang="pt-BR" dirty="0" err="1"/>
              <a:t>eget</a:t>
            </a:r>
            <a:r>
              <a:rPr lang="pt-BR" dirty="0"/>
              <a:t> </a:t>
            </a:r>
            <a:r>
              <a:rPr lang="pt-BR" dirty="0" err="1"/>
              <a:t>consectetur</a:t>
            </a:r>
            <a:r>
              <a:rPr lang="pt-BR" dirty="0"/>
              <a:t> ac, </a:t>
            </a:r>
            <a:r>
              <a:rPr lang="pt-BR" dirty="0" err="1"/>
              <a:t>lacinia</a:t>
            </a:r>
            <a:r>
              <a:rPr lang="pt-BR" dirty="0"/>
              <a:t> id mi. </a:t>
            </a:r>
            <a:r>
              <a:rPr lang="pt-BR" dirty="0" err="1"/>
              <a:t>Duis</a:t>
            </a:r>
            <a:r>
              <a:rPr lang="pt-BR" dirty="0"/>
              <a:t> </a:t>
            </a:r>
            <a:r>
              <a:rPr lang="pt-BR" dirty="0" err="1"/>
              <a:t>molestie</a:t>
            </a:r>
            <a:r>
              <a:rPr lang="pt-BR" dirty="0"/>
              <a:t> </a:t>
            </a:r>
            <a:r>
              <a:rPr lang="pt-BR" dirty="0" err="1"/>
              <a:t>semper</a:t>
            </a:r>
            <a:r>
              <a:rPr lang="pt-BR" dirty="0"/>
              <a:t> nunc </a:t>
            </a:r>
            <a:r>
              <a:rPr lang="pt-BR" dirty="0" err="1"/>
              <a:t>venenatis</a:t>
            </a:r>
            <a:r>
              <a:rPr lang="pt-BR" dirty="0"/>
              <a:t> </a:t>
            </a:r>
            <a:r>
              <a:rPr lang="pt-BR" dirty="0" err="1"/>
              <a:t>posuere</a:t>
            </a:r>
            <a:r>
              <a:rPr lang="pt-BR" dirty="0"/>
              <a:t>. </a:t>
            </a:r>
          </a:p>
          <a:p>
            <a:pPr lvl="0"/>
            <a:r>
              <a:rPr lang="pt-BR" dirty="0"/>
              <a:t>In </a:t>
            </a:r>
            <a:r>
              <a:rPr lang="pt-BR" dirty="0" err="1"/>
              <a:t>maximus</a:t>
            </a:r>
            <a:r>
              <a:rPr lang="pt-BR" dirty="0"/>
              <a:t> </a:t>
            </a:r>
            <a:r>
              <a:rPr lang="pt-BR" dirty="0" err="1"/>
              <a:t>aliquam</a:t>
            </a:r>
            <a:r>
              <a:rPr lang="pt-BR" dirty="0"/>
              <a:t> </a:t>
            </a:r>
            <a:r>
              <a:rPr lang="pt-BR" dirty="0" err="1"/>
              <a:t>enim</a:t>
            </a:r>
            <a:r>
              <a:rPr lang="pt-BR" dirty="0"/>
              <a:t>, </a:t>
            </a:r>
            <a:r>
              <a:rPr lang="pt-BR" dirty="0" err="1"/>
              <a:t>pharetra</a:t>
            </a:r>
            <a:r>
              <a:rPr lang="pt-BR" dirty="0"/>
              <a:t> </a:t>
            </a:r>
            <a:r>
              <a:rPr lang="pt-BR" dirty="0" err="1"/>
              <a:t>imperdiet</a:t>
            </a:r>
            <a:r>
              <a:rPr lang="pt-BR" dirty="0"/>
              <a:t> massa tempus ut. In eu </a:t>
            </a:r>
            <a:r>
              <a:rPr lang="pt-BR" dirty="0" err="1"/>
              <a:t>odio</a:t>
            </a:r>
            <a:r>
              <a:rPr lang="pt-BR" dirty="0"/>
              <a:t> </a:t>
            </a:r>
            <a:r>
              <a:rPr lang="pt-BR" dirty="0" err="1"/>
              <a:t>at</a:t>
            </a:r>
            <a:r>
              <a:rPr lang="pt-BR" dirty="0"/>
              <a:t> </a:t>
            </a:r>
            <a:r>
              <a:rPr lang="pt-BR" dirty="0" err="1"/>
              <a:t>enim</a:t>
            </a:r>
            <a:r>
              <a:rPr lang="pt-BR" dirty="0"/>
              <a:t> </a:t>
            </a:r>
            <a:r>
              <a:rPr lang="pt-BR" dirty="0" err="1"/>
              <a:t>tristique</a:t>
            </a:r>
            <a:r>
              <a:rPr lang="pt-BR" dirty="0"/>
              <a:t> </a:t>
            </a:r>
            <a:r>
              <a:rPr lang="pt-BR" dirty="0" err="1"/>
              <a:t>pretium</a:t>
            </a:r>
            <a:r>
              <a:rPr lang="pt-BR" dirty="0"/>
              <a:t> eu </a:t>
            </a:r>
            <a:r>
              <a:rPr lang="pt-BR" dirty="0" err="1"/>
              <a:t>sed</a:t>
            </a:r>
            <a:r>
              <a:rPr lang="pt-BR" dirty="0"/>
              <a:t> ex. </a:t>
            </a:r>
          </a:p>
          <a:p>
            <a:pPr lvl="0"/>
            <a:r>
              <a:rPr lang="pt-BR" dirty="0" err="1"/>
              <a:t>Sed</a:t>
            </a:r>
            <a:r>
              <a:rPr lang="pt-BR" dirty="0"/>
              <a:t> </a:t>
            </a:r>
            <a:r>
              <a:rPr lang="pt-BR" dirty="0" err="1"/>
              <a:t>faucibus</a:t>
            </a:r>
            <a:r>
              <a:rPr lang="pt-BR" dirty="0"/>
              <a:t> </a:t>
            </a:r>
            <a:r>
              <a:rPr lang="pt-BR" dirty="0" err="1"/>
              <a:t>efficitur</a:t>
            </a:r>
            <a:r>
              <a:rPr lang="pt-BR" dirty="0"/>
              <a:t> </a:t>
            </a:r>
            <a:r>
              <a:rPr lang="pt-BR" dirty="0" err="1"/>
              <a:t>tortor</a:t>
            </a:r>
            <a:r>
              <a:rPr lang="pt-BR" dirty="0"/>
              <a:t> </a:t>
            </a:r>
            <a:r>
              <a:rPr lang="pt-BR" dirty="0" err="1"/>
              <a:t>vel</a:t>
            </a:r>
            <a:r>
              <a:rPr lang="pt-BR" dirty="0"/>
              <a:t> </a:t>
            </a:r>
            <a:r>
              <a:rPr lang="pt-BR" dirty="0" err="1"/>
              <a:t>suscipit</a:t>
            </a:r>
            <a:r>
              <a:rPr lang="pt-BR" dirty="0"/>
              <a:t>. </a:t>
            </a:r>
            <a:r>
              <a:rPr lang="pt-BR" dirty="0" err="1"/>
              <a:t>Donec</a:t>
            </a:r>
            <a:r>
              <a:rPr lang="pt-BR" dirty="0"/>
              <a:t> </a:t>
            </a:r>
            <a:r>
              <a:rPr lang="pt-BR" dirty="0" err="1"/>
              <a:t>ligula</a:t>
            </a:r>
            <a:r>
              <a:rPr lang="pt-BR" dirty="0"/>
              <a:t> </a:t>
            </a:r>
            <a:r>
              <a:rPr lang="pt-BR" dirty="0" err="1"/>
              <a:t>enim</a:t>
            </a:r>
            <a:r>
              <a:rPr lang="pt-BR" dirty="0"/>
              <a:t>, </a:t>
            </a:r>
            <a:r>
              <a:rPr lang="pt-BR" dirty="0" err="1"/>
              <a:t>dapibus</a:t>
            </a:r>
            <a:r>
              <a:rPr lang="pt-BR" dirty="0"/>
              <a:t> </a:t>
            </a:r>
            <a:r>
              <a:rPr lang="pt-BR" dirty="0" err="1"/>
              <a:t>sit</a:t>
            </a:r>
            <a:r>
              <a:rPr lang="pt-BR" dirty="0"/>
              <a:t> </a:t>
            </a:r>
            <a:r>
              <a:rPr lang="pt-BR" dirty="0" err="1"/>
              <a:t>amet</a:t>
            </a:r>
            <a:r>
              <a:rPr lang="pt-BR" dirty="0"/>
              <a:t> urna </a:t>
            </a:r>
            <a:r>
              <a:rPr lang="pt-BR" dirty="0" err="1"/>
              <a:t>vel</a:t>
            </a:r>
            <a:r>
              <a:rPr lang="pt-BR" dirty="0"/>
              <a:t>, </a:t>
            </a:r>
            <a:r>
              <a:rPr lang="pt-BR" dirty="0" err="1"/>
              <a:t>convallis</a:t>
            </a:r>
            <a:r>
              <a:rPr lang="pt-BR" dirty="0"/>
              <a:t> </a:t>
            </a:r>
            <a:r>
              <a:rPr lang="pt-BR" dirty="0" err="1"/>
              <a:t>volutpat</a:t>
            </a:r>
            <a:r>
              <a:rPr lang="pt-BR" dirty="0"/>
              <a:t> </a:t>
            </a:r>
            <a:r>
              <a:rPr lang="pt-BR" dirty="0" err="1"/>
              <a:t>purus</a:t>
            </a:r>
            <a:r>
              <a:rPr lang="pt-BR" dirty="0"/>
              <a:t>. </a:t>
            </a:r>
          </a:p>
          <a:p>
            <a:pPr lvl="0"/>
            <a:r>
              <a:rPr lang="en-GB" dirty="0" err="1"/>
              <a:t>Curabitur</a:t>
            </a:r>
            <a:r>
              <a:rPr lang="en-GB" dirty="0"/>
              <a:t> at </a:t>
            </a:r>
            <a:r>
              <a:rPr lang="en-GB" dirty="0" err="1"/>
              <a:t>nisl</a:t>
            </a:r>
            <a:r>
              <a:rPr lang="en-GB" dirty="0"/>
              <a:t> </a:t>
            </a:r>
            <a:r>
              <a:rPr lang="en-GB" dirty="0" err="1"/>
              <a:t>ultricies</a:t>
            </a:r>
            <a:r>
              <a:rPr lang="en-GB" dirty="0"/>
              <a:t>, </a:t>
            </a:r>
            <a:r>
              <a:rPr lang="en-GB" dirty="0" err="1"/>
              <a:t>facilisis</a:t>
            </a:r>
            <a:r>
              <a:rPr lang="en-GB" dirty="0"/>
              <a:t> </a:t>
            </a:r>
            <a:r>
              <a:rPr lang="en-GB" dirty="0" err="1"/>
              <a:t>tortor</a:t>
            </a:r>
            <a:r>
              <a:rPr lang="en-GB" dirty="0"/>
              <a:t> at, </a:t>
            </a:r>
            <a:r>
              <a:rPr lang="en-GB" dirty="0" err="1"/>
              <a:t>molestie</a:t>
            </a:r>
            <a:r>
              <a:rPr lang="en-GB" dirty="0"/>
              <a:t> lacus. Maecenas </a:t>
            </a:r>
            <a:r>
              <a:rPr lang="en-GB" dirty="0" err="1"/>
              <a:t>malesuada</a:t>
            </a:r>
            <a:r>
              <a:rPr lang="en-GB" dirty="0"/>
              <a:t> </a:t>
            </a:r>
            <a:r>
              <a:rPr lang="en-GB" dirty="0" err="1"/>
              <a:t>imperdiet</a:t>
            </a:r>
            <a:r>
              <a:rPr lang="en-GB" dirty="0"/>
              <a:t> </a:t>
            </a:r>
            <a:r>
              <a:rPr lang="en-GB" dirty="0" err="1"/>
              <a:t>dolor</a:t>
            </a:r>
            <a:r>
              <a:rPr lang="en-GB" dirty="0"/>
              <a:t>, a porta </a:t>
            </a:r>
            <a:r>
              <a:rPr lang="en-GB" dirty="0" err="1"/>
              <a:t>justo</a:t>
            </a:r>
            <a:r>
              <a:rPr lang="en-GB" dirty="0"/>
              <a:t>. </a:t>
            </a:r>
            <a:r>
              <a:rPr lang="en-GB" dirty="0" err="1"/>
              <a:t>Suspendisse</a:t>
            </a:r>
            <a:r>
              <a:rPr lang="en-GB" dirty="0"/>
              <a:t> </a:t>
            </a:r>
            <a:r>
              <a:rPr lang="en-GB" dirty="0" err="1"/>
              <a:t>rhoncus</a:t>
            </a:r>
            <a:r>
              <a:rPr lang="en-GB" dirty="0"/>
              <a:t> </a:t>
            </a:r>
            <a:r>
              <a:rPr lang="en-GB" dirty="0" err="1"/>
              <a:t>enim</a:t>
            </a:r>
            <a:r>
              <a:rPr lang="en-GB" dirty="0"/>
              <a:t> at ipsum </a:t>
            </a:r>
            <a:r>
              <a:rPr lang="en-GB" dirty="0" err="1"/>
              <a:t>viverra</a:t>
            </a:r>
            <a:r>
              <a:rPr lang="en-GB" dirty="0"/>
              <a:t> </a:t>
            </a:r>
            <a:r>
              <a:rPr lang="en-GB" dirty="0" err="1"/>
              <a:t>interdum</a:t>
            </a:r>
            <a:r>
              <a:rPr lang="en-GB" dirty="0"/>
              <a:t>. </a:t>
            </a:r>
          </a:p>
          <a:p>
            <a:pPr lvl="0"/>
            <a:r>
              <a:rPr lang="en-GB" dirty="0" err="1"/>
              <a:t>Sed</a:t>
            </a:r>
            <a:r>
              <a:rPr lang="en-GB" dirty="0"/>
              <a:t> </a:t>
            </a:r>
            <a:r>
              <a:rPr lang="en-GB" dirty="0" err="1"/>
              <a:t>pulvinar</a:t>
            </a:r>
            <a:r>
              <a:rPr lang="en-GB" dirty="0"/>
              <a:t> </a:t>
            </a:r>
            <a:r>
              <a:rPr lang="en-GB" dirty="0" err="1"/>
              <a:t>justo</a:t>
            </a:r>
            <a:r>
              <a:rPr lang="en-GB" dirty="0"/>
              <a:t> a </a:t>
            </a:r>
            <a:r>
              <a:rPr lang="en-GB" dirty="0" err="1"/>
              <a:t>commodo</a:t>
            </a:r>
            <a:r>
              <a:rPr lang="en-GB" dirty="0"/>
              <a:t> </a:t>
            </a:r>
            <a:r>
              <a:rPr lang="en-GB" dirty="0" err="1"/>
              <a:t>faucibus</a:t>
            </a:r>
            <a:r>
              <a:rPr lang="en-GB" dirty="0"/>
              <a:t>. Nam </a:t>
            </a:r>
            <a:r>
              <a:rPr lang="en-GB" dirty="0" err="1"/>
              <a:t>auctor</a:t>
            </a:r>
            <a:r>
              <a:rPr lang="en-GB" dirty="0"/>
              <a:t> </a:t>
            </a:r>
            <a:r>
              <a:rPr lang="en-GB" dirty="0" err="1"/>
              <a:t>risus</a:t>
            </a:r>
            <a:r>
              <a:rPr lang="en-GB" dirty="0"/>
              <a:t> in </a:t>
            </a:r>
            <a:r>
              <a:rPr lang="en-GB" dirty="0" err="1"/>
              <a:t>erat</a:t>
            </a:r>
            <a:r>
              <a:rPr lang="en-GB" dirty="0"/>
              <a:t> </a:t>
            </a:r>
            <a:r>
              <a:rPr lang="en-GB" dirty="0" err="1"/>
              <a:t>suscipit</a:t>
            </a:r>
            <a:r>
              <a:rPr lang="en-GB" dirty="0"/>
              <a:t>, vitae tempus </a:t>
            </a:r>
            <a:r>
              <a:rPr lang="en-GB" dirty="0" err="1"/>
              <a:t>lectus</a:t>
            </a:r>
            <a:r>
              <a:rPr lang="en-GB" dirty="0"/>
              <a:t> </a:t>
            </a:r>
            <a:r>
              <a:rPr lang="en-GB" dirty="0" err="1"/>
              <a:t>aliquet</a:t>
            </a:r>
            <a:r>
              <a:rPr lang="en-GB" dirty="0"/>
              <a:t>. </a:t>
            </a:r>
          </a:p>
        </p:txBody>
      </p:sp>
      <p:sp>
        <p:nvSpPr>
          <p:cNvPr id="6" name="Text Placeholder 18"/>
          <p:cNvSpPr>
            <a:spLocks noGrp="1"/>
          </p:cNvSpPr>
          <p:nvPr>
            <p:ph type="body" sz="quarter" idx="16" hasCustomPrompt="1"/>
          </p:nvPr>
        </p:nvSpPr>
        <p:spPr>
          <a:xfrm>
            <a:off x="515932" y="1752271"/>
            <a:ext cx="5256086" cy="511175"/>
          </a:xfrm>
          <a:prstGeom prst="rect">
            <a:avLst/>
          </a:prstGeom>
          <a:solidFill>
            <a:schemeClr val="accent1"/>
          </a:solidFill>
        </p:spPr>
        <p:txBody>
          <a:bodyPr lIns="180000" anchor="ctr"/>
          <a:lstStyle>
            <a:lvl1pPr marL="0" indent="0" algn="ctr">
              <a:buNone/>
              <a:defRPr sz="1800" b="1" baseline="0">
                <a:solidFill>
                  <a:schemeClr val="bg1"/>
                </a:solidFill>
              </a:defRPr>
            </a:lvl1pPr>
          </a:lstStyle>
          <a:p>
            <a:pPr lvl="0"/>
            <a:r>
              <a:rPr lang="en-US"/>
              <a:t>[Insert the title of this column here]</a:t>
            </a:r>
            <a:endParaRPr lang="en-GB"/>
          </a:p>
        </p:txBody>
      </p:sp>
      <p:sp>
        <p:nvSpPr>
          <p:cNvPr id="7" name="Text Placeholder 13"/>
          <p:cNvSpPr>
            <a:spLocks noGrp="1"/>
          </p:cNvSpPr>
          <p:nvPr>
            <p:ph type="body" sz="quarter" idx="14" hasCustomPrompt="1"/>
          </p:nvPr>
        </p:nvSpPr>
        <p:spPr>
          <a:xfrm>
            <a:off x="515938" y="908050"/>
            <a:ext cx="11160125" cy="579457"/>
          </a:xfrm>
          <a:prstGeom prst="rect">
            <a:avLst/>
          </a:prstGeom>
          <a:solidFill>
            <a:schemeClr val="bg1">
              <a:lumMod val="95000"/>
            </a:schemeClr>
          </a:solidFill>
        </p:spPr>
        <p:txBody>
          <a:bodyPr anchor="ctr">
            <a:normAutofit/>
          </a:bodyPr>
          <a:lstStyle>
            <a:lvl1pPr marL="0" indent="0" algn="ctr">
              <a:buNone/>
              <a:defRPr sz="1400" baseline="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dirty="0"/>
              <a:t>This is a placeholder for a short introduction text to the slide. </a:t>
            </a:r>
            <a:r>
              <a:rPr lang="en-US" dirty="0" err="1"/>
              <a:t>Aliquam</a:t>
            </a:r>
            <a:r>
              <a:rPr lang="en-US" dirty="0"/>
              <a:t> </a:t>
            </a:r>
            <a:r>
              <a:rPr lang="en-US" dirty="0" err="1"/>
              <a:t>erat</a:t>
            </a:r>
            <a:r>
              <a:rPr lang="en-US" dirty="0"/>
              <a:t> </a:t>
            </a:r>
            <a:r>
              <a:rPr lang="en-US" dirty="0" err="1"/>
              <a:t>volutpat</a:t>
            </a:r>
            <a:r>
              <a:rPr lang="en-US" dirty="0"/>
              <a:t>. </a:t>
            </a:r>
            <a:br>
              <a:rPr lang="en-US" dirty="0"/>
            </a:br>
            <a:r>
              <a:rPr lang="en-US" dirty="0"/>
              <a:t>Nam vitae </a:t>
            </a:r>
            <a:r>
              <a:rPr lang="en-US" dirty="0" err="1"/>
              <a:t>vulputate</a:t>
            </a:r>
            <a:r>
              <a:rPr lang="en-US" dirty="0"/>
              <a:t> </a:t>
            </a:r>
            <a:r>
              <a:rPr lang="en-US" dirty="0" err="1"/>
              <a:t>tortor</a:t>
            </a:r>
            <a:r>
              <a:rPr lang="en-US" dirty="0"/>
              <a:t>. Nam </a:t>
            </a:r>
            <a:r>
              <a:rPr lang="en-US" dirty="0" err="1"/>
              <a:t>eget</a:t>
            </a:r>
            <a:r>
              <a:rPr lang="en-US" dirty="0"/>
              <a:t> </a:t>
            </a:r>
            <a:r>
              <a:rPr lang="en-US" dirty="0" err="1"/>
              <a:t>metus</a:t>
            </a:r>
            <a:r>
              <a:rPr lang="en-US" dirty="0"/>
              <a:t> </a:t>
            </a:r>
            <a:r>
              <a:rPr lang="en-US" dirty="0" err="1"/>
              <a:t>leo</a:t>
            </a:r>
            <a:r>
              <a:rPr lang="en-US" dirty="0"/>
              <a:t>. Maecenas dictum ex </a:t>
            </a:r>
            <a:r>
              <a:rPr lang="en-US" dirty="0" err="1"/>
              <a:t>sed</a:t>
            </a:r>
            <a:r>
              <a:rPr lang="en-US" dirty="0"/>
              <a:t> </a:t>
            </a:r>
            <a:r>
              <a:rPr lang="en-US" dirty="0" err="1"/>
              <a:t>neque</a:t>
            </a:r>
            <a:r>
              <a:rPr lang="en-US" dirty="0"/>
              <a:t> cursus </a:t>
            </a:r>
            <a:r>
              <a:rPr lang="en-US" dirty="0" err="1"/>
              <a:t>eleifend</a:t>
            </a:r>
            <a:r>
              <a:rPr lang="en-US" dirty="0"/>
              <a:t>. </a:t>
            </a:r>
            <a:r>
              <a:rPr lang="en-US" dirty="0" err="1"/>
              <a:t>Cras</a:t>
            </a:r>
            <a:r>
              <a:rPr lang="en-US" dirty="0"/>
              <a:t> </a:t>
            </a:r>
            <a:r>
              <a:rPr lang="en-US" dirty="0" err="1"/>
              <a:t>luctus</a:t>
            </a:r>
            <a:r>
              <a:rPr lang="en-US" dirty="0"/>
              <a:t> </a:t>
            </a:r>
            <a:r>
              <a:rPr lang="en-US" dirty="0" err="1"/>
              <a:t>bibendum</a:t>
            </a:r>
            <a:r>
              <a:rPr lang="en-US" dirty="0"/>
              <a:t> pharetra.</a:t>
            </a:r>
            <a:endParaRPr lang="en-GB" dirty="0"/>
          </a:p>
        </p:txBody>
      </p:sp>
      <p:cxnSp>
        <p:nvCxnSpPr>
          <p:cNvPr id="8" name="Straight Connector 7"/>
          <p:cNvCxnSpPr/>
          <p:nvPr userDrawn="1"/>
        </p:nvCxnSpPr>
        <p:spPr>
          <a:xfrm>
            <a:off x="6096000" y="1991735"/>
            <a:ext cx="0" cy="4390015"/>
          </a:xfrm>
          <a:prstGeom prst="line">
            <a:avLst/>
          </a:prstGeom>
          <a:ln>
            <a:solidFill>
              <a:schemeClr val="bg1">
                <a:lumMod val="50000"/>
              </a:schemeClr>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72883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9240621" y="6492873"/>
            <a:ext cx="2743200" cy="365125"/>
          </a:xfrm>
          <a:prstGeom prst="rect">
            <a:avLst/>
          </a:prstGeom>
        </p:spPr>
        <p:txBody>
          <a:bodyPr vert="horz" lIns="91440" tIns="45720" rIns="91440" bIns="45720" rtlCol="0" anchor="ctr"/>
          <a:lstStyle>
            <a:lvl1pPr algn="r">
              <a:defRPr sz="900">
                <a:solidFill>
                  <a:schemeClr val="tx1">
                    <a:tint val="75000"/>
                  </a:schemeClr>
                </a:solidFill>
                <a:latin typeface="+mj-lt"/>
              </a:defRPr>
            </a:lvl1pPr>
          </a:lstStyle>
          <a:p>
            <a:fld id="{A36EBB71-1AEC-4D92-8A51-969FF0A7CB17}" type="slidenum">
              <a:rPr lang="en-GB" smtClean="0"/>
              <a:pPr/>
              <a:t>‹#›</a:t>
            </a:fld>
            <a:endParaRPr lang="en-GB"/>
          </a:p>
        </p:txBody>
      </p:sp>
      <p:sp>
        <p:nvSpPr>
          <p:cNvPr id="8" name="Title 1"/>
          <p:cNvSpPr txBox="1">
            <a:spLocks/>
          </p:cNvSpPr>
          <p:nvPr/>
        </p:nvSpPr>
        <p:spPr>
          <a:xfrm>
            <a:off x="115299" y="128526"/>
            <a:ext cx="11961274" cy="424732"/>
          </a:xfrm>
          <a:prstGeom prst="rect">
            <a:avLst/>
          </a:prstGeom>
          <a:solidFill>
            <a:schemeClr val="bg1">
              <a:lumMod val="95000"/>
            </a:schemeClr>
          </a:solidFill>
        </p:spPr>
        <p:txBody>
          <a:bodyPr/>
          <a:lstStyle>
            <a:lvl1pPr algn="l" defTabSz="914400" rtl="0" eaLnBrk="1" latinLnBrk="0" hangingPunct="1">
              <a:lnSpc>
                <a:spcPct val="90000"/>
              </a:lnSpc>
              <a:spcBef>
                <a:spcPct val="0"/>
              </a:spcBef>
              <a:buNone/>
              <a:defRPr sz="2400" kern="1200" baseline="0">
                <a:solidFill>
                  <a:schemeClr val="bg1">
                    <a:lumMod val="50000"/>
                  </a:schemeClr>
                </a:solidFill>
                <a:latin typeface="Arial Narrow" panose="020B0606020202030204" pitchFamily="34" charset="0"/>
                <a:ea typeface="+mj-ea"/>
                <a:cs typeface="+mj-cs"/>
              </a:defRPr>
            </a:lvl1pPr>
          </a:lstStyle>
          <a:p>
            <a:pPr marL="324000"/>
            <a:endParaRPr lang="es-ES" b="1"/>
          </a:p>
        </p:txBody>
      </p:sp>
      <p:pic>
        <p:nvPicPr>
          <p:cNvPr id="9" name="Picture 8"/>
          <p:cNvPicPr>
            <a:picLocks noChangeAspect="1"/>
          </p:cNvPicPr>
          <p:nvPr/>
        </p:nvPicPr>
        <p:blipFill>
          <a:blip r:embed="rId24" cstate="print">
            <a:extLst>
              <a:ext uri="{28A0092B-C50C-407E-A947-70E740481C1C}">
                <a14:useLocalDpi xmlns:a14="http://schemas.microsoft.com/office/drawing/2010/main" val="0"/>
              </a:ext>
            </a:extLst>
          </a:blip>
          <a:stretch>
            <a:fillRect/>
          </a:stretch>
        </p:blipFill>
        <p:spPr>
          <a:xfrm>
            <a:off x="161347" y="31359"/>
            <a:ext cx="385398" cy="619065"/>
          </a:xfrm>
          <a:prstGeom prst="rect">
            <a:avLst/>
          </a:prstGeom>
        </p:spPr>
      </p:pic>
      <p:sp>
        <p:nvSpPr>
          <p:cNvPr id="11" name="Rectangle 10"/>
          <p:cNvSpPr/>
          <p:nvPr/>
        </p:nvSpPr>
        <p:spPr>
          <a:xfrm>
            <a:off x="11983821" y="128526"/>
            <a:ext cx="92752" cy="424732"/>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1"/>
          <p:cNvSpPr txBox="1">
            <a:spLocks/>
          </p:cNvSpPr>
          <p:nvPr userDrawn="1"/>
        </p:nvSpPr>
        <p:spPr>
          <a:xfrm>
            <a:off x="115299" y="128526"/>
            <a:ext cx="11961274" cy="424732"/>
          </a:xfrm>
          <a:prstGeom prst="rect">
            <a:avLst/>
          </a:prstGeom>
          <a:solidFill>
            <a:schemeClr val="bg1">
              <a:lumMod val="95000"/>
            </a:schemeClr>
          </a:solidFill>
        </p:spPr>
        <p:txBody>
          <a:bodyPr/>
          <a:lstStyle>
            <a:lvl1pPr algn="l" defTabSz="914400" rtl="0" eaLnBrk="1" latinLnBrk="0" hangingPunct="1">
              <a:lnSpc>
                <a:spcPct val="90000"/>
              </a:lnSpc>
              <a:spcBef>
                <a:spcPct val="0"/>
              </a:spcBef>
              <a:buNone/>
              <a:defRPr sz="2400" kern="1200" baseline="0">
                <a:solidFill>
                  <a:schemeClr val="bg1">
                    <a:lumMod val="50000"/>
                  </a:schemeClr>
                </a:solidFill>
                <a:latin typeface="Arial Narrow" panose="020B0606020202030204" pitchFamily="34" charset="0"/>
                <a:ea typeface="+mj-ea"/>
                <a:cs typeface="+mj-cs"/>
              </a:defRPr>
            </a:lvl1pPr>
          </a:lstStyle>
          <a:p>
            <a:pPr marL="324000"/>
            <a:endParaRPr lang="es-ES" b="1"/>
          </a:p>
        </p:txBody>
      </p:sp>
      <p:pic>
        <p:nvPicPr>
          <p:cNvPr id="12" name="Picture 11"/>
          <p:cNvPicPr>
            <a:picLocks noChangeAspect="1"/>
          </p:cNvPicPr>
          <p:nvPr userDrawn="1"/>
        </p:nvPicPr>
        <p:blipFill>
          <a:blip r:embed="rId24" cstate="print">
            <a:extLst>
              <a:ext uri="{28A0092B-C50C-407E-A947-70E740481C1C}">
                <a14:useLocalDpi xmlns:a14="http://schemas.microsoft.com/office/drawing/2010/main" val="0"/>
              </a:ext>
            </a:extLst>
          </a:blip>
          <a:stretch>
            <a:fillRect/>
          </a:stretch>
        </p:blipFill>
        <p:spPr>
          <a:xfrm>
            <a:off x="161347" y="31359"/>
            <a:ext cx="385398" cy="619065"/>
          </a:xfrm>
          <a:prstGeom prst="rect">
            <a:avLst/>
          </a:prstGeom>
        </p:spPr>
      </p:pic>
      <p:sp>
        <p:nvSpPr>
          <p:cNvPr id="13" name="Rectangle 12"/>
          <p:cNvSpPr/>
          <p:nvPr userDrawn="1"/>
        </p:nvSpPr>
        <p:spPr>
          <a:xfrm>
            <a:off x="11983821" y="128526"/>
            <a:ext cx="92752" cy="424732"/>
          </a:xfrm>
          <a:prstGeom prst="rect">
            <a:avLst/>
          </a:prstGeom>
          <a:solidFill>
            <a:schemeClr val="tx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664195471"/>
      </p:ext>
    </p:extLst>
  </p:cSld>
  <p:clrMap bg1="lt1" tx1="dk1" bg2="lt2" tx2="dk2" accent1="accent1" accent2="accent2" accent3="accent3" accent4="accent4" accent5="accent5" accent6="accent6" hlink="hlink" folHlink="folHlink"/>
  <p:sldLayoutIdLst>
    <p:sldLayoutId id="2147483685" r:id="rId1"/>
    <p:sldLayoutId id="2147483700" r:id="rId2"/>
    <p:sldLayoutId id="2147483686" r:id="rId3"/>
    <p:sldLayoutId id="2147483687" r:id="rId4"/>
    <p:sldLayoutId id="2147483665" r:id="rId5"/>
    <p:sldLayoutId id="2147483678" r:id="rId6"/>
    <p:sldLayoutId id="2147483683" r:id="rId7"/>
    <p:sldLayoutId id="2147483691" r:id="rId8"/>
    <p:sldLayoutId id="2147483702" r:id="rId9"/>
    <p:sldLayoutId id="2147483692" r:id="rId10"/>
    <p:sldLayoutId id="2147483693" r:id="rId11"/>
    <p:sldLayoutId id="2147483694" r:id="rId12"/>
    <p:sldLayoutId id="2147483695" r:id="rId13"/>
    <p:sldLayoutId id="2147483696" r:id="rId14"/>
    <p:sldLayoutId id="2147483697" r:id="rId15"/>
    <p:sldLayoutId id="2147483698" r:id="rId16"/>
    <p:sldLayoutId id="2147483701" r:id="rId17"/>
    <p:sldLayoutId id="2147483699" r:id="rId18"/>
    <p:sldLayoutId id="2147483704" r:id="rId19"/>
    <p:sldLayoutId id="2147483705" r:id="rId20"/>
    <p:sldLayoutId id="2147483706" r:id="rId21"/>
    <p:sldLayoutId id="2147483707" r:id="rId22"/>
  </p:sldLayoutIdLst>
  <p:hf hdr="0" dt="0"/>
  <p:txStyles>
    <p:titleStyle>
      <a:lvl1pPr algn="l" defTabSz="914400" rtl="0" eaLnBrk="1" latinLnBrk="0" hangingPunct="1">
        <a:lnSpc>
          <a:spcPct val="90000"/>
        </a:lnSpc>
        <a:spcBef>
          <a:spcPct val="0"/>
        </a:spcBef>
        <a:buNone/>
        <a:defRPr sz="2400" kern="1200" baseline="0">
          <a:solidFill>
            <a:schemeClr val="bg1">
              <a:lumMod val="50000"/>
            </a:schemeClr>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lumMod val="65000"/>
              <a:lumOff val="35000"/>
            </a:schemeClr>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7355">
          <p15:clr>
            <a:srgbClr val="F26B43"/>
          </p15:clr>
        </p15:guide>
        <p15:guide id="4" pos="325">
          <p15:clr>
            <a:srgbClr val="F26B43"/>
          </p15:clr>
        </p15:guide>
        <p15:guide id="5" orient="horz" pos="572">
          <p15:clr>
            <a:srgbClr val="F26B43"/>
          </p15:clr>
        </p15:guide>
        <p15:guide id="6" orient="horz" pos="402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7" Type="http://schemas.openxmlformats.org/officeDocument/2006/relationships/image" Target="../media/image29.png"/><Relationship Id="rId2" Type="http://schemas.openxmlformats.org/officeDocument/2006/relationships/notesSlide" Target="../notesSlides/notesSlide7.xml"/><Relationship Id="rId1" Type="http://schemas.openxmlformats.org/officeDocument/2006/relationships/slideLayout" Target="../slideLayouts/slideLayout2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3.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hyperlink" Target="http://www.oecd.org/gov/regulatory-policy/tools-and-ethics-for-applied-behavioural-insights-the-basic-toolkit-9ea76a8f-en.htm" TargetMode="External"/><Relationship Id="rId2" Type="http://schemas.openxmlformats.org/officeDocument/2006/relationships/notesSlide" Target="../notesSlides/notesSlide10.xml"/><Relationship Id="rId1" Type="http://schemas.openxmlformats.org/officeDocument/2006/relationships/slideLayout" Target="../slideLayouts/slideLayout5.xml"/><Relationship Id="rId5" Type="http://schemas.openxmlformats.org/officeDocument/2006/relationships/image" Target="../media/image31.tmp"/><Relationship Id="rId4" Type="http://schemas.openxmlformats.org/officeDocument/2006/relationships/image" Target="../media/image1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hyperlink" Target="https://doi.org/10.1787/9789264207851-en"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36.emf"/><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hyperlink" Target="https://www.sepa.org.uk/media/219427/one-planet-prosperity-our-regulatory-strategy.pdf" TargetMode="External"/><Relationship Id="rId5" Type="http://schemas.openxmlformats.org/officeDocument/2006/relationships/hyperlink" Target="https://bit.ly/2LsbD2P" TargetMode="External"/><Relationship Id="rId4" Type="http://schemas.openxmlformats.org/officeDocument/2006/relationships/image" Target="file:///S:\Data\PUM\REG\Publications\Driving%20performance%20at%20Ireland's%20EPA%202020\Figures\g4.emf"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oecd.org/gov/regulatory-policy/regulatory-impact-assessment-7a9638cb-en.htm" TargetMode="External"/><Relationship Id="rId2" Type="http://schemas.openxmlformats.org/officeDocument/2006/relationships/hyperlink" Target="https://www.oecd.org/gov/regulatory-policy/behavioural-insights.htm" TargetMode="External"/><Relationship Id="rId1" Type="http://schemas.openxmlformats.org/officeDocument/2006/relationships/slideLayout" Target="../slideLayouts/slideLayout2.xml"/><Relationship Id="rId4" Type="http://schemas.openxmlformats.org/officeDocument/2006/relationships/hyperlink" Target="https://www.oecd.org/gov/regulatory-policy/reviewing-the-stock-of-regulation-1a8f33bc-en.htm"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hyperlink" Target="http://www.oecd.org/gov/regulatory-policy/behavioural-insights.htm" TargetMode="External"/><Relationship Id="rId7" Type="http://schemas.openxmlformats.org/officeDocument/2006/relationships/image" Target="../media/image10.jpeg"/><Relationship Id="rId12"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19.xml"/><Relationship Id="rId6" Type="http://schemas.openxmlformats.org/officeDocument/2006/relationships/image" Target="../media/image9.png"/><Relationship Id="rId11" Type="http://schemas.openxmlformats.org/officeDocument/2006/relationships/image" Target="../media/image14.png"/><Relationship Id="rId5" Type="http://schemas.openxmlformats.org/officeDocument/2006/relationships/image" Target="../media/image8.png"/><Relationship Id="rId10" Type="http://schemas.openxmlformats.org/officeDocument/2006/relationships/image" Target="../media/image13.PNG"/><Relationship Id="rId4" Type="http://schemas.openxmlformats.org/officeDocument/2006/relationships/image" Target="../media/image7.emf"/><Relationship Id="rId9" Type="http://schemas.openxmlformats.org/officeDocument/2006/relationships/image" Target="../media/image1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3.xml"/><Relationship Id="rId1" Type="http://schemas.openxmlformats.org/officeDocument/2006/relationships/slideLayout" Target="../slideLayouts/slideLayout1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7.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20.xml"/></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5.xml"/><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6.xml"/><Relationship Id="rId1" Type="http://schemas.openxmlformats.org/officeDocument/2006/relationships/slideLayout" Target="../slideLayouts/slideLayout2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904095" y="1879635"/>
            <a:ext cx="10150475" cy="660249"/>
          </a:xfrm>
        </p:spPr>
        <p:txBody>
          <a:bodyPr>
            <a:normAutofit/>
          </a:bodyPr>
          <a:lstStyle/>
          <a:p>
            <a:r>
              <a:rPr lang="en-GB" dirty="0" smtClean="0"/>
              <a:t>Applied behavioural insights</a:t>
            </a:r>
            <a:endParaRPr lang="en-GB" dirty="0"/>
          </a:p>
        </p:txBody>
      </p:sp>
      <p:sp>
        <p:nvSpPr>
          <p:cNvPr id="3" name="Text Placeholder 2"/>
          <p:cNvSpPr>
            <a:spLocks noGrp="1"/>
          </p:cNvSpPr>
          <p:nvPr>
            <p:ph type="body" sz="quarter" idx="15"/>
          </p:nvPr>
        </p:nvSpPr>
        <p:spPr>
          <a:xfrm>
            <a:off x="904095" y="2454066"/>
            <a:ext cx="10150475" cy="660249"/>
          </a:xfrm>
        </p:spPr>
        <p:txBody>
          <a:bodyPr>
            <a:normAutofit fontScale="85000" lnSpcReduction="10000"/>
          </a:bodyPr>
          <a:lstStyle/>
          <a:p>
            <a:r>
              <a:rPr lang="en-GB" dirty="0"/>
              <a:t>The BASIC toolkit and examples from regulatory policy</a:t>
            </a:r>
          </a:p>
          <a:p>
            <a:endParaRPr lang="en-GB" dirty="0"/>
          </a:p>
        </p:txBody>
      </p:sp>
      <p:sp>
        <p:nvSpPr>
          <p:cNvPr id="4" name="Text Placeholder 3"/>
          <p:cNvSpPr>
            <a:spLocks noGrp="1"/>
          </p:cNvSpPr>
          <p:nvPr>
            <p:ph type="body" sz="quarter" idx="16"/>
          </p:nvPr>
        </p:nvSpPr>
        <p:spPr>
          <a:xfrm>
            <a:off x="3636085" y="4027301"/>
            <a:ext cx="7418485" cy="910459"/>
          </a:xfrm>
        </p:spPr>
        <p:txBody>
          <a:bodyPr>
            <a:normAutofit/>
          </a:bodyPr>
          <a:lstStyle/>
          <a:p>
            <a:pPr algn="l"/>
            <a:r>
              <a:rPr lang="en-GB" dirty="0" smtClean="0"/>
              <a:t>James Drummond</a:t>
            </a:r>
            <a:r>
              <a:rPr lang="en-GB" b="0" dirty="0" smtClean="0"/>
              <a:t>, Policy Analyst, Regulatory Policy Division, Public Governance Directorate</a:t>
            </a:r>
            <a:endParaRPr lang="en-GB" dirty="0" smtClean="0"/>
          </a:p>
          <a:p>
            <a:endParaRPr lang="en-GB" dirty="0"/>
          </a:p>
        </p:txBody>
      </p:sp>
      <p:sp>
        <p:nvSpPr>
          <p:cNvPr id="5" name="Text Placeholder 4"/>
          <p:cNvSpPr>
            <a:spLocks noGrp="1"/>
          </p:cNvSpPr>
          <p:nvPr>
            <p:ph type="body" sz="quarter" idx="17"/>
          </p:nvPr>
        </p:nvSpPr>
        <p:spPr>
          <a:xfrm>
            <a:off x="3636085" y="5291577"/>
            <a:ext cx="5776306" cy="328273"/>
          </a:xfrm>
        </p:spPr>
        <p:txBody>
          <a:bodyPr/>
          <a:lstStyle/>
          <a:p>
            <a:pPr algn="l"/>
            <a:r>
              <a:rPr lang="en-GB" dirty="0" smtClean="0"/>
              <a:t>12 October 2021</a:t>
            </a:r>
            <a:endParaRPr lang="en-GB"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6907" y="3368636"/>
            <a:ext cx="3070051" cy="31595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19967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p:cNvSpPr/>
          <p:nvPr/>
        </p:nvSpPr>
        <p:spPr>
          <a:xfrm>
            <a:off x="0" y="0"/>
            <a:ext cx="12192000" cy="6286500"/>
          </a:xfrm>
          <a:prstGeom prst="rect">
            <a:avLst/>
          </a:prstGeom>
          <a:solidFill>
            <a:srgbClr val="566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3"/>
          <a:stretch>
            <a:fillRect/>
          </a:stretch>
        </p:blipFill>
        <p:spPr>
          <a:xfrm>
            <a:off x="1181818" y="973334"/>
            <a:ext cx="10075654" cy="5215633"/>
          </a:xfrm>
          <a:prstGeom prst="rect">
            <a:avLst/>
          </a:prstGeom>
        </p:spPr>
      </p:pic>
      <p:sp>
        <p:nvSpPr>
          <p:cNvPr id="8" name="Frame 7"/>
          <p:cNvSpPr/>
          <p:nvPr/>
        </p:nvSpPr>
        <p:spPr>
          <a:xfrm>
            <a:off x="0" y="-46518"/>
            <a:ext cx="12192000" cy="6915149"/>
          </a:xfrm>
          <a:prstGeom prst="frame">
            <a:avLst>
              <a:gd name="adj1" fmla="val 1481"/>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sp>
        <p:nvSpPr>
          <p:cNvPr id="30" name="Rectangle 29"/>
          <p:cNvSpPr/>
          <p:nvPr/>
        </p:nvSpPr>
        <p:spPr>
          <a:xfrm>
            <a:off x="3421260" y="352581"/>
            <a:ext cx="5056192" cy="523220"/>
          </a:xfrm>
          <a:prstGeom prst="rect">
            <a:avLst/>
          </a:prstGeom>
        </p:spPr>
        <p:txBody>
          <a:bodyPr wrap="none">
            <a:spAutoFit/>
          </a:bodyPr>
          <a:lstStyle/>
          <a:p>
            <a:pPr algn="ctr">
              <a:spcAft>
                <a:spcPts val="0"/>
              </a:spcAft>
            </a:pPr>
            <a:r>
              <a:rPr lang="en-US" sz="2800" b="1" dirty="0" smtClean="0">
                <a:solidFill>
                  <a:schemeClr val="bg1"/>
                </a:solidFill>
                <a:latin typeface="+mj-lt"/>
                <a:ea typeface="Calibri"/>
                <a:cs typeface="Arial"/>
              </a:rPr>
              <a:t>BI projects around the world</a:t>
            </a:r>
            <a:endParaRPr lang="en-US" sz="2800" b="1" dirty="0">
              <a:solidFill>
                <a:schemeClr val="bg1"/>
              </a:solidFill>
              <a:latin typeface="+mj-lt"/>
              <a:ea typeface="Calibri"/>
              <a:cs typeface="Arial"/>
            </a:endParaRPr>
          </a:p>
        </p:txBody>
      </p:sp>
      <p:grpSp>
        <p:nvGrpSpPr>
          <p:cNvPr id="10" name="Group 9"/>
          <p:cNvGrpSpPr/>
          <p:nvPr/>
        </p:nvGrpSpPr>
        <p:grpSpPr>
          <a:xfrm>
            <a:off x="598868" y="2985014"/>
            <a:ext cx="2092534" cy="2493035"/>
            <a:chOff x="664363" y="875801"/>
            <a:chExt cx="2092534" cy="2493035"/>
          </a:xfrm>
        </p:grpSpPr>
        <p:pic>
          <p:nvPicPr>
            <p:cNvPr id="4" name="Picture 3"/>
            <p:cNvPicPr>
              <a:picLocks noChangeAspect="1"/>
            </p:cNvPicPr>
            <p:nvPr/>
          </p:nvPicPr>
          <p:blipFill rotWithShape="1">
            <a:blip r:embed="rId5"/>
            <a:srcRect t="-1" b="-9107"/>
            <a:stretch/>
          </p:blipFill>
          <p:spPr>
            <a:xfrm>
              <a:off x="664363" y="875801"/>
              <a:ext cx="2092534" cy="2114923"/>
            </a:xfrm>
            <a:prstGeom prst="rect">
              <a:avLst/>
            </a:prstGeom>
          </p:spPr>
        </p:pic>
        <p:pic>
          <p:nvPicPr>
            <p:cNvPr id="5" name="Picture 4"/>
            <p:cNvPicPr>
              <a:picLocks noChangeAspect="1"/>
            </p:cNvPicPr>
            <p:nvPr/>
          </p:nvPicPr>
          <p:blipFill rotWithShape="1">
            <a:blip r:embed="rId6"/>
            <a:srcRect r="13564" b="821"/>
            <a:stretch/>
          </p:blipFill>
          <p:spPr>
            <a:xfrm>
              <a:off x="807967" y="1445004"/>
              <a:ext cx="1684578" cy="484672"/>
            </a:xfrm>
            <a:prstGeom prst="rect">
              <a:avLst/>
            </a:prstGeom>
          </p:spPr>
        </p:pic>
        <p:pic>
          <p:nvPicPr>
            <p:cNvPr id="11" name="Picture 10"/>
            <p:cNvPicPr>
              <a:picLocks noChangeAspect="1"/>
            </p:cNvPicPr>
            <p:nvPr/>
          </p:nvPicPr>
          <p:blipFill rotWithShape="1">
            <a:blip r:embed="rId5"/>
            <a:srcRect t="49239"/>
            <a:stretch/>
          </p:blipFill>
          <p:spPr>
            <a:xfrm>
              <a:off x="664363" y="2384896"/>
              <a:ext cx="2092534" cy="983940"/>
            </a:xfrm>
            <a:prstGeom prst="rect">
              <a:avLst/>
            </a:prstGeom>
          </p:spPr>
        </p:pic>
        <p:pic>
          <p:nvPicPr>
            <p:cNvPr id="7" name="Picture 6"/>
            <p:cNvPicPr>
              <a:picLocks noChangeAspect="1"/>
            </p:cNvPicPr>
            <p:nvPr/>
          </p:nvPicPr>
          <p:blipFill rotWithShape="1">
            <a:blip r:embed="rId7"/>
            <a:srcRect t="-1" r="26993" b="7723"/>
            <a:stretch/>
          </p:blipFill>
          <p:spPr>
            <a:xfrm>
              <a:off x="664363" y="1893263"/>
              <a:ext cx="1819555" cy="519492"/>
            </a:xfrm>
            <a:prstGeom prst="rect">
              <a:avLst/>
            </a:prstGeom>
          </p:spPr>
        </p:pic>
      </p:grpSp>
    </p:spTree>
    <p:extLst>
      <p:ext uri="{BB962C8B-B14F-4D97-AF65-F5344CB8AC3E}">
        <p14:creationId xmlns:p14="http://schemas.microsoft.com/office/powerpoint/2010/main" val="284489858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985977" y="2710491"/>
            <a:ext cx="3990293" cy="1248323"/>
          </a:xfrm>
        </p:spPr>
        <p:txBody>
          <a:bodyPr>
            <a:normAutofit/>
          </a:bodyPr>
          <a:lstStyle/>
          <a:p>
            <a:pPr lvl="0">
              <a:lnSpc>
                <a:spcPct val="100000"/>
              </a:lnSpc>
              <a:defRPr/>
            </a:pPr>
            <a:r>
              <a:rPr lang="en-US" dirty="0">
                <a:solidFill>
                  <a:schemeClr val="tx1">
                    <a:lumMod val="75000"/>
                    <a:lumOff val="25000"/>
                  </a:schemeClr>
                </a:solidFill>
              </a:rPr>
              <a:t>How do you apply BI?</a:t>
            </a:r>
          </a:p>
        </p:txBody>
      </p:sp>
      <p:sp>
        <p:nvSpPr>
          <p:cNvPr id="3" name="Text Placeholder 2"/>
          <p:cNvSpPr>
            <a:spLocks noGrp="1"/>
          </p:cNvSpPr>
          <p:nvPr>
            <p:ph type="body" sz="quarter" idx="15"/>
          </p:nvPr>
        </p:nvSpPr>
        <p:spPr/>
        <p:txBody>
          <a:bodyPr>
            <a:normAutofit fontScale="85000" lnSpcReduction="20000"/>
          </a:bodyPr>
          <a:lstStyle/>
          <a:p>
            <a:r>
              <a:rPr lang="en-GB" dirty="0" smtClean="0"/>
              <a:t>II</a:t>
            </a:r>
            <a:endParaRPr lang="en-GB" dirty="0"/>
          </a:p>
        </p:txBody>
      </p:sp>
    </p:spTree>
    <p:extLst>
      <p:ext uri="{BB962C8B-B14F-4D97-AF65-F5344CB8AC3E}">
        <p14:creationId xmlns:p14="http://schemas.microsoft.com/office/powerpoint/2010/main" val="54574694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a:t>The BASIC toolkit</a:t>
            </a:r>
          </a:p>
        </p:txBody>
      </p:sp>
      <p:sp>
        <p:nvSpPr>
          <p:cNvPr id="6" name="TextBox 5"/>
          <p:cNvSpPr txBox="1"/>
          <p:nvPr/>
        </p:nvSpPr>
        <p:spPr>
          <a:xfrm>
            <a:off x="1514026" y="3761029"/>
            <a:ext cx="8952155" cy="1323439"/>
          </a:xfrm>
          <a:prstGeom prst="rect">
            <a:avLst/>
          </a:prstGeom>
          <a:noFill/>
        </p:spPr>
        <p:txBody>
          <a:bodyPr wrap="square" rtlCol="0">
            <a:spAutoFit/>
          </a:bodyPr>
          <a:lstStyle/>
          <a:p>
            <a:pPr algn="ctr"/>
            <a:r>
              <a:rPr lang="en-GB" sz="2000" dirty="0" smtClean="0"/>
              <a:t>A process framework for applying BI from start to finish on any policy problem, including tools, proofs of concept and standards  </a:t>
            </a:r>
          </a:p>
          <a:p>
            <a:pPr algn="ctr"/>
            <a:endParaRPr lang="en-GB" sz="2000" dirty="0"/>
          </a:p>
          <a:p>
            <a:pPr algn="ctr"/>
            <a:r>
              <a:rPr lang="en-GB" sz="2000" dirty="0" smtClean="0"/>
              <a:t>Built to be used in conjunction with other frameworks for applying BI</a:t>
            </a:r>
            <a:endParaRPr lang="en-GB" sz="2000" dirty="0"/>
          </a:p>
        </p:txBody>
      </p:sp>
      <p:grpSp>
        <p:nvGrpSpPr>
          <p:cNvPr id="7" name="Group 6">
            <a:extLst>
              <a:ext uri="{FF2B5EF4-FFF2-40B4-BE49-F238E27FC236}">
                <a16:creationId xmlns:a16="http://schemas.microsoft.com/office/drawing/2014/main" id="{C42BB6E5-1357-47B7-A5A1-EBC7439E22AF}"/>
              </a:ext>
            </a:extLst>
          </p:cNvPr>
          <p:cNvGrpSpPr>
            <a:grpSpLocks noChangeAspect="1"/>
          </p:cNvGrpSpPr>
          <p:nvPr/>
        </p:nvGrpSpPr>
        <p:grpSpPr>
          <a:xfrm>
            <a:off x="1407727" y="1483907"/>
            <a:ext cx="9192674" cy="1570502"/>
            <a:chOff x="571495" y="2451027"/>
            <a:chExt cx="11150602" cy="1905000"/>
          </a:xfrm>
        </p:grpSpPr>
        <p:sp>
          <p:nvSpPr>
            <p:cNvPr id="8" name="Ellipse 4"/>
            <p:cNvSpPr/>
            <p:nvPr/>
          </p:nvSpPr>
          <p:spPr>
            <a:xfrm>
              <a:off x="2891364" y="2461611"/>
              <a:ext cx="1894416" cy="1894416"/>
            </a:xfrm>
            <a:prstGeom prst="ellipse">
              <a:avLst/>
            </a:prstGeom>
            <a:solidFill>
              <a:srgbClr val="31859C"/>
            </a:solidFill>
            <a:ln w="76200" cmpd="sng">
              <a:solidFill>
                <a:srgbClr val="93CDDD"/>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rPr>
                <a:t>Analysis</a:t>
              </a:r>
            </a:p>
          </p:txBody>
        </p:sp>
        <p:sp>
          <p:nvSpPr>
            <p:cNvPr id="9" name="Ellipse 5"/>
            <p:cNvSpPr/>
            <p:nvPr/>
          </p:nvSpPr>
          <p:spPr>
            <a:xfrm>
              <a:off x="5198529" y="2461611"/>
              <a:ext cx="1894416" cy="1894416"/>
            </a:xfrm>
            <a:prstGeom prst="ellipse">
              <a:avLst/>
            </a:prstGeom>
            <a:solidFill>
              <a:srgbClr val="31859C"/>
            </a:solidFill>
            <a:ln w="76200" cmpd="sng">
              <a:solidFill>
                <a:srgbClr val="93CDDD"/>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rPr>
                <a:t>Solution</a:t>
              </a:r>
            </a:p>
          </p:txBody>
        </p:sp>
        <p:sp>
          <p:nvSpPr>
            <p:cNvPr id="10" name="Ellipse 6"/>
            <p:cNvSpPr/>
            <p:nvPr/>
          </p:nvSpPr>
          <p:spPr>
            <a:xfrm>
              <a:off x="7507813" y="2451027"/>
              <a:ext cx="1894416" cy="1894416"/>
            </a:xfrm>
            <a:prstGeom prst="ellipse">
              <a:avLst/>
            </a:prstGeom>
            <a:solidFill>
              <a:srgbClr val="31859C"/>
            </a:solidFill>
            <a:ln w="76200" cmpd="sng">
              <a:solidFill>
                <a:srgbClr val="93CDDD"/>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endParaRPr>
            </a:p>
          </p:txBody>
        </p:sp>
        <p:sp>
          <p:nvSpPr>
            <p:cNvPr id="11" name="Ellipse 7"/>
            <p:cNvSpPr/>
            <p:nvPr/>
          </p:nvSpPr>
          <p:spPr>
            <a:xfrm>
              <a:off x="9827681" y="2461611"/>
              <a:ext cx="1894416" cy="1894416"/>
            </a:xfrm>
            <a:prstGeom prst="ellipse">
              <a:avLst/>
            </a:prstGeom>
            <a:solidFill>
              <a:srgbClr val="31859C"/>
            </a:solidFill>
            <a:ln w="76200" cmpd="sng">
              <a:solidFill>
                <a:srgbClr val="93CDDD"/>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endParaRPr kumimoji="0" lang="en-GB" sz="500" b="0" i="0" u="none" strike="noStrike" kern="1200" cap="none" spc="0" normalizeH="0" baseline="0" noProof="0">
                <a:ln>
                  <a:noFill/>
                </a:ln>
                <a:solidFill>
                  <a:prstClr val="white"/>
                </a:solidFill>
                <a:effectLst/>
                <a:uLnTx/>
                <a:uFillTx/>
                <a:latin typeface="Arial Narrow" panose="020B0606020202030204" pitchFamily="34" charset="0"/>
                <a:ea typeface="+mn-ea"/>
                <a:cs typeface="+mn-cs"/>
              </a:endParaRPr>
            </a:p>
          </p:txBody>
        </p:sp>
        <p:sp>
          <p:nvSpPr>
            <p:cNvPr id="12" name="Tekstfelt 8"/>
            <p:cNvSpPr txBox="1"/>
            <p:nvPr/>
          </p:nvSpPr>
          <p:spPr>
            <a:xfrm>
              <a:off x="7518397" y="3121626"/>
              <a:ext cx="1894417" cy="522639"/>
            </a:xfrm>
            <a:prstGeom prst="rect">
              <a:avLst/>
            </a:prstGeom>
            <a:solidFill>
              <a:srgbClr val="31859C"/>
            </a:solidFill>
            <a:ln>
              <a:solidFill>
                <a:srgbClr val="93CDDD"/>
              </a:solidFill>
            </a:ln>
          </p:spPr>
          <p:txBody>
            <a:bodyPr wrap="square" lIns="121899" tIns="60951" rIns="121899" bIns="60951"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da-DK" sz="2000" b="1" i="0" u="none" strike="noStrike" kern="1200" cap="small" spc="0" normalizeH="0" baseline="0" noProof="0" dirty="0">
                  <a:ln>
                    <a:noFill/>
                  </a:ln>
                  <a:solidFill>
                    <a:srgbClr val="FFFFFF"/>
                  </a:solidFill>
                  <a:effectLst/>
                  <a:uLnTx/>
                  <a:uFillTx/>
                  <a:latin typeface="Arial Narrow" panose="020B0606020202030204" pitchFamily="34" charset="0"/>
                  <a:ea typeface="+mn-ea"/>
                  <a:cs typeface="Gill Sans SemiBold" panose="020B0502020104020203" pitchFamily="34" charset="-79"/>
                </a:rPr>
                <a:t>Intervention</a:t>
              </a:r>
            </a:p>
          </p:txBody>
        </p:sp>
        <p:sp>
          <p:nvSpPr>
            <p:cNvPr id="13" name="Tekstfelt 9"/>
            <p:cNvSpPr txBox="1"/>
            <p:nvPr/>
          </p:nvSpPr>
          <p:spPr>
            <a:xfrm>
              <a:off x="9859428" y="3108585"/>
              <a:ext cx="1862669" cy="522639"/>
            </a:xfrm>
            <a:prstGeom prst="rect">
              <a:avLst/>
            </a:prstGeom>
            <a:solidFill>
              <a:srgbClr val="31859C"/>
            </a:solidFill>
            <a:ln>
              <a:solidFill>
                <a:srgbClr val="93CDDD"/>
              </a:solidFill>
            </a:ln>
          </p:spPr>
          <p:txBody>
            <a:bodyPr wrap="square" lIns="121899" tIns="60951" rIns="121899" bIns="60951"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2000" b="1" i="0" u="none" strike="noStrike" kern="1200" cap="small" spc="0" normalizeH="0" baseline="0" noProof="0" dirty="0">
                  <a:ln>
                    <a:noFill/>
                  </a:ln>
                  <a:solidFill>
                    <a:srgbClr val="FFFFFF"/>
                  </a:solidFill>
                  <a:effectLst/>
                  <a:uLnTx/>
                  <a:uFillTx/>
                  <a:latin typeface="Arial Narrow" panose="020B0606020202030204" pitchFamily="34" charset="0"/>
                  <a:ea typeface="+mn-ea"/>
                  <a:cs typeface="Gill Sans SemiBold" panose="020B0502020104020203" pitchFamily="34" charset="-79"/>
                </a:rPr>
                <a:t>Change</a:t>
              </a:r>
            </a:p>
          </p:txBody>
        </p:sp>
        <p:sp>
          <p:nvSpPr>
            <p:cNvPr id="14" name="Ellipse 3"/>
            <p:cNvSpPr/>
            <p:nvPr/>
          </p:nvSpPr>
          <p:spPr>
            <a:xfrm>
              <a:off x="571495" y="2461610"/>
              <a:ext cx="1894417" cy="1894417"/>
            </a:xfrm>
            <a:prstGeom prst="ellipse">
              <a:avLst/>
            </a:prstGeom>
            <a:solidFill>
              <a:srgbClr val="31859C"/>
            </a:solidFill>
            <a:ln w="76200" cmpd="sng">
              <a:solidFill>
                <a:srgbClr val="93CDDD"/>
              </a:solidFill>
            </a:ln>
            <a:effectLst/>
          </p:spPr>
          <p:style>
            <a:lnRef idx="1">
              <a:schemeClr val="accent1"/>
            </a:lnRef>
            <a:fillRef idx="3">
              <a:schemeClr val="accent1"/>
            </a:fillRef>
            <a:effectRef idx="2">
              <a:schemeClr val="accent1"/>
            </a:effectRef>
            <a:fontRef idx="minor">
              <a:schemeClr val="lt1"/>
            </a:fontRef>
          </p:style>
          <p:txBody>
            <a:bodyPr lIns="121899" tIns="60951" rIns="121899" bIns="60951" rtlCol="0" anchor="ct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500" b="0" i="0" u="none" strike="noStrike" kern="1200" cap="none" spc="0" normalizeH="0" baseline="0" noProof="0" dirty="0">
                  <a:ln>
                    <a:noFill/>
                  </a:ln>
                  <a:solidFill>
                    <a:prstClr val="white"/>
                  </a:solidFill>
                  <a:effectLst/>
                  <a:uLnTx/>
                  <a:uFillTx/>
                  <a:latin typeface="Arial Narrow" panose="020B0606020202030204" pitchFamily="34" charset="0"/>
                  <a:ea typeface="+mn-ea"/>
                  <a:cs typeface="+mn-cs"/>
                </a:rPr>
                <a:t>Behaviour</a:t>
              </a:r>
            </a:p>
          </p:txBody>
        </p:sp>
        <p:sp>
          <p:nvSpPr>
            <p:cNvPr id="15" name="Tekstfelt 104"/>
            <p:cNvSpPr txBox="1"/>
            <p:nvPr/>
          </p:nvSpPr>
          <p:spPr>
            <a:xfrm>
              <a:off x="580668" y="3108585"/>
              <a:ext cx="1862669" cy="522639"/>
            </a:xfrm>
            <a:prstGeom prst="rect">
              <a:avLst/>
            </a:prstGeom>
            <a:solidFill>
              <a:srgbClr val="31859C"/>
            </a:solidFill>
            <a:ln>
              <a:solidFill>
                <a:srgbClr val="93CDDD"/>
              </a:solidFill>
            </a:ln>
          </p:spPr>
          <p:txBody>
            <a:bodyPr wrap="square" lIns="121899" tIns="60951" rIns="121899" bIns="60951"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2000" b="1" i="0" u="none" strike="noStrike" kern="1200" cap="small" spc="0" normalizeH="0" baseline="0" noProof="0" dirty="0">
                  <a:ln>
                    <a:noFill/>
                  </a:ln>
                  <a:solidFill>
                    <a:srgbClr val="FFFFFF"/>
                  </a:solidFill>
                  <a:effectLst/>
                  <a:uLnTx/>
                  <a:uFillTx/>
                  <a:latin typeface="Arial Narrow" panose="020B0606020202030204" pitchFamily="34" charset="0"/>
                  <a:ea typeface="+mn-ea"/>
                  <a:cs typeface="Gill Sans SemiBold" panose="020B0502020104020203" pitchFamily="34" charset="-79"/>
                </a:rPr>
                <a:t>Behaviour</a:t>
              </a:r>
            </a:p>
          </p:txBody>
        </p:sp>
        <p:sp>
          <p:nvSpPr>
            <p:cNvPr id="16" name="Tekstfelt 105"/>
            <p:cNvSpPr txBox="1"/>
            <p:nvPr/>
          </p:nvSpPr>
          <p:spPr>
            <a:xfrm>
              <a:off x="2901768" y="3111046"/>
              <a:ext cx="1862669" cy="522639"/>
            </a:xfrm>
            <a:prstGeom prst="rect">
              <a:avLst/>
            </a:prstGeom>
            <a:solidFill>
              <a:srgbClr val="31859C"/>
            </a:solidFill>
            <a:ln>
              <a:solidFill>
                <a:srgbClr val="93CDDD"/>
              </a:solidFill>
            </a:ln>
          </p:spPr>
          <p:txBody>
            <a:bodyPr wrap="square" lIns="121899" tIns="60951" rIns="121899" bIns="60951"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da-DK" sz="2000" b="1" i="0" u="none" strike="noStrike" kern="1200" cap="small" spc="0" normalizeH="0" baseline="0" noProof="0" dirty="0">
                  <a:ln>
                    <a:noFill/>
                  </a:ln>
                  <a:solidFill>
                    <a:srgbClr val="FFFFFF"/>
                  </a:solidFill>
                  <a:effectLst/>
                  <a:uLnTx/>
                  <a:uFillTx/>
                  <a:latin typeface="Arial Narrow" panose="020B0606020202030204" pitchFamily="34" charset="0"/>
                  <a:ea typeface="+mn-ea"/>
                  <a:cs typeface="Gill Sans SemiBold" panose="020B0502020104020203" pitchFamily="34" charset="-79"/>
                </a:rPr>
                <a:t>Analysis</a:t>
              </a:r>
            </a:p>
          </p:txBody>
        </p:sp>
        <p:sp>
          <p:nvSpPr>
            <p:cNvPr id="17" name="Tekstfelt 110"/>
            <p:cNvSpPr txBox="1"/>
            <p:nvPr/>
          </p:nvSpPr>
          <p:spPr>
            <a:xfrm>
              <a:off x="5198528" y="3108585"/>
              <a:ext cx="1862669" cy="522639"/>
            </a:xfrm>
            <a:prstGeom prst="rect">
              <a:avLst/>
            </a:prstGeom>
            <a:solidFill>
              <a:srgbClr val="31859C"/>
            </a:solidFill>
            <a:ln>
              <a:solidFill>
                <a:srgbClr val="93CDDD"/>
              </a:solidFill>
            </a:ln>
          </p:spPr>
          <p:txBody>
            <a:bodyPr wrap="square" lIns="121899" tIns="60951" rIns="121899" bIns="60951" rtlCol="0">
              <a:spAutoFit/>
            </a:bodyPr>
            <a:lstStyle/>
            <a:p>
              <a:pPr marL="0" marR="0" lvl="0" indent="0" algn="ctr" defTabSz="609585" rtl="0" eaLnBrk="1" fontAlgn="auto" latinLnBrk="0" hangingPunct="1">
                <a:lnSpc>
                  <a:spcPct val="100000"/>
                </a:lnSpc>
                <a:spcBef>
                  <a:spcPts val="0"/>
                </a:spcBef>
                <a:spcAft>
                  <a:spcPts val="0"/>
                </a:spcAft>
                <a:buClrTx/>
                <a:buSzTx/>
                <a:buFontTx/>
                <a:buNone/>
                <a:tabLst/>
                <a:defRPr/>
              </a:pPr>
              <a:r>
                <a:rPr kumimoji="0" lang="en-GB" sz="2000" b="1" i="0" u="none" strike="noStrike" kern="1200" cap="small" spc="0" normalizeH="0" baseline="0" noProof="0" dirty="0">
                  <a:ln>
                    <a:noFill/>
                  </a:ln>
                  <a:solidFill>
                    <a:srgbClr val="FFFFFF"/>
                  </a:solidFill>
                  <a:effectLst/>
                  <a:uLnTx/>
                  <a:uFillTx/>
                  <a:latin typeface="Arial Narrow" panose="020B0606020202030204" pitchFamily="34" charset="0"/>
                  <a:ea typeface="+mn-ea"/>
                  <a:cs typeface="Gill Sans SemiBold" panose="020B0502020104020203" pitchFamily="34" charset="-79"/>
                </a:rPr>
                <a:t>Strategies</a:t>
              </a:r>
            </a:p>
          </p:txBody>
        </p:sp>
      </p:grpSp>
      <p:cxnSp>
        <p:nvCxnSpPr>
          <p:cNvPr id="18" name="Straight Arrow Connector 17"/>
          <p:cNvCxnSpPr>
            <a:stCxn id="14" idx="6"/>
            <a:endCxn id="8" idx="2"/>
          </p:cNvCxnSpPr>
          <p:nvPr/>
        </p:nvCxnSpPr>
        <p:spPr>
          <a:xfrm>
            <a:off x="2969504" y="2273521"/>
            <a:ext cx="350747" cy="0"/>
          </a:xfrm>
          <a:prstGeom prst="straightConnector1">
            <a:avLst/>
          </a:prstGeom>
          <a:ln>
            <a:solidFill>
              <a:srgbClr val="31859C"/>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871555" y="2264623"/>
            <a:ext cx="350747" cy="0"/>
          </a:xfrm>
          <a:prstGeom prst="straightConnector1">
            <a:avLst/>
          </a:prstGeom>
          <a:ln>
            <a:solidFill>
              <a:srgbClr val="31859C"/>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6784080" y="2273521"/>
            <a:ext cx="350747" cy="0"/>
          </a:xfrm>
          <a:prstGeom prst="straightConnector1">
            <a:avLst/>
          </a:prstGeom>
          <a:ln>
            <a:solidFill>
              <a:srgbClr val="31859C"/>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8714050" y="2273521"/>
            <a:ext cx="350747" cy="0"/>
          </a:xfrm>
          <a:prstGeom prst="straightConnector1">
            <a:avLst/>
          </a:prstGeom>
          <a:ln>
            <a:solidFill>
              <a:srgbClr val="31859C"/>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80622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6EBB71-1AEC-4D92-8A51-969FF0A7CB17}" type="slidenum">
              <a:rPr lang="en-GB" noProof="0" smtClean="0"/>
              <a:pPr/>
              <a:t>13</a:t>
            </a:fld>
            <a:endParaRPr lang="en-GB" noProof="0" dirty="0"/>
          </a:p>
        </p:txBody>
      </p:sp>
      <p:sp>
        <p:nvSpPr>
          <p:cNvPr id="3" name="Text Placeholder 2"/>
          <p:cNvSpPr>
            <a:spLocks noGrp="1"/>
          </p:cNvSpPr>
          <p:nvPr>
            <p:ph type="body" sz="quarter" idx="13"/>
          </p:nvPr>
        </p:nvSpPr>
        <p:spPr/>
        <p:txBody>
          <a:bodyPr/>
          <a:lstStyle/>
          <a:p>
            <a:r>
              <a:rPr lang="es-PE" dirty="0" smtClean="0"/>
              <a:t>OECD </a:t>
            </a:r>
            <a:r>
              <a:rPr lang="es-PE" dirty="0" err="1"/>
              <a:t>Regulatory</a:t>
            </a:r>
            <a:r>
              <a:rPr lang="es-PE" dirty="0"/>
              <a:t> </a:t>
            </a:r>
            <a:r>
              <a:rPr lang="es-PE" dirty="0" err="1"/>
              <a:t>Policy</a:t>
            </a:r>
            <a:r>
              <a:rPr lang="es-PE" dirty="0"/>
              <a:t> </a:t>
            </a:r>
            <a:r>
              <a:rPr lang="es-PE" dirty="0" err="1"/>
              <a:t>Committee</a:t>
            </a:r>
            <a:r>
              <a:rPr lang="es-PE" dirty="0"/>
              <a:t> and Network of </a:t>
            </a:r>
            <a:r>
              <a:rPr lang="es-PE" dirty="0" err="1"/>
              <a:t>Economic</a:t>
            </a:r>
            <a:r>
              <a:rPr lang="es-PE" dirty="0"/>
              <a:t> </a:t>
            </a:r>
            <a:r>
              <a:rPr lang="es-PE" dirty="0" err="1"/>
              <a:t>Regulators</a:t>
            </a:r>
            <a:endParaRPr lang="en-GB" dirty="0"/>
          </a:p>
        </p:txBody>
      </p:sp>
      <p:sp>
        <p:nvSpPr>
          <p:cNvPr id="5" name="TextBox 4"/>
          <p:cNvSpPr txBox="1"/>
          <p:nvPr/>
        </p:nvSpPr>
        <p:spPr>
          <a:xfrm>
            <a:off x="384481" y="1491054"/>
            <a:ext cx="6812524" cy="4062651"/>
          </a:xfrm>
          <a:prstGeom prst="rect">
            <a:avLst/>
          </a:prstGeom>
          <a:noFill/>
        </p:spPr>
        <p:txBody>
          <a:bodyPr wrap="square" rtlCol="0">
            <a:spAutoFit/>
          </a:bodyPr>
          <a:lstStyle/>
          <a:p>
            <a:pPr marL="342900" indent="-342900">
              <a:buFont typeface="Arial" panose="020B0604020202020204" pitchFamily="34" charset="0"/>
              <a:buChar char="•"/>
            </a:pPr>
            <a:r>
              <a:rPr lang="en-GB" sz="2000" dirty="0"/>
              <a:t>Regulatory Policy Committee (RPC): </a:t>
            </a:r>
            <a:r>
              <a:rPr lang="en-GB" sz="2000" dirty="0" smtClean="0"/>
              <a:t>brings together over 100 central government officials to assists </a:t>
            </a:r>
            <a:r>
              <a:rPr lang="en-GB" sz="2000" dirty="0"/>
              <a:t>members and non-members in building and strengthening their regulatory reform </a:t>
            </a:r>
            <a:r>
              <a:rPr lang="en-GB" sz="2000" dirty="0" smtClean="0"/>
              <a:t>efforts</a:t>
            </a:r>
          </a:p>
          <a:p>
            <a:pPr marL="342900" indent="-342900">
              <a:buFont typeface="Arial" panose="020B0604020202020204" pitchFamily="34" charset="0"/>
              <a:buChar char="•"/>
            </a:pPr>
            <a:endParaRPr lang="en-GB" sz="2000" dirty="0"/>
          </a:p>
          <a:p>
            <a:pPr marL="342900" indent="-342900">
              <a:buFont typeface="Arial" panose="020B0604020202020204" pitchFamily="34" charset="0"/>
              <a:buChar char="•"/>
            </a:pPr>
            <a:endParaRPr lang="es-PE" sz="2000" dirty="0" smtClean="0"/>
          </a:p>
          <a:p>
            <a:pPr marL="342900" indent="-342900">
              <a:buFont typeface="Arial" panose="020B0604020202020204" pitchFamily="34" charset="0"/>
              <a:buChar char="•"/>
            </a:pPr>
            <a:r>
              <a:rPr lang="es-PE" sz="2000" dirty="0" smtClean="0"/>
              <a:t>Network of </a:t>
            </a:r>
            <a:r>
              <a:rPr lang="es-PE" sz="2000" dirty="0" err="1" smtClean="0"/>
              <a:t>Economic</a:t>
            </a:r>
            <a:r>
              <a:rPr lang="es-PE" sz="2000" dirty="0" smtClean="0"/>
              <a:t> </a:t>
            </a:r>
            <a:r>
              <a:rPr lang="es-PE" sz="2000" dirty="0" err="1" smtClean="0"/>
              <a:t>Regulators</a:t>
            </a:r>
            <a:r>
              <a:rPr lang="es-PE" sz="2000" dirty="0" smtClean="0"/>
              <a:t> (NER): </a:t>
            </a:r>
            <a:r>
              <a:rPr lang="es-PE" sz="2000" dirty="0" err="1" smtClean="0"/>
              <a:t>brings</a:t>
            </a:r>
            <a:r>
              <a:rPr lang="es-PE" sz="2000" dirty="0" smtClean="0"/>
              <a:t> </a:t>
            </a:r>
            <a:r>
              <a:rPr lang="es-PE" sz="2000" dirty="0"/>
              <a:t>together over 70 regulators across sectors, 30 countries and regions of </a:t>
            </a:r>
            <a:r>
              <a:rPr lang="es-PE" sz="2000" dirty="0" err="1"/>
              <a:t>the</a:t>
            </a:r>
            <a:r>
              <a:rPr lang="es-PE" sz="2000" dirty="0"/>
              <a:t> </a:t>
            </a:r>
            <a:r>
              <a:rPr lang="es-PE" sz="2000" dirty="0" err="1" smtClean="0"/>
              <a:t>world</a:t>
            </a:r>
            <a:r>
              <a:rPr lang="es-PE" sz="2000" dirty="0" smtClean="0"/>
              <a:t>. Open </a:t>
            </a:r>
            <a:r>
              <a:rPr lang="en-GB" sz="2000" dirty="0"/>
              <a:t>forum</a:t>
            </a:r>
            <a:r>
              <a:rPr lang="es-PE" sz="2000" dirty="0"/>
              <a:t> that promotes dialogue, shares good practices, generates analysis and guidance.</a:t>
            </a:r>
          </a:p>
          <a:p>
            <a:pPr marL="342900" indent="-342900">
              <a:buFont typeface="Arial" panose="020B0604020202020204" pitchFamily="34" charset="0"/>
              <a:buChar char="•"/>
            </a:pPr>
            <a:endParaRPr lang="es-PE" sz="2000" dirty="0"/>
          </a:p>
          <a:p>
            <a:endParaRPr lang="en-GB" dirty="0"/>
          </a:p>
        </p:txBody>
      </p:sp>
      <p:graphicFrame>
        <p:nvGraphicFramePr>
          <p:cNvPr id="6" name="Diagram 5"/>
          <p:cNvGraphicFramePr/>
          <p:nvPr>
            <p:extLst>
              <p:ext uri="{D42A27DB-BD31-4B8C-83A1-F6EECF244321}">
                <p14:modId xmlns:p14="http://schemas.microsoft.com/office/powerpoint/2010/main" val="4236221538"/>
              </p:ext>
            </p:extLst>
          </p:nvPr>
        </p:nvGraphicFramePr>
        <p:xfrm>
          <a:off x="8050759" y="1885248"/>
          <a:ext cx="3744416" cy="32742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4579859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6EBB71-1AEC-4D92-8A51-969FF0A7CB17}" type="slidenum">
              <a:rPr lang="en-GB" noProof="0" smtClean="0"/>
              <a:pPr/>
              <a:t>14</a:t>
            </a:fld>
            <a:endParaRPr lang="en-GB" noProof="0" dirty="0"/>
          </a:p>
        </p:txBody>
      </p:sp>
      <p:sp>
        <p:nvSpPr>
          <p:cNvPr id="3" name="Text Placeholder 2"/>
          <p:cNvSpPr>
            <a:spLocks noGrp="1"/>
          </p:cNvSpPr>
          <p:nvPr>
            <p:ph type="body" sz="quarter" idx="13"/>
          </p:nvPr>
        </p:nvSpPr>
        <p:spPr/>
        <p:txBody>
          <a:bodyPr/>
          <a:lstStyle/>
          <a:p>
            <a:r>
              <a:rPr lang="en-GB" dirty="0"/>
              <a:t>BASIC: for the community, by the community</a:t>
            </a:r>
          </a:p>
        </p:txBody>
      </p:sp>
      <p:sp>
        <p:nvSpPr>
          <p:cNvPr id="5" name="Text Placeholder 2"/>
          <p:cNvSpPr>
            <a:spLocks noGrp="1"/>
          </p:cNvSpPr>
          <p:nvPr>
            <p:ph type="body" idx="4294967295"/>
          </p:nvPr>
        </p:nvSpPr>
        <p:spPr>
          <a:xfrm>
            <a:off x="3941866" y="1247316"/>
            <a:ext cx="7536105" cy="4861112"/>
          </a:xfrm>
          <a:prstGeom prst="rect">
            <a:avLst/>
          </a:prstGeom>
        </p:spPr>
        <p:txBody>
          <a:bodyPr>
            <a:noAutofit/>
          </a:bodyPr>
          <a:lstStyle/>
          <a:p>
            <a:r>
              <a:rPr lang="en-GB" sz="2400" dirty="0" smtClean="0"/>
              <a:t>Developed in collaboration with Dr Pelle Hansen</a:t>
            </a:r>
          </a:p>
          <a:p>
            <a:endParaRPr lang="en-GB" sz="2400" dirty="0" smtClean="0"/>
          </a:p>
          <a:p>
            <a:r>
              <a:rPr lang="en-GB" sz="2400" dirty="0" smtClean="0"/>
              <a:t>250 practitioners and policymakers from 21 countries, many new to BI</a:t>
            </a:r>
          </a:p>
          <a:p>
            <a:endParaRPr lang="en-GB" sz="2400" dirty="0" smtClean="0"/>
          </a:p>
          <a:p>
            <a:r>
              <a:rPr lang="en-GB" sz="2400" dirty="0" smtClean="0"/>
              <a:t>Breakout groups on BASIC </a:t>
            </a:r>
            <a:r>
              <a:rPr lang="en-GB" sz="2400" dirty="0" smtClean="0">
                <a:sym typeface="Wingdings" panose="05000000000000000000" pitchFamily="2" charset="2"/>
              </a:rPr>
              <a:t> useful, needed simplification</a:t>
            </a:r>
          </a:p>
          <a:p>
            <a:endParaRPr lang="en-GB" sz="2400" dirty="0" smtClean="0">
              <a:sym typeface="Wingdings" panose="05000000000000000000" pitchFamily="2" charset="2"/>
            </a:endParaRPr>
          </a:p>
          <a:p>
            <a:r>
              <a:rPr lang="en-GB" sz="2400" dirty="0" smtClean="0"/>
              <a:t>Revised </a:t>
            </a:r>
            <a:r>
              <a:rPr lang="en-GB" sz="2400" dirty="0"/>
              <a:t>and presented to the Regulatory Policy Committee and behavioural community for consultation </a:t>
            </a:r>
          </a:p>
        </p:txBody>
      </p:sp>
      <p:pic>
        <p:nvPicPr>
          <p:cNvPr id="6" name="Picture 5"/>
          <p:cNvPicPr>
            <a:picLocks noChangeAspect="1"/>
          </p:cNvPicPr>
          <p:nvPr/>
        </p:nvPicPr>
        <p:blipFill>
          <a:blip r:embed="rId2"/>
          <a:stretch>
            <a:fillRect/>
          </a:stretch>
        </p:blipFill>
        <p:spPr>
          <a:xfrm>
            <a:off x="833055" y="1695831"/>
            <a:ext cx="2507562" cy="3559453"/>
          </a:xfrm>
          <a:prstGeom prst="rect">
            <a:avLst/>
          </a:prstGeom>
        </p:spPr>
      </p:pic>
    </p:spTree>
    <p:extLst>
      <p:ext uri="{BB962C8B-B14F-4D97-AF65-F5344CB8AC3E}">
        <p14:creationId xmlns:p14="http://schemas.microsoft.com/office/powerpoint/2010/main" val="40814426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6EBB71-1AEC-4D92-8A51-969FF0A7CB17}" type="slidenum">
              <a:rPr lang="en-GB" noProof="0" smtClean="0"/>
              <a:pPr/>
              <a:t>15</a:t>
            </a:fld>
            <a:endParaRPr lang="en-GB" noProof="0" dirty="0"/>
          </a:p>
        </p:txBody>
      </p:sp>
      <p:sp>
        <p:nvSpPr>
          <p:cNvPr id="3" name="Text Placeholder 2"/>
          <p:cNvSpPr>
            <a:spLocks noGrp="1"/>
          </p:cNvSpPr>
          <p:nvPr>
            <p:ph type="body" sz="quarter" idx="13"/>
          </p:nvPr>
        </p:nvSpPr>
        <p:spPr/>
        <p:txBody>
          <a:bodyPr/>
          <a:lstStyle/>
          <a:p>
            <a:r>
              <a:rPr lang="en-GB" dirty="0"/>
              <a:t>Key features of the BASIC toolkit</a:t>
            </a:r>
          </a:p>
        </p:txBody>
      </p:sp>
      <p:sp>
        <p:nvSpPr>
          <p:cNvPr id="4" name="Text Placeholder 3"/>
          <p:cNvSpPr>
            <a:spLocks noGrp="1"/>
          </p:cNvSpPr>
          <p:nvPr>
            <p:ph type="body" sz="quarter" idx="14"/>
          </p:nvPr>
        </p:nvSpPr>
        <p:spPr/>
        <p:txBody>
          <a:bodyPr/>
          <a:lstStyle/>
          <a:p>
            <a:pPr marL="514350" indent="-514350">
              <a:buFont typeface="+mj-lt"/>
              <a:buAutoNum type="arabicPeriod"/>
            </a:pPr>
            <a:r>
              <a:rPr lang="en-GB" b="1" dirty="0"/>
              <a:t>Brief</a:t>
            </a:r>
            <a:r>
              <a:rPr lang="en-GB" dirty="0"/>
              <a:t>: </a:t>
            </a:r>
            <a:r>
              <a:rPr lang="en-US" dirty="0"/>
              <a:t>quick overview for senior leaders and policy makers of why </a:t>
            </a:r>
            <a:r>
              <a:rPr lang="en-US" dirty="0" err="1"/>
              <a:t>behavioural</a:t>
            </a:r>
            <a:r>
              <a:rPr lang="en-US" dirty="0"/>
              <a:t> insights matter to address the problems faced by governments and citizens. </a:t>
            </a:r>
          </a:p>
          <a:p>
            <a:pPr marL="514350" indent="-514350">
              <a:buFont typeface="+mj-lt"/>
              <a:buAutoNum type="arabicPeriod"/>
            </a:pPr>
            <a:endParaRPr lang="en-US" b="1" dirty="0"/>
          </a:p>
          <a:p>
            <a:pPr marL="514350" indent="-514350">
              <a:buFont typeface="+mj-lt"/>
              <a:buAutoNum type="arabicPeriod"/>
            </a:pPr>
            <a:r>
              <a:rPr lang="en-US" b="1" dirty="0"/>
              <a:t>Guidebook</a:t>
            </a:r>
            <a:r>
              <a:rPr lang="en-US" dirty="0"/>
              <a:t>: </a:t>
            </a:r>
            <a:r>
              <a:rPr lang="en-GB" dirty="0"/>
              <a:t>practical instrument for policy officials working in ministries, departments and public agencies on </a:t>
            </a:r>
            <a:r>
              <a:rPr lang="en-GB" i="1" dirty="0"/>
              <a:t>what</a:t>
            </a:r>
            <a:r>
              <a:rPr lang="en-GB" dirty="0"/>
              <a:t> is the process through which the behavioural aspects of a problem can be identified, scoped and addressed.</a:t>
            </a:r>
          </a:p>
          <a:p>
            <a:pPr marL="514350" indent="-514350">
              <a:buFont typeface="+mj-lt"/>
              <a:buAutoNum type="arabicPeriod"/>
            </a:pPr>
            <a:endParaRPr lang="en-GB" b="1" dirty="0"/>
          </a:p>
          <a:p>
            <a:pPr marL="514350" indent="-514350">
              <a:buFont typeface="+mj-lt"/>
              <a:buAutoNum type="arabicPeriod"/>
            </a:pPr>
            <a:r>
              <a:rPr lang="en-GB" b="1" dirty="0"/>
              <a:t>Manual: </a:t>
            </a:r>
            <a:r>
              <a:rPr lang="en-US" dirty="0"/>
              <a:t>how-to for policy officials and practitioners working with public agencies on applying BI to public policy, as well as a repository of approaches, proofs of concepts and methodological standards for designing and implementing a </a:t>
            </a:r>
            <a:r>
              <a:rPr lang="en-US" dirty="0" err="1"/>
              <a:t>behaviourally</a:t>
            </a:r>
            <a:r>
              <a:rPr lang="en-US" dirty="0"/>
              <a:t>-informed policy intervention</a:t>
            </a:r>
          </a:p>
          <a:p>
            <a:pPr marL="514350" indent="-514350">
              <a:buFont typeface="+mj-lt"/>
              <a:buAutoNum type="arabicPeriod"/>
            </a:pPr>
            <a:endParaRPr lang="en-US" dirty="0"/>
          </a:p>
          <a:p>
            <a:pPr marL="514350" indent="-514350">
              <a:buFont typeface="+mj-lt"/>
              <a:buAutoNum type="arabicPeriod"/>
            </a:pPr>
            <a:r>
              <a:rPr lang="en-US" b="1" dirty="0"/>
              <a:t>Ethical guidelines</a:t>
            </a:r>
            <a:r>
              <a:rPr lang="en-US" dirty="0"/>
              <a:t>: Overall, before starting to work with BI and by each BASIC stage</a:t>
            </a:r>
            <a:endParaRPr lang="en-GB" dirty="0"/>
          </a:p>
          <a:p>
            <a:pPr marL="0" indent="0">
              <a:buNone/>
            </a:pPr>
            <a:endParaRPr lang="en-GB" dirty="0"/>
          </a:p>
        </p:txBody>
      </p:sp>
    </p:spTree>
    <p:extLst>
      <p:ext uri="{BB962C8B-B14F-4D97-AF65-F5344CB8AC3E}">
        <p14:creationId xmlns:p14="http://schemas.microsoft.com/office/powerpoint/2010/main" val="1397908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A36EBB71-1AEC-4D92-8A51-969FF0A7CB17}" type="slidenum">
              <a:rPr lang="en-GB" noProof="0" smtClean="0"/>
              <a:pPr/>
              <a:t>16</a:t>
            </a:fld>
            <a:endParaRPr lang="en-GB" noProof="0" dirty="0"/>
          </a:p>
        </p:txBody>
      </p:sp>
      <p:sp>
        <p:nvSpPr>
          <p:cNvPr id="3" name="Text Placeholder 2"/>
          <p:cNvSpPr>
            <a:spLocks noGrp="1"/>
          </p:cNvSpPr>
          <p:nvPr>
            <p:ph type="body" sz="quarter" idx="13"/>
          </p:nvPr>
        </p:nvSpPr>
        <p:spPr/>
        <p:txBody>
          <a:bodyPr/>
          <a:lstStyle/>
          <a:p>
            <a:r>
              <a:rPr lang="en-GB" dirty="0"/>
              <a:t>Where and how to use </a:t>
            </a:r>
            <a:r>
              <a:rPr lang="en-GB" dirty="0" smtClean="0"/>
              <a:t>BASIC?</a:t>
            </a:r>
            <a:endParaRPr lang="en-GB" dirty="0"/>
          </a:p>
        </p:txBody>
      </p:sp>
      <p:sp>
        <p:nvSpPr>
          <p:cNvPr id="5" name="Text Placeholder 2"/>
          <p:cNvSpPr>
            <a:spLocks noGrp="1"/>
          </p:cNvSpPr>
          <p:nvPr>
            <p:ph type="body" idx="4294967295"/>
          </p:nvPr>
        </p:nvSpPr>
        <p:spPr>
          <a:xfrm>
            <a:off x="678360" y="1609545"/>
            <a:ext cx="4586355" cy="2892362"/>
          </a:xfrm>
          <a:prstGeom prst="rect">
            <a:avLst/>
          </a:prstGeom>
        </p:spPr>
        <p:txBody>
          <a:bodyPr>
            <a:normAutofit/>
          </a:bodyPr>
          <a:lstStyle/>
          <a:p>
            <a:pPr marL="0" indent="0" algn="ctr">
              <a:buNone/>
            </a:pPr>
            <a:r>
              <a:rPr lang="en-GB" dirty="0" smtClean="0"/>
              <a:t>1. OECD publication: All three pieces in one</a:t>
            </a:r>
          </a:p>
          <a:p>
            <a:pPr marL="0" indent="0" algn="ctr">
              <a:buNone/>
            </a:pPr>
            <a:endParaRPr lang="en-GB" dirty="0" smtClean="0"/>
          </a:p>
          <a:p>
            <a:pPr marL="0" indent="0">
              <a:buNone/>
            </a:pPr>
            <a:endParaRPr lang="en-GB" dirty="0" smtClean="0"/>
          </a:p>
        </p:txBody>
      </p:sp>
      <p:sp>
        <p:nvSpPr>
          <p:cNvPr id="6" name="TextBox 5"/>
          <p:cNvSpPr txBox="1"/>
          <p:nvPr/>
        </p:nvSpPr>
        <p:spPr>
          <a:xfrm>
            <a:off x="5039136" y="736912"/>
            <a:ext cx="2798447" cy="1077218"/>
          </a:xfrm>
          <a:prstGeom prst="rect">
            <a:avLst/>
          </a:prstGeom>
          <a:noFill/>
        </p:spPr>
        <p:txBody>
          <a:bodyPr wrap="square" rtlCol="0">
            <a:spAutoFit/>
          </a:bodyPr>
          <a:lstStyle/>
          <a:p>
            <a:pPr algn="ctr"/>
            <a:r>
              <a:rPr lang="en-GB" sz="3200" dirty="0">
                <a:hlinkClick r:id="rId3"/>
              </a:rPr>
              <a:t>oe.cd/BASIC</a:t>
            </a:r>
            <a:endParaRPr lang="en-GB" sz="3200" dirty="0"/>
          </a:p>
          <a:p>
            <a:endParaRPr lang="en-GB" sz="3200" dirty="0"/>
          </a:p>
        </p:txBody>
      </p:sp>
      <p:sp>
        <p:nvSpPr>
          <p:cNvPr id="7" name="Text Placeholder 2"/>
          <p:cNvSpPr txBox="1">
            <a:spLocks/>
          </p:cNvSpPr>
          <p:nvPr/>
        </p:nvSpPr>
        <p:spPr>
          <a:xfrm>
            <a:off x="6796005" y="1609545"/>
            <a:ext cx="4586355" cy="3651484"/>
          </a:xfrm>
          <a:prstGeom prst="rect">
            <a:avLst/>
          </a:prstGeom>
        </p:spPr>
        <p:txBody>
          <a:bodyPr vert="horz" lIns="64291" tIns="32146" rIns="64291" bIns="32146">
            <a:normAutofit/>
          </a:bodyPr>
          <a:lstStyle>
            <a:lvl1pPr marL="342000" indent="-342000" algn="l" rtl="0" eaLnBrk="1" latinLnBrk="0" hangingPunct="1">
              <a:spcBef>
                <a:spcPts val="768"/>
              </a:spcBef>
              <a:buClr>
                <a:schemeClr val="tx1"/>
              </a:buClr>
              <a:buFont typeface="Arial" pitchFamily="34" charset="0"/>
              <a:buChar char="•"/>
              <a:defRPr kumimoji="0" sz="3200" kern="1200">
                <a:solidFill>
                  <a:schemeClr val="tx1"/>
                </a:solidFill>
                <a:latin typeface="+mn-lt"/>
                <a:ea typeface="+mn-ea"/>
                <a:cs typeface="+mn-cs"/>
              </a:defRPr>
            </a:lvl1pPr>
            <a:lvl2pPr marL="741600" indent="-284400" algn="l" rtl="0" eaLnBrk="1" latinLnBrk="0" hangingPunct="1">
              <a:spcBef>
                <a:spcPts val="672"/>
              </a:spcBef>
              <a:buClr>
                <a:schemeClr val="tx1"/>
              </a:buClr>
              <a:buFont typeface="Arial" pitchFamily="34" charset="0"/>
              <a:buChar char="–"/>
              <a:defRPr kumimoji="0" sz="2800" kern="1200">
                <a:solidFill>
                  <a:schemeClr val="tx1"/>
                </a:solidFill>
                <a:latin typeface="+mn-lt"/>
                <a:ea typeface="+mn-ea"/>
                <a:cs typeface="+mn-cs"/>
              </a:defRPr>
            </a:lvl2pPr>
            <a:lvl3pPr marL="1144800" indent="-230400" algn="l" rtl="0" eaLnBrk="1" latinLnBrk="0" hangingPunct="1">
              <a:spcBef>
                <a:spcPts val="576"/>
              </a:spcBef>
              <a:buClr>
                <a:schemeClr val="tx1"/>
              </a:buClr>
              <a:buFont typeface="Arial" pitchFamily="34" charset="0"/>
              <a:buChar char="•"/>
              <a:defRPr kumimoji="0" sz="2400" kern="1200">
                <a:solidFill>
                  <a:schemeClr val="tx1"/>
                </a:solidFill>
                <a:latin typeface="+mn-lt"/>
                <a:ea typeface="+mn-ea"/>
                <a:cs typeface="+mn-cs"/>
              </a:defRPr>
            </a:lvl3pPr>
            <a:lvl4pPr marL="16020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4pPr>
            <a:lvl5pPr marL="2059200" indent="-230400" algn="l" rtl="0" eaLnBrk="1" latinLnBrk="0" hangingPunct="1">
              <a:spcBef>
                <a:spcPts val="480"/>
              </a:spcBef>
              <a:buClr>
                <a:schemeClr val="tx1"/>
              </a:buClr>
              <a:buFont typeface="Arial" pitchFamily="34" charset="0"/>
              <a:buChar char="»"/>
              <a:defRPr kumimoji="0" sz="2000" kern="1200">
                <a:solidFill>
                  <a:schemeClr val="tx1"/>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a:lstStyle>
          <a:p>
            <a:pPr marL="0" indent="0" algn="ctr">
              <a:buNone/>
            </a:pPr>
            <a:r>
              <a:rPr lang="en-GB" dirty="0" smtClean="0"/>
              <a:t>2. Brochure: Easy-to-use brief + guidebook</a:t>
            </a:r>
          </a:p>
          <a:p>
            <a:pPr marL="0" indent="0" algn="ctr">
              <a:buNone/>
            </a:pPr>
            <a:endParaRPr lang="en-GB" dirty="0"/>
          </a:p>
          <a:p>
            <a:pPr marL="0" indent="0" algn="ctr">
              <a:buNone/>
            </a:pPr>
            <a:endParaRPr lang="en-GB" dirty="0" smtClean="0"/>
          </a:p>
          <a:p>
            <a:pPr marL="0" indent="0">
              <a:buFont typeface="Arial" pitchFamily="34" charset="0"/>
              <a:buNone/>
            </a:pPr>
            <a:endParaRPr lang="en-GB" dirty="0" smtClean="0"/>
          </a:p>
        </p:txBody>
      </p:sp>
      <p:sp>
        <p:nvSpPr>
          <p:cNvPr id="8" name="TextBox 7"/>
          <p:cNvSpPr txBox="1"/>
          <p:nvPr/>
        </p:nvSpPr>
        <p:spPr>
          <a:xfrm>
            <a:off x="3567221" y="5415655"/>
            <a:ext cx="5742278" cy="1077218"/>
          </a:xfrm>
          <a:prstGeom prst="rect">
            <a:avLst/>
          </a:prstGeom>
          <a:noFill/>
        </p:spPr>
        <p:txBody>
          <a:bodyPr wrap="none" rtlCol="0">
            <a:spAutoFit/>
          </a:bodyPr>
          <a:lstStyle/>
          <a:p>
            <a:r>
              <a:rPr lang="en-GB" sz="3200" i="1" u="sng" dirty="0">
                <a:solidFill>
                  <a:srgbClr val="FF0000"/>
                </a:solidFill>
              </a:rPr>
              <a:t>Test and adapt</a:t>
            </a:r>
            <a:r>
              <a:rPr lang="en-GB" sz="3200" i="1" dirty="0">
                <a:solidFill>
                  <a:srgbClr val="FF0000"/>
                </a:solidFill>
              </a:rPr>
              <a:t> </a:t>
            </a:r>
            <a:r>
              <a:rPr lang="en-GB" sz="3200" i="1" dirty="0"/>
              <a:t>to your setting</a:t>
            </a:r>
          </a:p>
          <a:p>
            <a:endParaRPr lang="en-GB" sz="3200" dirty="0"/>
          </a:p>
        </p:txBody>
      </p:sp>
      <p:pic>
        <p:nvPicPr>
          <p:cNvPr id="9" name="Picture 8"/>
          <p:cNvPicPr>
            <a:picLocks noChangeAspect="1"/>
          </p:cNvPicPr>
          <p:nvPr/>
        </p:nvPicPr>
        <p:blipFill rotWithShape="1">
          <a:blip r:embed="rId4" cstate="print">
            <a:extLst>
              <a:ext uri="{28A0092B-C50C-407E-A947-70E740481C1C}">
                <a14:useLocalDpi xmlns:a14="http://schemas.microsoft.com/office/drawing/2010/main" val="0"/>
              </a:ext>
            </a:extLst>
          </a:blip>
          <a:srcRect l="7191"/>
          <a:stretch/>
        </p:blipFill>
        <p:spPr>
          <a:xfrm>
            <a:off x="2216071" y="2690249"/>
            <a:ext cx="1510931" cy="2067433"/>
          </a:xfrm>
          <a:prstGeom prst="rect">
            <a:avLst/>
          </a:prstGeom>
        </p:spPr>
      </p:pic>
      <p:sp>
        <p:nvSpPr>
          <p:cNvPr id="10" name="Rectangle 9"/>
          <p:cNvSpPr/>
          <p:nvPr/>
        </p:nvSpPr>
        <p:spPr>
          <a:xfrm>
            <a:off x="2216071" y="2840745"/>
            <a:ext cx="1510931" cy="207224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Screen Clippi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71012" y="2843516"/>
            <a:ext cx="2076973" cy="2069475"/>
          </a:xfrm>
          <a:prstGeom prst="rect">
            <a:avLst/>
          </a:prstGeom>
        </p:spPr>
      </p:pic>
      <p:sp>
        <p:nvSpPr>
          <p:cNvPr id="12" name="Rectangle 11"/>
          <p:cNvSpPr/>
          <p:nvPr/>
        </p:nvSpPr>
        <p:spPr>
          <a:xfrm>
            <a:off x="8271012" y="2840745"/>
            <a:ext cx="2076973" cy="2072246"/>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474724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500"/>
                                        <p:tgtEl>
                                          <p:spTgt spid="1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985977" y="2710491"/>
            <a:ext cx="3990293" cy="1248323"/>
          </a:xfrm>
        </p:spPr>
        <p:txBody>
          <a:bodyPr>
            <a:normAutofit/>
          </a:bodyPr>
          <a:lstStyle/>
          <a:p>
            <a:pPr lvl="0">
              <a:lnSpc>
                <a:spcPct val="100000"/>
              </a:lnSpc>
              <a:defRPr/>
            </a:pPr>
            <a:r>
              <a:rPr lang="en-US" dirty="0" smtClean="0">
                <a:solidFill>
                  <a:schemeClr val="tx1">
                    <a:lumMod val="75000"/>
                    <a:lumOff val="25000"/>
                  </a:schemeClr>
                </a:solidFill>
              </a:rPr>
              <a:t>What are some examples?</a:t>
            </a:r>
            <a:endParaRPr lang="en-US" dirty="0">
              <a:solidFill>
                <a:schemeClr val="tx1">
                  <a:lumMod val="75000"/>
                  <a:lumOff val="25000"/>
                </a:schemeClr>
              </a:solidFill>
            </a:endParaRPr>
          </a:p>
        </p:txBody>
      </p:sp>
      <p:sp>
        <p:nvSpPr>
          <p:cNvPr id="3" name="Text Placeholder 2"/>
          <p:cNvSpPr>
            <a:spLocks noGrp="1"/>
          </p:cNvSpPr>
          <p:nvPr>
            <p:ph type="body" sz="quarter" idx="15"/>
          </p:nvPr>
        </p:nvSpPr>
        <p:spPr/>
        <p:txBody>
          <a:bodyPr>
            <a:normAutofit fontScale="85000" lnSpcReduction="20000"/>
          </a:bodyPr>
          <a:lstStyle/>
          <a:p>
            <a:r>
              <a:rPr lang="en-GB" dirty="0" smtClean="0"/>
              <a:t>III</a:t>
            </a:r>
            <a:endParaRPr lang="en-GB" dirty="0"/>
          </a:p>
        </p:txBody>
      </p:sp>
    </p:spTree>
    <p:extLst>
      <p:ext uri="{BB962C8B-B14F-4D97-AF65-F5344CB8AC3E}">
        <p14:creationId xmlns:p14="http://schemas.microsoft.com/office/powerpoint/2010/main" val="23395726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Changing our </a:t>
            </a:r>
            <a:r>
              <a:rPr lang="en-GB" dirty="0" err="1" smtClean="0"/>
              <a:t>mindset</a:t>
            </a:r>
            <a:r>
              <a:rPr lang="en-GB" dirty="0" smtClean="0"/>
              <a:t>: Can “they” be trusted?</a:t>
            </a:r>
            <a:endParaRPr lang="en-GB" dirty="0"/>
          </a:p>
        </p:txBody>
      </p:sp>
      <p:sp>
        <p:nvSpPr>
          <p:cNvPr id="3" name="Slide Number Placeholder 2"/>
          <p:cNvSpPr>
            <a:spLocks noGrp="1"/>
          </p:cNvSpPr>
          <p:nvPr>
            <p:ph type="sldNum" sz="quarter" idx="16"/>
          </p:nvPr>
        </p:nvSpPr>
        <p:spPr/>
        <p:txBody>
          <a:bodyPr/>
          <a:lstStyle/>
          <a:p>
            <a:fld id="{A36EBB71-1AEC-4D92-8A51-969FF0A7CB17}" type="slidenum">
              <a:rPr lang="en-GB" noProof="0" smtClean="0"/>
              <a:pPr/>
              <a:t>18</a:t>
            </a:fld>
            <a:endParaRPr lang="en-GB" noProof="0" dirty="0"/>
          </a:p>
        </p:txBody>
      </p:sp>
      <p:sp>
        <p:nvSpPr>
          <p:cNvPr id="4" name="Content Placeholder 3"/>
          <p:cNvSpPr txBox="1">
            <a:spLocks/>
          </p:cNvSpPr>
          <p:nvPr/>
        </p:nvSpPr>
        <p:spPr>
          <a:xfrm>
            <a:off x="678360" y="1020109"/>
            <a:ext cx="10958400" cy="4954664"/>
          </a:xfrm>
          <a:prstGeom prst="rect">
            <a:avLst/>
          </a:prstGeom>
        </p:spPr>
        <p:txBody>
          <a:bodyPr>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lumMod val="65000"/>
                    <a:lumOff val="35000"/>
                  </a:schemeClr>
                </a:solidFill>
                <a:latin typeface="Arial Narrow" panose="020B0606020202030204"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lumMod val="65000"/>
                    <a:lumOff val="35000"/>
                  </a:schemeClr>
                </a:solidFill>
                <a:latin typeface="Arial Narrow" panose="020B0606020202030204"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lumMod val="65000"/>
                    <a:lumOff val="35000"/>
                  </a:schemeClr>
                </a:solidFill>
                <a:latin typeface="Calibri Light" panose="020F0302020204030204" pitchFamily="34" charset="0"/>
                <a:ea typeface="+mn-ea"/>
                <a:cs typeface="Calibri Light" panose="020F03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dirty="0" smtClean="0"/>
              <a:t>HM Revenues and Customs (UK Tax Authority, 2009) conducted research into non-compliance </a:t>
            </a:r>
            <a:r>
              <a:rPr lang="en-US" dirty="0" err="1" smtClean="0"/>
              <a:t>behaviour</a:t>
            </a:r>
            <a:r>
              <a:rPr lang="en-US" dirty="0" smtClean="0"/>
              <a:t>. </a:t>
            </a:r>
          </a:p>
          <a:p>
            <a:pPr marL="0" indent="0">
              <a:buFont typeface="Arial" panose="020B0604020202020204" pitchFamily="34" charset="0"/>
              <a:buNone/>
            </a:pPr>
            <a:endParaRPr lang="en-US" dirty="0" smtClean="0"/>
          </a:p>
          <a:p>
            <a:pPr marL="0" indent="0">
              <a:buFont typeface="Arial" panose="020B0604020202020204" pitchFamily="34" charset="0"/>
              <a:buNone/>
            </a:pPr>
            <a:r>
              <a:rPr lang="en-US" dirty="0" smtClean="0"/>
              <a:t>They found: </a:t>
            </a:r>
          </a:p>
          <a:p>
            <a:pPr>
              <a:buFont typeface="Wingdings" panose="05000000000000000000" pitchFamily="2" charset="2"/>
              <a:buChar char="ü"/>
            </a:pPr>
            <a:r>
              <a:rPr lang="en-US" dirty="0" smtClean="0"/>
              <a:t>58% were willing conformists</a:t>
            </a:r>
          </a:p>
          <a:p>
            <a:pPr>
              <a:buFont typeface="Wingdings" panose="05000000000000000000" pitchFamily="2" charset="2"/>
              <a:buChar char="ü"/>
            </a:pPr>
            <a:r>
              <a:rPr lang="en-US" dirty="0" smtClean="0"/>
              <a:t>18% needed help to conform</a:t>
            </a:r>
          </a:p>
          <a:p>
            <a:pPr>
              <a:buFont typeface="Wingdings" panose="05000000000000000000" pitchFamily="2" charset="2"/>
              <a:buChar char="ü"/>
            </a:pPr>
            <a:r>
              <a:rPr lang="en-US" dirty="0" smtClean="0"/>
              <a:t>12% were reluctant conformists;</a:t>
            </a:r>
          </a:p>
          <a:p>
            <a:pPr>
              <a:buFont typeface="Wingdings" panose="05000000000000000000" pitchFamily="2" charset="2"/>
              <a:buChar char="ü"/>
            </a:pPr>
            <a:r>
              <a:rPr lang="en-US" dirty="0" smtClean="0"/>
              <a:t>8% of their regulated subjects were unaware; and,</a:t>
            </a:r>
          </a:p>
          <a:p>
            <a:pPr>
              <a:buFont typeface="Wingdings" panose="05000000000000000000" pitchFamily="2" charset="2"/>
              <a:buChar char="ü"/>
            </a:pPr>
            <a:r>
              <a:rPr lang="en-US" dirty="0" smtClean="0"/>
              <a:t>4% were “dodgers”;</a:t>
            </a:r>
          </a:p>
          <a:p>
            <a:pPr marL="0" indent="0">
              <a:buFont typeface="Arial" panose="020B0604020202020204" pitchFamily="34" charset="0"/>
              <a:buNone/>
            </a:pPr>
            <a:endParaRPr lang="en-US" dirty="0" smtClean="0"/>
          </a:p>
          <a:p>
            <a:pPr marL="0" indent="0">
              <a:buFont typeface="Arial" panose="020B0604020202020204" pitchFamily="34" charset="0"/>
              <a:buNone/>
            </a:pPr>
            <a:endParaRPr lang="en-US" dirty="0" smtClean="0"/>
          </a:p>
          <a:p>
            <a:pPr marL="0" indent="0">
              <a:buFont typeface="Arial" panose="020B0604020202020204" pitchFamily="34" charset="0"/>
              <a:buNone/>
            </a:pPr>
            <a:r>
              <a:rPr lang="en-US" sz="1700" dirty="0" smtClean="0"/>
              <a:t>OECD REFORM OF REGULATORY ENFORCEMENT AND INSPECTIONS IN OECD COUNTRIES, J. Monk (2012).</a:t>
            </a:r>
          </a:p>
          <a:p>
            <a:endParaRPr lang="en-GB" dirty="0"/>
          </a:p>
        </p:txBody>
      </p:sp>
      <p:sp>
        <p:nvSpPr>
          <p:cNvPr id="6" name="Rectangle 5"/>
          <p:cNvSpPr/>
          <p:nvPr/>
        </p:nvSpPr>
        <p:spPr>
          <a:xfrm>
            <a:off x="678360" y="4062845"/>
            <a:ext cx="2823376" cy="44681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3070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Many ways to improve the design and implementation of regulations</a:t>
            </a:r>
            <a:endParaRPr lang="en-GB" dirty="0"/>
          </a:p>
        </p:txBody>
      </p:sp>
      <p:graphicFrame>
        <p:nvGraphicFramePr>
          <p:cNvPr id="19" name="Content Placeholder 3"/>
          <p:cNvGraphicFramePr>
            <a:graphicFrameLocks/>
          </p:cNvGraphicFramePr>
          <p:nvPr>
            <p:extLst>
              <p:ext uri="{D42A27DB-BD31-4B8C-83A1-F6EECF244321}">
                <p14:modId xmlns:p14="http://schemas.microsoft.com/office/powerpoint/2010/main" val="435985825"/>
              </p:ext>
            </p:extLst>
          </p:nvPr>
        </p:nvGraphicFramePr>
        <p:xfrm>
          <a:off x="1557964" y="1127964"/>
          <a:ext cx="9167411" cy="45259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Content Placeholder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09290" y="5064265"/>
            <a:ext cx="1215219" cy="1566004"/>
          </a:xfrm>
          <a:prstGeom prst="rect">
            <a:avLst/>
          </a:prstGeom>
          <a:ln>
            <a:solidFill>
              <a:schemeClr val="accent1"/>
            </a:solidFill>
          </a:ln>
        </p:spPr>
      </p:pic>
      <p:sp>
        <p:nvSpPr>
          <p:cNvPr id="5" name="TextBox 4"/>
          <p:cNvSpPr txBox="1"/>
          <p:nvPr/>
        </p:nvSpPr>
        <p:spPr>
          <a:xfrm>
            <a:off x="1557964" y="6045494"/>
            <a:ext cx="8218487" cy="584775"/>
          </a:xfrm>
          <a:prstGeom prst="rect">
            <a:avLst/>
          </a:prstGeom>
          <a:noFill/>
        </p:spPr>
        <p:txBody>
          <a:bodyPr wrap="square" rtlCol="0">
            <a:spAutoFit/>
          </a:bodyPr>
          <a:lstStyle/>
          <a:p>
            <a:r>
              <a:rPr lang="en-US" sz="1600" dirty="0"/>
              <a:t>Lunn, P. (2014), </a:t>
            </a:r>
            <a:r>
              <a:rPr lang="en-US" sz="1600" i="1" dirty="0"/>
              <a:t>Regulatory Policy and Behavioural Economics</a:t>
            </a:r>
            <a:r>
              <a:rPr lang="en-US" sz="1600" dirty="0"/>
              <a:t>, OECD Publishing, Paris, </a:t>
            </a:r>
            <a:r>
              <a:rPr lang="en-US" sz="1600" dirty="0">
                <a:hlinkClick r:id="rId9"/>
              </a:rPr>
              <a:t>https://doi.org/10.1787/9789264207851-en</a:t>
            </a:r>
            <a:r>
              <a:rPr lang="en-US" sz="1600" dirty="0"/>
              <a:t>.</a:t>
            </a:r>
            <a:endParaRPr lang="en-GB" dirty="0"/>
          </a:p>
        </p:txBody>
      </p:sp>
    </p:spTree>
    <p:extLst>
      <p:ext uri="{BB962C8B-B14F-4D97-AF65-F5344CB8AC3E}">
        <p14:creationId xmlns:p14="http://schemas.microsoft.com/office/powerpoint/2010/main" val="7618411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p:txBody>
          <a:bodyPr/>
          <a:lstStyle/>
          <a:p>
            <a:r>
              <a:rPr lang="en-GB" dirty="0"/>
              <a:t>Behavioural insights (BI) at the OECD</a:t>
            </a:r>
          </a:p>
        </p:txBody>
      </p:sp>
      <p:sp>
        <p:nvSpPr>
          <p:cNvPr id="8" name="TextBox 7"/>
          <p:cNvSpPr txBox="1"/>
          <p:nvPr/>
        </p:nvSpPr>
        <p:spPr>
          <a:xfrm>
            <a:off x="678360" y="1304094"/>
            <a:ext cx="4867963" cy="3970318"/>
          </a:xfrm>
          <a:prstGeom prst="rect">
            <a:avLst/>
          </a:prstGeom>
          <a:noFill/>
        </p:spPr>
        <p:txBody>
          <a:bodyPr wrap="square" rtlCol="0">
            <a:spAutoFit/>
          </a:bodyPr>
          <a:lstStyle/>
          <a:p>
            <a:r>
              <a:rPr lang="en-GB" dirty="0" smtClean="0"/>
              <a:t>BI is being applied by a wide variety of teams, including:</a:t>
            </a:r>
          </a:p>
          <a:p>
            <a:pPr marL="285750" indent="-285750">
              <a:buFont typeface="Arial" panose="020B0604020202020204" pitchFamily="34" charset="0"/>
              <a:buChar char="•"/>
            </a:pPr>
            <a:r>
              <a:rPr lang="en-GB" dirty="0" smtClean="0"/>
              <a:t>Centre for Tax Policy and Administration</a:t>
            </a:r>
          </a:p>
          <a:p>
            <a:pPr marL="285750" indent="-285750">
              <a:buFont typeface="Arial" panose="020B0604020202020204" pitchFamily="34" charset="0"/>
              <a:buChar char="•"/>
            </a:pPr>
            <a:r>
              <a:rPr lang="en-GB" dirty="0"/>
              <a:t>Development Co-operation Directorate</a:t>
            </a:r>
          </a:p>
          <a:p>
            <a:pPr marL="285750" indent="-285750">
              <a:buFont typeface="Arial" panose="020B0604020202020204" pitchFamily="34" charset="0"/>
              <a:buChar char="•"/>
            </a:pPr>
            <a:r>
              <a:rPr lang="en-GB" dirty="0" smtClean="0"/>
              <a:t>Economics Directorate</a:t>
            </a:r>
          </a:p>
          <a:p>
            <a:pPr marL="285750" indent="-285750">
              <a:buFont typeface="Arial" panose="020B0604020202020204" pitchFamily="34" charset="0"/>
              <a:buChar char="•"/>
            </a:pPr>
            <a:r>
              <a:rPr lang="en-GB" dirty="0" smtClean="0"/>
              <a:t>Environment Directorate</a:t>
            </a:r>
          </a:p>
          <a:p>
            <a:pPr marL="285750" indent="-285750">
              <a:buFont typeface="Arial" panose="020B0604020202020204" pitchFamily="34" charset="0"/>
              <a:buChar char="•"/>
            </a:pPr>
            <a:r>
              <a:rPr lang="en-GB" dirty="0" smtClean="0"/>
              <a:t>Executive Directorate</a:t>
            </a:r>
          </a:p>
          <a:p>
            <a:pPr marL="285750" indent="-285750">
              <a:buFont typeface="Arial" panose="020B0604020202020204" pitchFamily="34" charset="0"/>
              <a:buChar char="•"/>
            </a:pPr>
            <a:r>
              <a:rPr lang="en-GB" dirty="0" smtClean="0"/>
              <a:t>Directorate for Financial and Enterprise Affairs</a:t>
            </a:r>
          </a:p>
          <a:p>
            <a:pPr marL="285750" indent="-285750">
              <a:buFont typeface="Arial" panose="020B0604020202020204" pitchFamily="34" charset="0"/>
              <a:buChar char="•"/>
            </a:pPr>
            <a:r>
              <a:rPr lang="en-GB" dirty="0" smtClean="0"/>
              <a:t>Directorate for Science, Technology and Innovation</a:t>
            </a:r>
          </a:p>
          <a:p>
            <a:pPr marL="285750" indent="-285750">
              <a:buFont typeface="Arial" panose="020B0604020202020204" pitchFamily="34" charset="0"/>
              <a:buChar char="•"/>
            </a:pPr>
            <a:r>
              <a:rPr lang="en-GB" dirty="0" smtClean="0"/>
              <a:t>International Energy Agency</a:t>
            </a:r>
          </a:p>
          <a:p>
            <a:pPr marL="285750" indent="-285750">
              <a:buFont typeface="Arial" panose="020B0604020202020204" pitchFamily="34" charset="0"/>
              <a:buChar char="•"/>
            </a:pPr>
            <a:r>
              <a:rPr lang="en-GB" dirty="0"/>
              <a:t>Public Affairs and Communications Directorate</a:t>
            </a:r>
            <a:endParaRPr lang="en-GB" dirty="0" smtClean="0"/>
          </a:p>
          <a:p>
            <a:pPr marL="285750" indent="-285750">
              <a:buFont typeface="Arial" panose="020B0604020202020204" pitchFamily="34" charset="0"/>
              <a:buChar char="•"/>
            </a:pPr>
            <a:r>
              <a:rPr lang="en-GB" b="1" dirty="0" smtClean="0"/>
              <a:t>Public Governance Directorate</a:t>
            </a:r>
          </a:p>
          <a:p>
            <a:pPr marL="285750" indent="-285750">
              <a:buFont typeface="Arial" panose="020B0604020202020204" pitchFamily="34" charset="0"/>
              <a:buChar char="•"/>
            </a:pPr>
            <a:r>
              <a:rPr lang="en-GB" dirty="0" smtClean="0"/>
              <a:t>…</a:t>
            </a:r>
            <a:endParaRPr lang="en-GB" dirty="0"/>
          </a:p>
        </p:txBody>
      </p:sp>
      <p:sp>
        <p:nvSpPr>
          <p:cNvPr id="9" name="Rectangle 8"/>
          <p:cNvSpPr/>
          <p:nvPr/>
        </p:nvSpPr>
        <p:spPr>
          <a:xfrm>
            <a:off x="972836" y="4599902"/>
            <a:ext cx="3755775" cy="376692"/>
          </a:xfrm>
          <a:prstGeom prst="rect">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0" name="TextBox 9"/>
          <p:cNvSpPr txBox="1"/>
          <p:nvPr/>
        </p:nvSpPr>
        <p:spPr>
          <a:xfrm>
            <a:off x="6726590" y="1566082"/>
            <a:ext cx="4858438" cy="3539430"/>
          </a:xfrm>
          <a:prstGeom prst="rect">
            <a:avLst/>
          </a:prstGeom>
          <a:noFill/>
          <a:ln w="38100">
            <a:solidFill>
              <a:schemeClr val="accent1"/>
            </a:solidFill>
          </a:ln>
        </p:spPr>
        <p:txBody>
          <a:bodyPr wrap="square" rtlCol="0">
            <a:spAutoFit/>
          </a:bodyPr>
          <a:lstStyle/>
          <a:p>
            <a:pPr algn="ctr"/>
            <a:r>
              <a:rPr lang="en-GB" sz="1600" dirty="0" smtClean="0"/>
              <a:t>Mission: to help governments </a:t>
            </a:r>
            <a:r>
              <a:rPr lang="en-GB" sz="1600" dirty="0"/>
              <a:t>design and implement strategic, evidence-based and innovative </a:t>
            </a:r>
            <a:r>
              <a:rPr lang="en-GB" sz="1600" dirty="0" smtClean="0"/>
              <a:t>policies.</a:t>
            </a:r>
            <a:endParaRPr lang="en-GB" sz="1600" dirty="0"/>
          </a:p>
          <a:p>
            <a:pPr algn="ctr"/>
            <a:endParaRPr lang="en-GB" sz="1600" dirty="0"/>
          </a:p>
          <a:p>
            <a:pPr algn="ctr"/>
            <a:r>
              <a:rPr lang="en-GB" sz="1600" dirty="0"/>
              <a:t>Since 2013, </a:t>
            </a:r>
            <a:r>
              <a:rPr lang="en-GB" sz="1600" dirty="0" smtClean="0"/>
              <a:t>responded </a:t>
            </a:r>
            <a:r>
              <a:rPr lang="en-GB" sz="1600" dirty="0"/>
              <a:t>to demands from </a:t>
            </a:r>
            <a:r>
              <a:rPr lang="en-GB" sz="1600" dirty="0" smtClean="0"/>
              <a:t>policy </a:t>
            </a:r>
            <a:r>
              <a:rPr lang="en-GB" sz="1600" dirty="0"/>
              <a:t>communities to </a:t>
            </a:r>
            <a:r>
              <a:rPr lang="en-GB" sz="1600" dirty="0" smtClean="0"/>
              <a:t>support BI applied to policy making.</a:t>
            </a:r>
            <a:endParaRPr lang="en-GB" sz="1600" dirty="0"/>
          </a:p>
          <a:p>
            <a:pPr algn="ctr"/>
            <a:endParaRPr lang="en-GB" sz="1600" dirty="0" smtClean="0"/>
          </a:p>
          <a:p>
            <a:pPr algn="ctr"/>
            <a:r>
              <a:rPr lang="en-GB" sz="1600" dirty="0" smtClean="0"/>
              <a:t>Conducted across multiple work streams </a:t>
            </a:r>
            <a:r>
              <a:rPr lang="en-GB" sz="1600" dirty="0"/>
              <a:t>and on horizontal priorities, </a:t>
            </a:r>
            <a:r>
              <a:rPr lang="en-GB" sz="1600" dirty="0" smtClean="0"/>
              <a:t>including Budget and Public Expenditures, </a:t>
            </a:r>
            <a:r>
              <a:rPr lang="en-GB" sz="1600" dirty="0"/>
              <a:t>Gender Equality, Public Employment and Management, Open Government, Public Sector Innovation, Public Sector Integrity, and Regulatory Policy</a:t>
            </a:r>
          </a:p>
        </p:txBody>
      </p:sp>
      <p:cxnSp>
        <p:nvCxnSpPr>
          <p:cNvPr id="11" name="Straight Arrow Connector 10"/>
          <p:cNvCxnSpPr>
            <a:endCxn id="10" idx="1"/>
          </p:cNvCxnSpPr>
          <p:nvPr/>
        </p:nvCxnSpPr>
        <p:spPr>
          <a:xfrm flipV="1">
            <a:off x="4728611" y="3335797"/>
            <a:ext cx="1997979" cy="1452451"/>
          </a:xfrm>
          <a:prstGeom prst="straightConnector1">
            <a:avLst/>
          </a:prstGeom>
          <a:ln w="38100">
            <a:solidFill>
              <a:schemeClr val="accent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23238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Information: Too much of a good thing…</a:t>
            </a:r>
            <a:endParaRPr lang="en-GB" dirty="0"/>
          </a:p>
        </p:txBody>
      </p:sp>
      <p:sp>
        <p:nvSpPr>
          <p:cNvPr id="8" name="Rectangle 7"/>
          <p:cNvSpPr/>
          <p:nvPr/>
        </p:nvSpPr>
        <p:spPr>
          <a:xfrm>
            <a:off x="678360" y="881383"/>
            <a:ext cx="11011413" cy="400110"/>
          </a:xfrm>
          <a:prstGeom prst="rect">
            <a:avLst/>
          </a:prstGeom>
        </p:spPr>
        <p:txBody>
          <a:bodyPr wrap="square">
            <a:spAutoFit/>
          </a:bodyPr>
          <a:lstStyle/>
          <a:p>
            <a:pPr algn="ctr"/>
            <a:r>
              <a:rPr lang="en-US" sz="2000" b="1" i="1" dirty="0" smtClean="0"/>
              <a:t>In Colombia, too much information reduced </a:t>
            </a:r>
            <a:r>
              <a:rPr lang="en-US" sz="2000" b="1" i="1" dirty="0"/>
              <a:t>cognitive </a:t>
            </a:r>
            <a:r>
              <a:rPr lang="en-US" sz="2000" b="1" i="1" dirty="0" smtClean="0"/>
              <a:t>ability to make good decisions </a:t>
            </a:r>
            <a:r>
              <a:rPr lang="en-US" sz="2000" b="1" i="1" dirty="0"/>
              <a:t>by 10-20%</a:t>
            </a:r>
            <a:endParaRPr lang="en-GB" sz="2000" b="1" i="1" dirty="0"/>
          </a:p>
        </p:txBody>
      </p:sp>
      <p:pic>
        <p:nvPicPr>
          <p:cNvPr id="9" name="Content Placeholder 3"/>
          <p:cNvPicPr>
            <a:picLocks/>
          </p:cNvPicPr>
          <p:nvPr/>
        </p:nvPicPr>
        <p:blipFill>
          <a:blip r:embed="rId3">
            <a:extLst>
              <a:ext uri="{28A0092B-C50C-407E-A947-70E740481C1C}">
                <a14:useLocalDpi xmlns:a14="http://schemas.microsoft.com/office/drawing/2010/main" val="0"/>
              </a:ext>
            </a:extLst>
          </a:blip>
          <a:srcRect/>
          <a:stretch>
            <a:fillRect/>
          </a:stretch>
        </p:blipFill>
        <p:spPr bwMode="auto">
          <a:xfrm>
            <a:off x="2594149" y="907417"/>
            <a:ext cx="7853015" cy="4896544"/>
          </a:xfrm>
          <a:prstGeom prst="rect">
            <a:avLst/>
          </a:prstGeom>
          <a:noFill/>
          <a:ln>
            <a:noFill/>
          </a:ln>
        </p:spPr>
      </p:pic>
      <p:pic>
        <p:nvPicPr>
          <p:cNvPr id="10"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25603" y="4954027"/>
            <a:ext cx="1164170" cy="1699868"/>
          </a:xfrm>
          <a:prstGeom prst="rect">
            <a:avLst/>
          </a:prstGeom>
          <a:ln>
            <a:solidFill>
              <a:schemeClr val="tx1"/>
            </a:solidFill>
          </a:ln>
        </p:spPr>
      </p:pic>
      <p:sp>
        <p:nvSpPr>
          <p:cNvPr id="11" name="Rectangle 10"/>
          <p:cNvSpPr/>
          <p:nvPr/>
        </p:nvSpPr>
        <p:spPr>
          <a:xfrm>
            <a:off x="2275609" y="6105215"/>
            <a:ext cx="8444501" cy="307777"/>
          </a:xfrm>
          <a:prstGeom prst="rect">
            <a:avLst/>
          </a:prstGeom>
        </p:spPr>
        <p:txBody>
          <a:bodyPr wrap="square">
            <a:spAutoFit/>
          </a:bodyPr>
          <a:lstStyle/>
          <a:p>
            <a:r>
              <a:rPr lang="en-US" sz="1400" dirty="0" smtClean="0">
                <a:solidFill>
                  <a:srgbClr val="E6E6E6">
                    <a:lumMod val="10000"/>
                  </a:srgbClr>
                </a:solidFill>
              </a:rPr>
              <a:t>OECD (2016), </a:t>
            </a:r>
            <a:r>
              <a:rPr lang="en-US" sz="1400" i="1" dirty="0" smtClean="0">
                <a:solidFill>
                  <a:srgbClr val="E6E6E6">
                    <a:lumMod val="10000"/>
                  </a:srgbClr>
                </a:solidFill>
              </a:rPr>
              <a:t>Protecting Consumers Through </a:t>
            </a:r>
            <a:r>
              <a:rPr lang="en-US" sz="1400" i="1" dirty="0" err="1" smtClean="0">
                <a:solidFill>
                  <a:srgbClr val="E6E6E6">
                    <a:lumMod val="10000"/>
                  </a:srgbClr>
                </a:solidFill>
              </a:rPr>
              <a:t>Behavioural</a:t>
            </a:r>
            <a:r>
              <a:rPr lang="en-US" sz="1400" i="1" dirty="0" smtClean="0">
                <a:solidFill>
                  <a:srgbClr val="E6E6E6">
                    <a:lumMod val="10000"/>
                  </a:srgbClr>
                </a:solidFill>
              </a:rPr>
              <a:t> Insights</a:t>
            </a:r>
            <a:r>
              <a:rPr lang="en-US" sz="1400" dirty="0" smtClean="0">
                <a:solidFill>
                  <a:srgbClr val="E6E6E6">
                    <a:lumMod val="10000"/>
                  </a:srgbClr>
                </a:solidFill>
              </a:rPr>
              <a:t>, OECD Publishing.</a:t>
            </a:r>
            <a:endParaRPr lang="en-US" sz="1400" dirty="0">
              <a:solidFill>
                <a:srgbClr val="E6E6E6">
                  <a:lumMod val="10000"/>
                </a:srgbClr>
              </a:solidFill>
            </a:endParaRPr>
          </a:p>
        </p:txBody>
      </p:sp>
    </p:spTree>
    <p:extLst>
      <p:ext uri="{BB962C8B-B14F-4D97-AF65-F5344CB8AC3E}">
        <p14:creationId xmlns:p14="http://schemas.microsoft.com/office/powerpoint/2010/main" val="41089073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circle(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Not everyone sees the problem the same way</a:t>
            </a:r>
            <a:endParaRPr lang="en-GB" dirty="0"/>
          </a:p>
        </p:txBody>
      </p:sp>
      <p:sp>
        <p:nvSpPr>
          <p:cNvPr id="3" name="Slide Number Placeholder 2"/>
          <p:cNvSpPr>
            <a:spLocks noGrp="1"/>
          </p:cNvSpPr>
          <p:nvPr>
            <p:ph type="sldNum" sz="quarter" idx="16"/>
          </p:nvPr>
        </p:nvSpPr>
        <p:spPr/>
        <p:txBody>
          <a:bodyPr/>
          <a:lstStyle/>
          <a:p>
            <a:fld id="{A36EBB71-1AEC-4D92-8A51-969FF0A7CB17}" type="slidenum">
              <a:rPr lang="en-GB" noProof="0" smtClean="0"/>
              <a:pPr/>
              <a:t>21</a:t>
            </a:fld>
            <a:endParaRPr lang="en-GB" noProof="0" dirty="0"/>
          </a:p>
        </p:txBody>
      </p:sp>
      <p:pic>
        <p:nvPicPr>
          <p:cNvPr id="4" name="Content Placeholder 3"/>
          <p:cNvPicPr>
            <a:picLocks/>
          </p:cNvPicPr>
          <p:nvPr/>
        </p:nvPicPr>
        <p:blipFill>
          <a:blip r:embed="rId3" cstate="print">
            <a:extLst>
              <a:ext uri="{28A0092B-C50C-407E-A947-70E740481C1C}">
                <a14:useLocalDpi xmlns:a14="http://schemas.microsoft.com/office/drawing/2010/main" val="0"/>
              </a:ext>
            </a:extLst>
          </a:blip>
          <a:stretch>
            <a:fillRect/>
          </a:stretch>
        </p:blipFill>
        <p:spPr bwMode="auto">
          <a:xfrm>
            <a:off x="1429609" y="1731644"/>
            <a:ext cx="9098191" cy="4184144"/>
          </a:xfrm>
          <a:prstGeom prst="rect">
            <a:avLst/>
          </a:prstGeom>
          <a:noFill/>
          <a:ln>
            <a:noFill/>
          </a:ln>
        </p:spPr>
      </p:pic>
      <p:sp>
        <p:nvSpPr>
          <p:cNvPr id="5" name="TextBox 4"/>
          <p:cNvSpPr txBox="1"/>
          <p:nvPr/>
        </p:nvSpPr>
        <p:spPr>
          <a:xfrm>
            <a:off x="1766454" y="1128970"/>
            <a:ext cx="8761346" cy="369332"/>
          </a:xfrm>
          <a:prstGeom prst="rect">
            <a:avLst/>
          </a:prstGeom>
          <a:noFill/>
        </p:spPr>
        <p:txBody>
          <a:bodyPr wrap="square" rtlCol="0">
            <a:spAutoFit/>
          </a:bodyPr>
          <a:lstStyle/>
          <a:p>
            <a:pPr algn="ctr"/>
            <a:r>
              <a:rPr lang="en-GB" dirty="0" smtClean="0"/>
              <a:t>Perception of safety in regulated entities in Canada, Ireland, Mexico and Oman</a:t>
            </a:r>
            <a:endParaRPr lang="en-GB" dirty="0"/>
          </a:p>
        </p:txBody>
      </p:sp>
    </p:spTree>
    <p:extLst>
      <p:ext uri="{BB962C8B-B14F-4D97-AF65-F5344CB8AC3E}">
        <p14:creationId xmlns:p14="http://schemas.microsoft.com/office/powerpoint/2010/main" val="8448965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p:txBody>
          <a:bodyPr/>
          <a:lstStyle/>
          <a:p>
            <a:r>
              <a:rPr lang="en-GB" dirty="0" smtClean="0"/>
              <a:t>Approaching regulation differently…</a:t>
            </a:r>
            <a:endParaRPr lang="en-GB" dirty="0"/>
          </a:p>
        </p:txBody>
      </p:sp>
      <p:sp>
        <p:nvSpPr>
          <p:cNvPr id="3" name="Slide Number Placeholder 2"/>
          <p:cNvSpPr>
            <a:spLocks noGrp="1"/>
          </p:cNvSpPr>
          <p:nvPr>
            <p:ph type="sldNum" sz="quarter" idx="16"/>
          </p:nvPr>
        </p:nvSpPr>
        <p:spPr/>
        <p:txBody>
          <a:bodyPr/>
          <a:lstStyle/>
          <a:p>
            <a:fld id="{A36EBB71-1AEC-4D92-8A51-969FF0A7CB17}" type="slidenum">
              <a:rPr lang="en-GB" noProof="0" smtClean="0"/>
              <a:pPr/>
              <a:t>22</a:t>
            </a:fld>
            <a:endParaRPr lang="en-GB" noProof="0" dirty="0"/>
          </a:p>
        </p:txBody>
      </p:sp>
      <p:pic>
        <p:nvPicPr>
          <p:cNvPr id="4" name="Picture 3"/>
          <p:cNvPicPr/>
          <p:nvPr/>
        </p:nvPicPr>
        <p:blipFill>
          <a:blip r:embed="rId3" r:link="rId4" cstate="print">
            <a:extLst>
              <a:ext uri="{28A0092B-C50C-407E-A947-70E740481C1C}">
                <a14:useLocalDpi xmlns:a14="http://schemas.microsoft.com/office/drawing/2010/main" val="0"/>
              </a:ext>
            </a:extLst>
          </a:blip>
          <a:stretch>
            <a:fillRect/>
          </a:stretch>
        </p:blipFill>
        <p:spPr>
          <a:xfrm>
            <a:off x="1623897" y="2503920"/>
            <a:ext cx="8800325" cy="2670752"/>
          </a:xfrm>
          <a:prstGeom prst="rect">
            <a:avLst/>
          </a:prstGeom>
        </p:spPr>
      </p:pic>
      <p:sp>
        <p:nvSpPr>
          <p:cNvPr id="5" name="TextBox 4"/>
          <p:cNvSpPr txBox="1"/>
          <p:nvPr/>
        </p:nvSpPr>
        <p:spPr>
          <a:xfrm>
            <a:off x="2597727" y="5936771"/>
            <a:ext cx="7304810" cy="738664"/>
          </a:xfrm>
          <a:prstGeom prst="rect">
            <a:avLst/>
          </a:prstGeom>
          <a:noFill/>
        </p:spPr>
        <p:txBody>
          <a:bodyPr wrap="square" rtlCol="0">
            <a:spAutoFit/>
          </a:bodyPr>
          <a:lstStyle/>
          <a:p>
            <a:r>
              <a:rPr lang="en-US" sz="1400" dirty="0" smtClean="0"/>
              <a:t>Hodges</a:t>
            </a:r>
            <a:r>
              <a:rPr lang="en-US" sz="1400" dirty="0"/>
              <a:t>, </a:t>
            </a:r>
            <a:r>
              <a:rPr lang="en-US" sz="1400" dirty="0" smtClean="0"/>
              <a:t>2016, </a:t>
            </a:r>
            <a:r>
              <a:rPr lang="en-US" sz="1400" i="1" dirty="0"/>
              <a:t>Regulatory Powers and Enforcement</a:t>
            </a:r>
            <a:r>
              <a:rPr lang="en-US" sz="1400" dirty="0"/>
              <a:t>, PowerPoint presentation, University of Oxford, </a:t>
            </a:r>
            <a:r>
              <a:rPr lang="en-US" sz="1400" dirty="0">
                <a:hlinkClick r:id="rId5"/>
              </a:rPr>
              <a:t>https://</a:t>
            </a:r>
            <a:r>
              <a:rPr lang="en-US" sz="1400" dirty="0" smtClean="0">
                <a:hlinkClick r:id="rId5"/>
              </a:rPr>
              <a:t>bit.ly/2LsbD2P</a:t>
            </a:r>
            <a:r>
              <a:rPr lang="en-US" sz="1400" dirty="0" smtClean="0"/>
              <a:t>; SEPA</a:t>
            </a:r>
            <a:r>
              <a:rPr lang="en-US" sz="1400" dirty="0"/>
              <a:t>, </a:t>
            </a:r>
            <a:r>
              <a:rPr lang="en-US" sz="1400" dirty="0" smtClean="0"/>
              <a:t>2016, </a:t>
            </a:r>
            <a:r>
              <a:rPr lang="en-US" sz="1400" i="1" dirty="0"/>
              <a:t>One Planet Prosperity – Our Regulatory Strategy</a:t>
            </a:r>
            <a:r>
              <a:rPr lang="en-US" sz="1400" dirty="0"/>
              <a:t>, </a:t>
            </a:r>
            <a:r>
              <a:rPr lang="en-US" sz="1400" dirty="0">
                <a:hlinkClick r:id="rId6"/>
              </a:rPr>
              <a:t>https://</a:t>
            </a:r>
            <a:r>
              <a:rPr lang="en-US" sz="1400" dirty="0" smtClean="0">
                <a:hlinkClick r:id="rId6"/>
              </a:rPr>
              <a:t>www.sepa.org.uk/media/219427/one-planet-prosperity-our-regulatory-strategy.pdf</a:t>
            </a:r>
            <a:r>
              <a:rPr lang="en-US" sz="1400" dirty="0" smtClean="0"/>
              <a:t>  </a:t>
            </a:r>
            <a:endParaRPr lang="en-GB" sz="1400" dirty="0"/>
          </a:p>
        </p:txBody>
      </p:sp>
      <p:sp>
        <p:nvSpPr>
          <p:cNvPr id="9" name="TextBox 8"/>
          <p:cNvSpPr txBox="1"/>
          <p:nvPr/>
        </p:nvSpPr>
        <p:spPr>
          <a:xfrm>
            <a:off x="1623897" y="1568873"/>
            <a:ext cx="8507239" cy="369332"/>
          </a:xfrm>
          <a:prstGeom prst="rect">
            <a:avLst/>
          </a:prstGeom>
          <a:noFill/>
        </p:spPr>
        <p:txBody>
          <a:bodyPr wrap="square" rtlCol="0">
            <a:spAutoFit/>
          </a:bodyPr>
          <a:lstStyle/>
          <a:p>
            <a:pPr algn="ctr"/>
            <a:r>
              <a:rPr lang="en-GB" b="1" dirty="0" smtClean="0"/>
              <a:t>Compliance and enforcement spectrum</a:t>
            </a:r>
            <a:endParaRPr lang="en-GB" b="1" dirty="0"/>
          </a:p>
        </p:txBody>
      </p:sp>
    </p:spTree>
    <p:extLst>
      <p:ext uri="{BB962C8B-B14F-4D97-AF65-F5344CB8AC3E}">
        <p14:creationId xmlns:p14="http://schemas.microsoft.com/office/powerpoint/2010/main" val="404374179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GB" dirty="0" smtClean="0"/>
              <a:t>Thank you!</a:t>
            </a:r>
            <a:endParaRPr lang="en-GB" dirty="0"/>
          </a:p>
        </p:txBody>
      </p:sp>
      <p:sp>
        <p:nvSpPr>
          <p:cNvPr id="4" name="Text Placeholder 3"/>
          <p:cNvSpPr>
            <a:spLocks noGrp="1"/>
          </p:cNvSpPr>
          <p:nvPr>
            <p:ph type="body" sz="quarter" idx="16"/>
          </p:nvPr>
        </p:nvSpPr>
        <p:spPr>
          <a:xfrm>
            <a:off x="904095" y="3223491"/>
            <a:ext cx="10261210" cy="2377209"/>
          </a:xfrm>
        </p:spPr>
        <p:txBody>
          <a:bodyPr>
            <a:normAutofit/>
          </a:bodyPr>
          <a:lstStyle/>
          <a:p>
            <a:pPr algn="l"/>
            <a:r>
              <a:rPr lang="en-GB" dirty="0" smtClean="0"/>
              <a:t>For more, see:</a:t>
            </a:r>
          </a:p>
          <a:p>
            <a:pPr marL="342900" indent="-342900" algn="l">
              <a:buFont typeface="Arial" panose="020B0604020202020204" pitchFamily="34" charset="0"/>
              <a:buChar char="•"/>
            </a:pPr>
            <a:r>
              <a:rPr lang="en-GB" dirty="0" smtClean="0"/>
              <a:t>Behavioural insights</a:t>
            </a:r>
            <a:r>
              <a:rPr lang="en-GB" dirty="0"/>
              <a:t>: </a:t>
            </a:r>
            <a:r>
              <a:rPr lang="en-GB" b="0" dirty="0">
                <a:hlinkClick r:id="rId2"/>
              </a:rPr>
              <a:t>https://</a:t>
            </a:r>
            <a:r>
              <a:rPr lang="en-GB" b="0" dirty="0" smtClean="0">
                <a:hlinkClick r:id="rId2"/>
              </a:rPr>
              <a:t>www.oecd.org/gov/regulatory-policy/behavioural-insights.htm</a:t>
            </a:r>
            <a:r>
              <a:rPr lang="en-GB" b="0" dirty="0" smtClean="0"/>
              <a:t> </a:t>
            </a:r>
          </a:p>
          <a:p>
            <a:pPr marL="342900" indent="-342900" algn="l">
              <a:buFont typeface="Arial" panose="020B0604020202020204" pitchFamily="34" charset="0"/>
              <a:buChar char="•"/>
            </a:pPr>
            <a:r>
              <a:rPr lang="en-GB" dirty="0" smtClean="0"/>
              <a:t>Best Practice Principles for Regulatory </a:t>
            </a:r>
            <a:r>
              <a:rPr lang="en-GB" dirty="0"/>
              <a:t>Impact </a:t>
            </a:r>
            <a:r>
              <a:rPr lang="en-GB" dirty="0" smtClean="0"/>
              <a:t>Assessments (2020)</a:t>
            </a:r>
            <a:r>
              <a:rPr lang="en-GB" b="0" dirty="0" smtClean="0"/>
              <a:t>: </a:t>
            </a:r>
            <a:r>
              <a:rPr lang="en-GB" b="0" dirty="0">
                <a:hlinkClick r:id="rId3"/>
              </a:rPr>
              <a:t>https://</a:t>
            </a:r>
            <a:r>
              <a:rPr lang="en-GB" b="0" dirty="0" smtClean="0">
                <a:hlinkClick r:id="rId3"/>
              </a:rPr>
              <a:t>www.oecd.org/gov/regulatory-policy/regulatory-impact-assessment-7a9638cb-en.htm</a:t>
            </a:r>
            <a:r>
              <a:rPr lang="en-GB" b="0" dirty="0" smtClean="0"/>
              <a:t> </a:t>
            </a:r>
          </a:p>
          <a:p>
            <a:pPr marL="342900" indent="-342900" algn="l">
              <a:buFont typeface="Arial" panose="020B0604020202020204" pitchFamily="34" charset="0"/>
              <a:buChar char="•"/>
            </a:pPr>
            <a:r>
              <a:rPr lang="en-GB" b="0" dirty="0" smtClean="0"/>
              <a:t>Best Practice Principles fo</a:t>
            </a:r>
            <a:r>
              <a:rPr lang="en-GB" b="0" dirty="0" smtClean="0"/>
              <a:t>r Reviewing the Stock </a:t>
            </a:r>
            <a:r>
              <a:rPr lang="en-GB" b="0" dirty="0"/>
              <a:t>of Regulations (2020): </a:t>
            </a:r>
            <a:r>
              <a:rPr lang="en-GB" b="0" dirty="0">
                <a:hlinkClick r:id="rId4"/>
              </a:rPr>
              <a:t>https://</a:t>
            </a:r>
            <a:r>
              <a:rPr lang="en-GB" b="0" dirty="0" smtClean="0">
                <a:hlinkClick r:id="rId4"/>
              </a:rPr>
              <a:t>www.oecd.org/gov/regulatory-policy/reviewing-the-stock-of-regulation-1a8f33bc-en.htm</a:t>
            </a:r>
            <a:r>
              <a:rPr lang="en-GB" b="0" dirty="0" smtClean="0"/>
              <a:t> </a:t>
            </a:r>
            <a:endParaRPr lang="en-GB" b="0" dirty="0"/>
          </a:p>
        </p:txBody>
      </p:sp>
    </p:spTree>
    <p:extLst>
      <p:ext uri="{BB962C8B-B14F-4D97-AF65-F5344CB8AC3E}">
        <p14:creationId xmlns:p14="http://schemas.microsoft.com/office/powerpoint/2010/main" val="28048889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08552" y="142599"/>
            <a:ext cx="8566785" cy="408119"/>
          </a:xfrm>
        </p:spPr>
        <p:txBody>
          <a:bodyPr/>
          <a:lstStyle/>
          <a:p>
            <a:pPr>
              <a:spcBef>
                <a:spcPts val="1000"/>
              </a:spcBef>
            </a:pPr>
            <a:r>
              <a:rPr lang="en-GB" b="1" dirty="0">
                <a:solidFill>
                  <a:schemeClr val="tx1">
                    <a:lumMod val="65000"/>
                    <a:lumOff val="35000"/>
                  </a:schemeClr>
                </a:solidFill>
                <a:ea typeface="+mn-ea"/>
                <a:cs typeface="+mn-cs"/>
              </a:rPr>
              <a:t>Extensive work on </a:t>
            </a:r>
            <a:r>
              <a:rPr lang="en-GB" b="1" dirty="0" smtClean="0">
                <a:solidFill>
                  <a:schemeClr val="tx1">
                    <a:lumMod val="65000"/>
                    <a:lumOff val="35000"/>
                  </a:schemeClr>
                </a:solidFill>
                <a:ea typeface="+mn-ea"/>
                <a:cs typeface="+mn-cs"/>
              </a:rPr>
              <a:t>BI in regulatory policy developed </a:t>
            </a:r>
            <a:r>
              <a:rPr lang="en-GB" b="1" dirty="0">
                <a:solidFill>
                  <a:schemeClr val="tx1">
                    <a:lumMod val="65000"/>
                    <a:lumOff val="35000"/>
                  </a:schemeClr>
                </a:solidFill>
                <a:ea typeface="+mn-ea"/>
                <a:cs typeface="+mn-cs"/>
              </a:rPr>
              <a:t>since 2013</a:t>
            </a:r>
          </a:p>
        </p:txBody>
      </p:sp>
      <p:sp>
        <p:nvSpPr>
          <p:cNvPr id="2" name="TextBox 1"/>
          <p:cNvSpPr txBox="1"/>
          <p:nvPr/>
        </p:nvSpPr>
        <p:spPr>
          <a:xfrm>
            <a:off x="2207568" y="6049928"/>
            <a:ext cx="7632848" cy="369332"/>
          </a:xfrm>
          <a:prstGeom prst="rect">
            <a:avLst/>
          </a:prstGeom>
          <a:noFill/>
        </p:spPr>
        <p:txBody>
          <a:bodyPr wrap="square" rtlCol="0">
            <a:spAutoFit/>
          </a:bodyPr>
          <a:lstStyle/>
          <a:p>
            <a:pPr algn="ctr"/>
            <a:r>
              <a:rPr lang="en-GB" dirty="0">
                <a:solidFill>
                  <a:srgbClr val="727272"/>
                </a:solidFill>
                <a:hlinkClick r:id="rId3"/>
              </a:rPr>
              <a:t>oe.cd/nudge</a:t>
            </a:r>
            <a:endParaRPr lang="en-GB" dirty="0">
              <a:solidFill>
                <a:srgbClr val="727272"/>
              </a:solidFill>
            </a:endParaRPr>
          </a:p>
        </p:txBody>
      </p:sp>
      <p:pic>
        <p:nvPicPr>
          <p:cNvPr id="5" name="Picture 4"/>
          <p:cNvPicPr>
            <a:picLocks noChangeAspect="1"/>
          </p:cNvPicPr>
          <p:nvPr/>
        </p:nvPicPr>
        <p:blipFill>
          <a:blip r:embed="rId4"/>
          <a:stretch>
            <a:fillRect/>
          </a:stretch>
        </p:blipFill>
        <p:spPr>
          <a:xfrm>
            <a:off x="-1166326" y="-7310471"/>
            <a:ext cx="2904930" cy="4112907"/>
          </a:xfrm>
          <a:prstGeom prst="rect">
            <a:avLst/>
          </a:prstGeom>
        </p:spPr>
      </p:pic>
      <p:sp>
        <p:nvSpPr>
          <p:cNvPr id="15" name="TextBox 14"/>
          <p:cNvSpPr txBox="1"/>
          <p:nvPr/>
        </p:nvSpPr>
        <p:spPr>
          <a:xfrm>
            <a:off x="1628739" y="1022956"/>
            <a:ext cx="5193006" cy="646331"/>
          </a:xfrm>
          <a:prstGeom prst="rect">
            <a:avLst/>
          </a:prstGeom>
          <a:noFill/>
        </p:spPr>
        <p:txBody>
          <a:bodyPr wrap="square" rtlCol="0">
            <a:spAutoFit/>
          </a:bodyPr>
          <a:lstStyle/>
          <a:p>
            <a:pPr algn="ctr"/>
            <a:r>
              <a:rPr lang="en-GB" dirty="0" smtClean="0"/>
              <a:t>Regulatory policy</a:t>
            </a:r>
            <a:endParaRPr lang="en-GB" dirty="0"/>
          </a:p>
          <a:p>
            <a:pPr algn="ctr"/>
            <a:endParaRPr lang="en-GB" dirty="0"/>
          </a:p>
        </p:txBody>
      </p:sp>
      <p:sp>
        <p:nvSpPr>
          <p:cNvPr id="22" name="TextBox 21"/>
          <p:cNvSpPr txBox="1"/>
          <p:nvPr/>
        </p:nvSpPr>
        <p:spPr>
          <a:xfrm>
            <a:off x="7946312" y="993775"/>
            <a:ext cx="1882474" cy="646331"/>
          </a:xfrm>
          <a:prstGeom prst="rect">
            <a:avLst/>
          </a:prstGeom>
          <a:noFill/>
        </p:spPr>
        <p:txBody>
          <a:bodyPr wrap="square" rtlCol="0">
            <a:spAutoFit/>
          </a:bodyPr>
          <a:lstStyle/>
          <a:p>
            <a:pPr algn="ctr"/>
            <a:r>
              <a:rPr lang="en-GB" dirty="0" smtClean="0"/>
              <a:t>Tools &amp; support</a:t>
            </a:r>
            <a:endParaRPr lang="en-GB" dirty="0"/>
          </a:p>
          <a:p>
            <a:endParaRPr lang="en-GB" dirty="0"/>
          </a:p>
        </p:txBody>
      </p:sp>
      <p:pic>
        <p:nvPicPr>
          <p:cNvPr id="23" name="Content Placeholder 3"/>
          <p:cNvPicPr>
            <a:picLocks noGrp="1" noChangeAspect="1"/>
          </p:cNvPicPr>
          <p:nvPr>
            <p:ph idx="1"/>
          </p:nvPr>
        </p:nvPicPr>
        <p:blipFill>
          <a:blip r:embed="rId5" cstate="print">
            <a:extLst>
              <a:ext uri="{28A0092B-C50C-407E-A947-70E740481C1C}">
                <a14:useLocalDpi xmlns:a14="http://schemas.microsoft.com/office/drawing/2010/main" val="0"/>
              </a:ext>
            </a:extLst>
          </a:blip>
          <a:stretch>
            <a:fillRect/>
          </a:stretch>
        </p:blipFill>
        <p:spPr>
          <a:xfrm>
            <a:off x="1628738" y="1489634"/>
            <a:ext cx="1580470" cy="2036689"/>
          </a:xfrm>
          <a:ln>
            <a:solidFill>
              <a:schemeClr val="accent1"/>
            </a:solidFill>
          </a:ln>
        </p:spPr>
      </p:pic>
      <p:pic>
        <p:nvPicPr>
          <p:cNvPr id="24" name="Picture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28738" y="3791569"/>
            <a:ext cx="1580470" cy="2060775"/>
          </a:xfrm>
          <a:prstGeom prst="rect">
            <a:avLst/>
          </a:prstGeom>
          <a:ln>
            <a:solidFill>
              <a:schemeClr val="tx1"/>
            </a:solidFill>
          </a:ln>
        </p:spPr>
      </p:pic>
      <p:pic>
        <p:nvPicPr>
          <p:cNvPr id="25" name="Picture 2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527164" y="3796405"/>
            <a:ext cx="1532188" cy="2090032"/>
          </a:xfrm>
          <a:prstGeom prst="rect">
            <a:avLst/>
          </a:prstGeom>
          <a:ln>
            <a:solidFill>
              <a:schemeClr val="tx1"/>
            </a:solidFill>
          </a:ln>
        </p:spPr>
      </p:pic>
      <p:pic>
        <p:nvPicPr>
          <p:cNvPr id="26" name="Picture 25"/>
          <p:cNvPicPr>
            <a:picLocks noChangeAspect="1"/>
          </p:cNvPicPr>
          <p:nvPr/>
        </p:nvPicPr>
        <p:blipFill rotWithShape="1">
          <a:blip r:embed="rId8" cstate="print">
            <a:extLst>
              <a:ext uri="{28A0092B-C50C-407E-A947-70E740481C1C}">
                <a14:useLocalDpi xmlns:a14="http://schemas.microsoft.com/office/drawing/2010/main" val="0"/>
              </a:ext>
            </a:extLst>
          </a:blip>
          <a:srcRect l="6543"/>
          <a:stretch/>
        </p:blipFill>
        <p:spPr>
          <a:xfrm>
            <a:off x="3527164" y="1489634"/>
            <a:ext cx="1532188" cy="2036689"/>
          </a:xfrm>
          <a:prstGeom prst="rect">
            <a:avLst/>
          </a:prstGeom>
        </p:spPr>
      </p:pic>
      <p:pic>
        <p:nvPicPr>
          <p:cNvPr id="31"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063239" y="1481870"/>
            <a:ext cx="1560590" cy="202669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32" name="Picture 31"/>
          <p:cNvPicPr>
            <a:picLocks noChangeAspect="1"/>
          </p:cNvPicPr>
          <p:nvPr/>
        </p:nvPicPr>
        <p:blipFill rotWithShape="1">
          <a:blip r:embed="rId10" cstate="print">
            <a:extLst>
              <a:ext uri="{28A0092B-C50C-407E-A947-70E740481C1C}">
                <a14:useLocalDpi xmlns:a14="http://schemas.microsoft.com/office/drawing/2010/main" val="0"/>
              </a:ext>
            </a:extLst>
          </a:blip>
          <a:srcRect l="7191"/>
          <a:stretch/>
        </p:blipFill>
        <p:spPr>
          <a:xfrm>
            <a:off x="8063239" y="3759954"/>
            <a:ext cx="1574518" cy="2072693"/>
          </a:xfrm>
          <a:prstGeom prst="rect">
            <a:avLst/>
          </a:prstGeom>
        </p:spPr>
      </p:pic>
      <p:sp>
        <p:nvSpPr>
          <p:cNvPr id="33" name="Rectangle 32"/>
          <p:cNvSpPr/>
          <p:nvPr/>
        </p:nvSpPr>
        <p:spPr>
          <a:xfrm>
            <a:off x="8063239" y="3738255"/>
            <a:ext cx="1586683" cy="2094392"/>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p:cNvSpPr/>
          <p:nvPr/>
        </p:nvSpPr>
        <p:spPr>
          <a:xfrm>
            <a:off x="3539565" y="1490059"/>
            <a:ext cx="1519787" cy="2036264"/>
          </a:xfrm>
          <a:prstGeom prst="rect">
            <a:avLst/>
          </a:prstGeom>
          <a:no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rotWithShape="1">
          <a:blip r:embed="rId11"/>
          <a:srcRect r="365"/>
          <a:stretch/>
        </p:blipFill>
        <p:spPr>
          <a:xfrm>
            <a:off x="5292657" y="1489634"/>
            <a:ext cx="1532241" cy="2041393"/>
          </a:xfrm>
          <a:prstGeom prst="rect">
            <a:avLst/>
          </a:prstGeom>
        </p:spPr>
      </p:pic>
      <p:pic>
        <p:nvPicPr>
          <p:cNvPr id="6" name="Picture 5"/>
          <p:cNvPicPr>
            <a:picLocks noChangeAspect="1"/>
          </p:cNvPicPr>
          <p:nvPr/>
        </p:nvPicPr>
        <p:blipFill rotWithShape="1">
          <a:blip r:embed="rId12"/>
          <a:srcRect t="-1" b="3651"/>
          <a:stretch/>
        </p:blipFill>
        <p:spPr>
          <a:xfrm>
            <a:off x="5311823" y="3790891"/>
            <a:ext cx="1532241" cy="2095545"/>
          </a:xfrm>
          <a:prstGeom prst="rect">
            <a:avLst/>
          </a:prstGeom>
        </p:spPr>
      </p:pic>
      <p:pic>
        <p:nvPicPr>
          <p:cNvPr id="37" name="Content Placeholder 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81138" y="1642034"/>
            <a:ext cx="1580470" cy="2036689"/>
          </a:xfrm>
          <a:ln>
            <a:solidFill>
              <a:schemeClr val="accent1"/>
            </a:solidFill>
          </a:ln>
        </p:spPr>
      </p:pic>
      <p:pic>
        <p:nvPicPr>
          <p:cNvPr id="7" name="Picture 6"/>
          <p:cNvPicPr>
            <a:picLocks noChangeAspect="1"/>
          </p:cNvPicPr>
          <p:nvPr/>
        </p:nvPicPr>
        <p:blipFill>
          <a:blip r:embed="rId13"/>
          <a:stretch>
            <a:fillRect/>
          </a:stretch>
        </p:blipFill>
        <p:spPr>
          <a:xfrm>
            <a:off x="1654379" y="1476087"/>
            <a:ext cx="1603387" cy="2060627"/>
          </a:xfrm>
          <a:prstGeom prst="rect">
            <a:avLst/>
          </a:prstGeom>
        </p:spPr>
      </p:pic>
    </p:spTree>
    <p:extLst>
      <p:ext uri="{BB962C8B-B14F-4D97-AF65-F5344CB8AC3E}">
        <p14:creationId xmlns:p14="http://schemas.microsoft.com/office/powerpoint/2010/main" val="23981396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3"/>
          </p:nvPr>
        </p:nvSpPr>
        <p:spPr/>
        <p:txBody>
          <a:bodyPr/>
          <a:lstStyle/>
          <a:p>
            <a:r>
              <a:rPr lang="en-GB" dirty="0" smtClean="0"/>
              <a:t>Overview</a:t>
            </a:r>
            <a:endParaRPr lang="en-GB" dirty="0"/>
          </a:p>
        </p:txBody>
      </p:sp>
      <p:sp>
        <p:nvSpPr>
          <p:cNvPr id="3" name="Slide Number Placeholder 2"/>
          <p:cNvSpPr>
            <a:spLocks noGrp="1"/>
          </p:cNvSpPr>
          <p:nvPr>
            <p:ph type="sldNum" sz="quarter" idx="16"/>
          </p:nvPr>
        </p:nvSpPr>
        <p:spPr/>
        <p:txBody>
          <a:bodyPr/>
          <a:lstStyle/>
          <a:p>
            <a:fld id="{A36EBB71-1AEC-4D92-8A51-969FF0A7CB17}" type="slidenum">
              <a:rPr lang="en-GB" smtClean="0"/>
              <a:pPr/>
              <a:t>4</a:t>
            </a:fld>
            <a:endParaRPr lang="en-GB"/>
          </a:p>
        </p:txBody>
      </p:sp>
      <p:graphicFrame>
        <p:nvGraphicFramePr>
          <p:cNvPr id="5" name="Table 4"/>
          <p:cNvGraphicFramePr>
            <a:graphicFrameLocks noGrp="1"/>
          </p:cNvGraphicFramePr>
          <p:nvPr>
            <p:extLst>
              <p:ext uri="{D42A27DB-BD31-4B8C-83A1-F6EECF244321}">
                <p14:modId xmlns:p14="http://schemas.microsoft.com/office/powerpoint/2010/main" val="420930093"/>
              </p:ext>
            </p:extLst>
          </p:nvPr>
        </p:nvGraphicFramePr>
        <p:xfrm>
          <a:off x="1221469" y="2447096"/>
          <a:ext cx="9769784" cy="2358672"/>
        </p:xfrm>
        <a:graphic>
          <a:graphicData uri="http://schemas.openxmlformats.org/drawingml/2006/table">
            <a:tbl>
              <a:tblPr firstRow="1" bandRow="1">
                <a:tableStyleId>{5C22544A-7EE6-4342-B048-85BDC9FD1C3A}</a:tableStyleId>
              </a:tblPr>
              <a:tblGrid>
                <a:gridCol w="719509">
                  <a:extLst>
                    <a:ext uri="{9D8B030D-6E8A-4147-A177-3AD203B41FA5}">
                      <a16:colId xmlns:a16="http://schemas.microsoft.com/office/drawing/2014/main" val="1535506983"/>
                    </a:ext>
                  </a:extLst>
                </a:gridCol>
                <a:gridCol w="9050275">
                  <a:extLst>
                    <a:ext uri="{9D8B030D-6E8A-4147-A177-3AD203B41FA5}">
                      <a16:colId xmlns:a16="http://schemas.microsoft.com/office/drawing/2014/main" val="3745670796"/>
                    </a:ext>
                  </a:extLst>
                </a:gridCol>
              </a:tblGrid>
              <a:tr h="765548">
                <a:tc>
                  <a:txBody>
                    <a:bodyPr/>
                    <a:lstStyle/>
                    <a:p>
                      <a:pPr algn="ctr"/>
                      <a:r>
                        <a:rPr lang="en-GB" sz="2400" b="1" dirty="0">
                          <a:solidFill>
                            <a:schemeClr val="accent4">
                              <a:lumMod val="75000"/>
                            </a:schemeClr>
                          </a:solidFill>
                          <a:latin typeface="Arial Narrow" panose="020B0606020202030204" pitchFamily="34" charset="0"/>
                        </a:rPr>
                        <a:t>I.</a:t>
                      </a: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noProof="0" dirty="0" smtClean="0">
                          <a:solidFill>
                            <a:schemeClr val="tx1">
                              <a:lumMod val="75000"/>
                              <a:lumOff val="25000"/>
                            </a:schemeClr>
                          </a:solidFill>
                          <a:latin typeface="Arial Narrow" panose="020B0606020202030204" pitchFamily="34" charset="0"/>
                        </a:rPr>
                        <a:t>What are behavioural insights (BI)?</a:t>
                      </a:r>
                      <a:endParaRPr lang="en-GB" sz="2400" b="0" noProof="0" dirty="0">
                        <a:solidFill>
                          <a:schemeClr val="tx1">
                            <a:lumMod val="75000"/>
                            <a:lumOff val="25000"/>
                          </a:schemeClr>
                        </a:solidFill>
                        <a:latin typeface="Arial Narrow" panose="020B0606020202030204" pitchFamily="34" charset="0"/>
                      </a:endParaRP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26525432"/>
                  </a:ext>
                </a:extLst>
              </a:tr>
              <a:tr h="7965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chemeClr val="accent4">
                              <a:lumMod val="75000"/>
                            </a:schemeClr>
                          </a:solidFill>
                          <a:latin typeface="Arial Narrow" panose="020B0606020202030204" pitchFamily="34" charset="0"/>
                          <a:cs typeface="Calibri Light" panose="020F0302020204030204" pitchFamily="34" charset="0"/>
                        </a:rPr>
                        <a:t>II</a:t>
                      </a:r>
                      <a:r>
                        <a:rPr lang="en-GB" sz="2400" b="1" dirty="0">
                          <a:solidFill>
                            <a:schemeClr val="accent4">
                              <a:lumMod val="75000"/>
                            </a:schemeClr>
                          </a:solidFill>
                          <a:latin typeface="Arial Narrow" panose="020B0606020202030204" pitchFamily="34" charset="0"/>
                          <a:cs typeface="Calibri Light" panose="020F0302020204030204" pitchFamily="34" charset="0"/>
                        </a:rPr>
                        <a:t>.</a:t>
                      </a: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400" b="1" noProof="0" dirty="0" smtClean="0">
                          <a:solidFill>
                            <a:schemeClr val="tx1">
                              <a:lumMod val="75000"/>
                              <a:lumOff val="25000"/>
                            </a:schemeClr>
                          </a:solidFill>
                          <a:latin typeface="Arial Narrow" panose="020B0606020202030204" pitchFamily="34" charset="0"/>
                        </a:rPr>
                        <a:t>How do you apply BI?</a:t>
                      </a: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13246407"/>
                  </a:ext>
                </a:extLst>
              </a:tr>
              <a:tr h="79656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400" b="1" dirty="0" smtClean="0">
                          <a:solidFill>
                            <a:schemeClr val="accent4">
                              <a:lumMod val="75000"/>
                            </a:schemeClr>
                          </a:solidFill>
                          <a:latin typeface="Arial Narrow" panose="020B0606020202030204" pitchFamily="34" charset="0"/>
                          <a:cs typeface="Calibri Light" panose="020F0302020204030204" pitchFamily="34" charset="0"/>
                        </a:rPr>
                        <a:t>III.</a:t>
                      </a:r>
                      <a:endParaRPr lang="en-GB" sz="2400" b="1" dirty="0">
                        <a:solidFill>
                          <a:schemeClr val="accent4">
                            <a:lumMod val="75000"/>
                          </a:schemeClr>
                        </a:solidFill>
                        <a:latin typeface="Arial Narrow" panose="020B0606020202030204" pitchFamily="34" charset="0"/>
                        <a:cs typeface="Calibri Light" panose="020F0302020204030204" pitchFamily="34" charset="0"/>
                      </a:endParaRP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2400" b="1" noProof="0" dirty="0" smtClean="0">
                          <a:solidFill>
                            <a:schemeClr val="tx1">
                              <a:lumMod val="75000"/>
                              <a:lumOff val="25000"/>
                            </a:schemeClr>
                          </a:solidFill>
                          <a:latin typeface="Arial Narrow" panose="020B0606020202030204" pitchFamily="34" charset="0"/>
                        </a:rPr>
                        <a:t>What are some examples?</a:t>
                      </a:r>
                    </a:p>
                  </a:txBody>
                  <a:tcPr marL="137156" marR="137156" marT="137137" marB="137137"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2">
                          <a:lumMod val="75000"/>
                        </a:schemeClr>
                      </a:solidFill>
                      <a:prstDash val="solid"/>
                      <a:round/>
                      <a:headEnd type="none" w="med" len="med"/>
                      <a:tailEnd type="none" w="med" len="med"/>
                    </a:lnT>
                    <a:lnB w="12700" cap="flat" cmpd="sng" algn="ctr">
                      <a:solidFill>
                        <a:schemeClr val="tx2">
                          <a:lumMod val="75000"/>
                        </a:schemeClr>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568370835"/>
                  </a:ext>
                </a:extLst>
              </a:tr>
            </a:tbl>
          </a:graphicData>
        </a:graphic>
      </p:graphicFrame>
    </p:spTree>
    <p:extLst>
      <p:ext uri="{BB962C8B-B14F-4D97-AF65-F5344CB8AC3E}">
        <p14:creationId xmlns:p14="http://schemas.microsoft.com/office/powerpoint/2010/main" val="29555868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4985977" y="2710491"/>
            <a:ext cx="3990293" cy="1398284"/>
          </a:xfrm>
        </p:spPr>
        <p:txBody>
          <a:bodyPr>
            <a:normAutofit/>
          </a:bodyPr>
          <a:lstStyle/>
          <a:p>
            <a:pPr lvl="0">
              <a:lnSpc>
                <a:spcPct val="100000"/>
              </a:lnSpc>
              <a:defRPr/>
            </a:pPr>
            <a:r>
              <a:rPr lang="en-GB" dirty="0">
                <a:solidFill>
                  <a:schemeClr val="tx1">
                    <a:lumMod val="75000"/>
                    <a:lumOff val="25000"/>
                  </a:schemeClr>
                </a:solidFill>
              </a:rPr>
              <a:t>What are behavioural insights?</a:t>
            </a:r>
            <a:endParaRPr lang="en-GB" b="0" dirty="0">
              <a:solidFill>
                <a:schemeClr val="tx1">
                  <a:lumMod val="75000"/>
                  <a:lumOff val="25000"/>
                </a:schemeClr>
              </a:solidFill>
            </a:endParaRPr>
          </a:p>
        </p:txBody>
      </p:sp>
      <p:sp>
        <p:nvSpPr>
          <p:cNvPr id="3" name="Text Placeholder 2"/>
          <p:cNvSpPr>
            <a:spLocks noGrp="1"/>
          </p:cNvSpPr>
          <p:nvPr>
            <p:ph type="body" sz="quarter" idx="15"/>
          </p:nvPr>
        </p:nvSpPr>
        <p:spPr/>
        <p:txBody>
          <a:bodyPr>
            <a:normAutofit fontScale="85000" lnSpcReduction="20000"/>
          </a:bodyPr>
          <a:lstStyle/>
          <a:p>
            <a:r>
              <a:rPr lang="en-GB" dirty="0" smtClean="0"/>
              <a:t>I</a:t>
            </a:r>
            <a:endParaRPr lang="en-GB" dirty="0"/>
          </a:p>
        </p:txBody>
      </p:sp>
    </p:spTree>
    <p:extLst>
      <p:ext uri="{BB962C8B-B14F-4D97-AF65-F5344CB8AC3E}">
        <p14:creationId xmlns:p14="http://schemas.microsoft.com/office/powerpoint/2010/main" val="6678985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87946" y="175254"/>
            <a:ext cx="9888000" cy="271555"/>
          </a:xfrm>
        </p:spPr>
        <p:txBody>
          <a:bodyPr/>
          <a:lstStyle/>
          <a:p>
            <a:pPr>
              <a:spcBef>
                <a:spcPts val="1000"/>
              </a:spcBef>
            </a:pPr>
            <a:r>
              <a:rPr lang="en-GB" b="1" dirty="0" smtClean="0">
                <a:solidFill>
                  <a:schemeClr val="tx1">
                    <a:lumMod val="65000"/>
                    <a:lumOff val="35000"/>
                  </a:schemeClr>
                </a:solidFill>
                <a:ea typeface="+mn-ea"/>
                <a:cs typeface="+mn-cs"/>
              </a:rPr>
              <a:t>Do </a:t>
            </a:r>
            <a:r>
              <a:rPr lang="en-GB" b="1" i="1" dirty="0" smtClean="0">
                <a:solidFill>
                  <a:schemeClr val="tx1">
                    <a:lumMod val="65000"/>
                    <a:lumOff val="35000"/>
                  </a:schemeClr>
                </a:solidFill>
                <a:ea typeface="+mn-ea"/>
                <a:cs typeface="+mn-cs"/>
              </a:rPr>
              <a:t>you </a:t>
            </a:r>
            <a:r>
              <a:rPr lang="en-GB" b="1" dirty="0" smtClean="0">
                <a:solidFill>
                  <a:schemeClr val="tx1">
                    <a:lumMod val="65000"/>
                    <a:lumOff val="35000"/>
                  </a:schemeClr>
                </a:solidFill>
                <a:ea typeface="+mn-ea"/>
                <a:cs typeface="+mn-cs"/>
              </a:rPr>
              <a:t>experience barriers and biases?</a:t>
            </a:r>
            <a:endParaRPr lang="en-GB" b="1" dirty="0">
              <a:solidFill>
                <a:schemeClr val="tx1">
                  <a:lumMod val="65000"/>
                  <a:lumOff val="35000"/>
                </a:schemeClr>
              </a:solidFill>
              <a:ea typeface="+mn-ea"/>
              <a:cs typeface="+mn-cs"/>
            </a:endParaRPr>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7424" r="7424"/>
          <a:stretch/>
        </p:blipFill>
        <p:spPr>
          <a:xfrm>
            <a:off x="2189328" y="932076"/>
            <a:ext cx="2520000" cy="2520000"/>
          </a:xfrm>
          <a:prstGeom prst="rect">
            <a:avLst/>
          </a:prstGeom>
        </p:spPr>
      </p:pic>
      <p:pic>
        <p:nvPicPr>
          <p:cNvPr id="5" name="Picture 4"/>
          <p:cNvPicPr>
            <a:picLocks noChangeAspect="1"/>
          </p:cNvPicPr>
          <p:nvPr/>
        </p:nvPicPr>
        <p:blipFill rotWithShape="1">
          <a:blip r:embed="rId4" cstate="print">
            <a:extLst>
              <a:ext uri="{28A0092B-C50C-407E-A947-70E740481C1C}">
                <a14:useLocalDpi xmlns:a14="http://schemas.microsoft.com/office/drawing/2010/main" val="0"/>
              </a:ext>
            </a:extLst>
          </a:blip>
          <a:srcRect l="10577" t="-326" r="22757" b="326"/>
          <a:stretch/>
        </p:blipFill>
        <p:spPr>
          <a:xfrm>
            <a:off x="7112342" y="932076"/>
            <a:ext cx="2520000" cy="2520000"/>
          </a:xfrm>
          <a:prstGeom prst="rect">
            <a:avLst/>
          </a:prstGeom>
        </p:spPr>
      </p:pic>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22474" t="183" r="10769" b="-183"/>
          <a:stretch/>
        </p:blipFill>
        <p:spPr>
          <a:xfrm>
            <a:off x="7102294" y="3706591"/>
            <a:ext cx="2520000" cy="2520000"/>
          </a:xfrm>
          <a:prstGeom prst="rect">
            <a:avLst/>
          </a:prstGeom>
        </p:spPr>
      </p:pic>
      <p:sp>
        <p:nvSpPr>
          <p:cNvPr id="9" name="TextBox 8"/>
          <p:cNvSpPr txBox="1"/>
          <p:nvPr/>
        </p:nvSpPr>
        <p:spPr>
          <a:xfrm>
            <a:off x="678698" y="2007410"/>
            <a:ext cx="1311578" cy="369332"/>
          </a:xfrm>
          <a:prstGeom prst="rect">
            <a:avLst/>
          </a:prstGeom>
          <a:noFill/>
        </p:spPr>
        <p:txBody>
          <a:bodyPr wrap="none" rtlCol="0">
            <a:spAutoFit/>
          </a:bodyPr>
          <a:lstStyle/>
          <a:p>
            <a:r>
              <a:rPr lang="en-GB" b="1" dirty="0" smtClean="0">
                <a:solidFill>
                  <a:srgbClr val="FF0000"/>
                </a:solidFill>
              </a:rPr>
              <a:t>Attention</a:t>
            </a:r>
            <a:endParaRPr lang="en-GB" b="1" dirty="0">
              <a:solidFill>
                <a:srgbClr val="FF0000"/>
              </a:solidFill>
            </a:endParaRPr>
          </a:p>
        </p:txBody>
      </p:sp>
      <p:sp>
        <p:nvSpPr>
          <p:cNvPr id="10" name="TextBox 9"/>
          <p:cNvSpPr txBox="1"/>
          <p:nvPr/>
        </p:nvSpPr>
        <p:spPr>
          <a:xfrm>
            <a:off x="9766236" y="2007410"/>
            <a:ext cx="2145139" cy="369332"/>
          </a:xfrm>
          <a:prstGeom prst="rect">
            <a:avLst/>
          </a:prstGeom>
          <a:noFill/>
        </p:spPr>
        <p:txBody>
          <a:bodyPr wrap="none" rtlCol="0">
            <a:spAutoFit/>
          </a:bodyPr>
          <a:lstStyle/>
          <a:p>
            <a:r>
              <a:rPr lang="en-GB" b="1" dirty="0" smtClean="0">
                <a:solidFill>
                  <a:srgbClr val="FF0000"/>
                </a:solidFill>
              </a:rPr>
              <a:t>Belief formation</a:t>
            </a:r>
            <a:endParaRPr lang="en-GB" b="1" dirty="0">
              <a:solidFill>
                <a:srgbClr val="FF0000"/>
              </a:solidFill>
            </a:endParaRPr>
          </a:p>
        </p:txBody>
      </p:sp>
      <p:sp>
        <p:nvSpPr>
          <p:cNvPr id="12" name="TextBox 11"/>
          <p:cNvSpPr txBox="1"/>
          <p:nvPr/>
        </p:nvSpPr>
        <p:spPr>
          <a:xfrm>
            <a:off x="9857176" y="4781925"/>
            <a:ext cx="1943161" cy="369332"/>
          </a:xfrm>
          <a:prstGeom prst="rect">
            <a:avLst/>
          </a:prstGeom>
          <a:noFill/>
        </p:spPr>
        <p:txBody>
          <a:bodyPr wrap="none" rtlCol="0">
            <a:spAutoFit/>
          </a:bodyPr>
          <a:lstStyle/>
          <a:p>
            <a:r>
              <a:rPr lang="en-GB" b="1" dirty="0" smtClean="0">
                <a:solidFill>
                  <a:srgbClr val="FF0000"/>
                </a:solidFill>
              </a:rPr>
              <a:t>Determination</a:t>
            </a:r>
            <a:endParaRPr lang="en-GB" b="1" dirty="0">
              <a:solidFill>
                <a:srgbClr val="FF0000"/>
              </a:solidFill>
            </a:endParaRPr>
          </a:p>
        </p:txBody>
      </p:sp>
      <p:pic>
        <p:nvPicPr>
          <p:cNvPr id="14" name="Picture 13"/>
          <p:cNvPicPr>
            <a:picLocks noChangeAspect="1"/>
          </p:cNvPicPr>
          <p:nvPr/>
        </p:nvPicPr>
        <p:blipFill rotWithShape="1">
          <a:blip r:embed="rId6" cstate="print">
            <a:extLst>
              <a:ext uri="{28A0092B-C50C-407E-A947-70E740481C1C}">
                <a14:useLocalDpi xmlns:a14="http://schemas.microsoft.com/office/drawing/2010/main" val="0"/>
              </a:ext>
            </a:extLst>
          </a:blip>
          <a:srcRect l="23822" t="183" r="9438" b="-183"/>
          <a:stretch/>
        </p:blipFill>
        <p:spPr>
          <a:xfrm>
            <a:off x="2179276" y="3706591"/>
            <a:ext cx="2520000" cy="2520000"/>
          </a:xfrm>
          <a:prstGeom prst="rect">
            <a:avLst/>
          </a:prstGeom>
        </p:spPr>
      </p:pic>
      <p:sp>
        <p:nvSpPr>
          <p:cNvPr id="11" name="TextBox 10"/>
          <p:cNvSpPr txBox="1"/>
          <p:nvPr/>
        </p:nvSpPr>
        <p:spPr>
          <a:xfrm>
            <a:off x="824503" y="4781925"/>
            <a:ext cx="990977" cy="369332"/>
          </a:xfrm>
          <a:prstGeom prst="rect">
            <a:avLst/>
          </a:prstGeom>
          <a:noFill/>
        </p:spPr>
        <p:txBody>
          <a:bodyPr wrap="none" rtlCol="0">
            <a:spAutoFit/>
          </a:bodyPr>
          <a:lstStyle/>
          <a:p>
            <a:r>
              <a:rPr lang="en-GB" b="1" dirty="0" smtClean="0">
                <a:solidFill>
                  <a:srgbClr val="FF0000"/>
                </a:solidFill>
              </a:rPr>
              <a:t>Choice</a:t>
            </a:r>
            <a:endParaRPr lang="en-GB" b="1" dirty="0">
              <a:solidFill>
                <a:srgbClr val="FF0000"/>
              </a:solidFill>
            </a:endParaRPr>
          </a:p>
        </p:txBody>
      </p:sp>
      <p:sp>
        <p:nvSpPr>
          <p:cNvPr id="13" name="TextBox 12"/>
          <p:cNvSpPr txBox="1"/>
          <p:nvPr/>
        </p:nvSpPr>
        <p:spPr>
          <a:xfrm>
            <a:off x="4783589" y="2944244"/>
            <a:ext cx="2184811" cy="1015663"/>
          </a:xfrm>
          <a:prstGeom prst="rect">
            <a:avLst/>
          </a:prstGeom>
          <a:noFill/>
        </p:spPr>
        <p:txBody>
          <a:bodyPr wrap="square" rtlCol="0">
            <a:spAutoFit/>
          </a:bodyPr>
          <a:lstStyle/>
          <a:p>
            <a:pPr algn="ctr"/>
            <a:r>
              <a:rPr lang="en-GB" sz="2000" b="1" dirty="0" smtClean="0">
                <a:solidFill>
                  <a:srgbClr val="FF0000"/>
                </a:solidFill>
              </a:rPr>
              <a:t>The “ABCD” of behavioural insights</a:t>
            </a:r>
            <a:endParaRPr lang="en-GB" sz="2000" b="1" dirty="0">
              <a:solidFill>
                <a:srgbClr val="FF0000"/>
              </a:solidFill>
            </a:endParaRPr>
          </a:p>
        </p:txBody>
      </p:sp>
    </p:spTree>
    <p:extLst>
      <p:ext uri="{BB962C8B-B14F-4D97-AF65-F5344CB8AC3E}">
        <p14:creationId xmlns:p14="http://schemas.microsoft.com/office/powerpoint/2010/main" val="171502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p:bldP spid="11"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24000" y="177987"/>
            <a:ext cx="9669689" cy="258432"/>
          </a:xfrm>
        </p:spPr>
        <p:txBody>
          <a:bodyPr/>
          <a:lstStyle/>
          <a:p>
            <a:pPr>
              <a:spcBef>
                <a:spcPts val="1000"/>
              </a:spcBef>
            </a:pPr>
            <a:r>
              <a:rPr lang="en-GB" b="1" dirty="0">
                <a:solidFill>
                  <a:schemeClr val="tx1">
                    <a:lumMod val="65000"/>
                    <a:lumOff val="35000"/>
                  </a:schemeClr>
                </a:solidFill>
                <a:ea typeface="+mn-ea"/>
                <a:cs typeface="+mn-cs"/>
              </a:rPr>
              <a:t>So what are behavioural insights?</a:t>
            </a:r>
          </a:p>
        </p:txBody>
      </p:sp>
      <p:pic>
        <p:nvPicPr>
          <p:cNvPr id="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75320" y="1848053"/>
            <a:ext cx="2356017" cy="3160258"/>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Content Placeholder 1"/>
          <p:cNvSpPr>
            <a:spLocks noGrp="1"/>
          </p:cNvSpPr>
          <p:nvPr>
            <p:ph idx="1"/>
          </p:nvPr>
        </p:nvSpPr>
        <p:spPr>
          <a:xfrm>
            <a:off x="426573" y="1165582"/>
            <a:ext cx="8590338" cy="4525200"/>
          </a:xfrm>
        </p:spPr>
        <p:txBody>
          <a:bodyPr>
            <a:normAutofit lnSpcReduction="10000"/>
          </a:bodyPr>
          <a:lstStyle/>
          <a:p>
            <a:pPr lvl="0"/>
            <a:r>
              <a:rPr lang="en-GB" dirty="0"/>
              <a:t>Lessons derived from the behavioural and social sciences, including </a:t>
            </a:r>
            <a:r>
              <a:rPr lang="en-GB" b="1" dirty="0">
                <a:solidFill>
                  <a:srgbClr val="0172A6"/>
                </a:solidFill>
              </a:rPr>
              <a:t>decision making, psychology, cognitive science, neuroscience, organisational and group behaviour</a:t>
            </a:r>
            <a:r>
              <a:rPr lang="en-GB" dirty="0"/>
              <a:t>, which are being applied by public bodies with the aim of making public policies work </a:t>
            </a:r>
            <a:r>
              <a:rPr lang="en-GB" dirty="0" smtClean="0"/>
              <a:t>better</a:t>
            </a:r>
          </a:p>
          <a:p>
            <a:pPr lvl="0"/>
            <a:endParaRPr lang="en-GB" dirty="0"/>
          </a:p>
          <a:p>
            <a:pPr lvl="0"/>
            <a:r>
              <a:rPr lang="en-GB" dirty="0"/>
              <a:t>Often involves the </a:t>
            </a:r>
            <a:r>
              <a:rPr lang="en-GB" b="1" dirty="0">
                <a:solidFill>
                  <a:srgbClr val="0172A6"/>
                </a:solidFill>
              </a:rPr>
              <a:t>use of experiment and observation to identify patterns of behaviour </a:t>
            </a:r>
            <a:r>
              <a:rPr lang="en-GB" dirty="0"/>
              <a:t>and use these findings to inform policies and </a:t>
            </a:r>
            <a:r>
              <a:rPr lang="en-GB" dirty="0" smtClean="0"/>
              <a:t>regulation</a:t>
            </a:r>
          </a:p>
          <a:p>
            <a:pPr lvl="0"/>
            <a:endParaRPr lang="en-GB" b="1" dirty="0"/>
          </a:p>
          <a:p>
            <a:pPr lvl="0"/>
            <a:r>
              <a:rPr lang="en-GB" dirty="0"/>
              <a:t>It is about </a:t>
            </a:r>
            <a:r>
              <a:rPr lang="en-GB" b="1" dirty="0">
                <a:solidFill>
                  <a:srgbClr val="0172A6"/>
                </a:solidFill>
              </a:rPr>
              <a:t>inductive approach </a:t>
            </a:r>
            <a:r>
              <a:rPr lang="en-GB" dirty="0"/>
              <a:t>to policy-making</a:t>
            </a:r>
          </a:p>
          <a:p>
            <a:endParaRPr lang="en-GB" dirty="0"/>
          </a:p>
        </p:txBody>
      </p:sp>
    </p:spTree>
    <p:extLst>
      <p:ext uri="{BB962C8B-B14F-4D97-AF65-F5344CB8AC3E}">
        <p14:creationId xmlns:p14="http://schemas.microsoft.com/office/powerpoint/2010/main" val="15870655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67164" y="196036"/>
            <a:ext cx="9888000" cy="271555"/>
          </a:xfrm>
        </p:spPr>
        <p:txBody>
          <a:bodyPr/>
          <a:lstStyle/>
          <a:p>
            <a:r>
              <a:rPr lang="en-GB" b="1" dirty="0">
                <a:solidFill>
                  <a:schemeClr val="tx1">
                    <a:lumMod val="65000"/>
                    <a:lumOff val="35000"/>
                  </a:schemeClr>
                </a:solidFill>
                <a:ea typeface="+mn-ea"/>
                <a:cs typeface="+mn-cs"/>
              </a:rPr>
              <a:t>BI has taken root in government around the world</a:t>
            </a:r>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9290" y="602673"/>
            <a:ext cx="8435874" cy="5961383"/>
          </a:xfrm>
          <a:prstGeom prst="rect">
            <a:avLst/>
          </a:prstGeom>
        </p:spPr>
      </p:pic>
      <p:sp>
        <p:nvSpPr>
          <p:cNvPr id="5" name="TextBox 4"/>
          <p:cNvSpPr txBox="1"/>
          <p:nvPr/>
        </p:nvSpPr>
        <p:spPr>
          <a:xfrm rot="1021782">
            <a:off x="9736282" y="1103152"/>
            <a:ext cx="1288473" cy="1077218"/>
          </a:xfrm>
          <a:prstGeom prst="rect">
            <a:avLst/>
          </a:prstGeom>
          <a:noFill/>
        </p:spPr>
        <p:txBody>
          <a:bodyPr wrap="square" rtlCol="0">
            <a:spAutoFit/>
          </a:bodyPr>
          <a:lstStyle/>
          <a:p>
            <a:pPr algn="ctr"/>
            <a:r>
              <a:rPr lang="en-GB" sz="4400" dirty="0" smtClean="0">
                <a:solidFill>
                  <a:schemeClr val="bg1"/>
                </a:solidFill>
              </a:rPr>
              <a:t>+</a:t>
            </a:r>
            <a:r>
              <a:rPr lang="en-GB" sz="2800" dirty="0" smtClean="0">
                <a:solidFill>
                  <a:schemeClr val="bg1"/>
                </a:solidFill>
              </a:rPr>
              <a:t> </a:t>
            </a:r>
          </a:p>
          <a:p>
            <a:pPr algn="ctr"/>
            <a:r>
              <a:rPr lang="en-GB" sz="2000" dirty="0" smtClean="0">
                <a:solidFill>
                  <a:schemeClr val="bg1"/>
                </a:solidFill>
              </a:rPr>
              <a:t>Many IOs</a:t>
            </a:r>
            <a:endParaRPr lang="en-GB" sz="2000" dirty="0">
              <a:solidFill>
                <a:schemeClr val="bg1"/>
              </a:solidFill>
            </a:endParaRPr>
          </a:p>
        </p:txBody>
      </p:sp>
    </p:spTree>
    <p:extLst>
      <p:ext uri="{BB962C8B-B14F-4D97-AF65-F5344CB8AC3E}">
        <p14:creationId xmlns:p14="http://schemas.microsoft.com/office/powerpoint/2010/main" val="2833767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p:cNvSpPr/>
          <p:nvPr/>
        </p:nvSpPr>
        <p:spPr>
          <a:xfrm>
            <a:off x="0" y="0"/>
            <a:ext cx="12192000" cy="6286500"/>
          </a:xfrm>
          <a:prstGeom prst="rect">
            <a:avLst/>
          </a:prstGeom>
          <a:solidFill>
            <a:srgbClr val="566F8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ame 7"/>
          <p:cNvSpPr/>
          <p:nvPr/>
        </p:nvSpPr>
        <p:spPr>
          <a:xfrm>
            <a:off x="0" y="-46518"/>
            <a:ext cx="12192000" cy="6915149"/>
          </a:xfrm>
          <a:prstGeom prst="frame">
            <a:avLst>
              <a:gd name="adj1" fmla="val 1481"/>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IN" sz="1800" b="0" i="0" u="none" strike="noStrike" kern="1200" cap="none" spc="0" normalizeH="0" baseline="0" noProof="0" dirty="0">
              <a:ln>
                <a:noFill/>
              </a:ln>
              <a:solidFill>
                <a:srgbClr val="16222B"/>
              </a:solidFill>
              <a:effectLst/>
              <a:uLnTx/>
              <a:uFillTx/>
              <a:latin typeface="Lato"/>
              <a:ea typeface="+mn-ea"/>
              <a:cs typeface="+mn-cs"/>
            </a:endParaRPr>
          </a:p>
        </p:txBody>
      </p:sp>
      <p:pic>
        <p:nvPicPr>
          <p:cNvPr id="9" name="Picture 8"/>
          <p:cNvPicPr>
            <a:picLocks noChangeAspect="1"/>
          </p:cNvPicPr>
          <p:nvPr/>
        </p:nvPicPr>
        <p:blipFill rotWithShape="1">
          <a:blip r:embed="rId4"/>
          <a:srcRect l="794"/>
          <a:stretch/>
        </p:blipFill>
        <p:spPr>
          <a:xfrm>
            <a:off x="1092200" y="285800"/>
            <a:ext cx="10125673" cy="5866584"/>
          </a:xfrm>
          <a:prstGeom prst="rect">
            <a:avLst/>
          </a:prstGeom>
        </p:spPr>
      </p:pic>
      <p:pic>
        <p:nvPicPr>
          <p:cNvPr id="3" name="Picture 2"/>
          <p:cNvPicPr>
            <a:picLocks noChangeAspect="1"/>
          </p:cNvPicPr>
          <p:nvPr/>
        </p:nvPicPr>
        <p:blipFill rotWithShape="1">
          <a:blip r:embed="rId5"/>
          <a:srcRect l="944" t="1342" r="1"/>
          <a:stretch/>
        </p:blipFill>
        <p:spPr>
          <a:xfrm>
            <a:off x="1157939" y="2765995"/>
            <a:ext cx="2451651" cy="1888364"/>
          </a:xfrm>
          <a:prstGeom prst="rect">
            <a:avLst/>
          </a:prstGeom>
        </p:spPr>
      </p:pic>
      <p:sp>
        <p:nvSpPr>
          <p:cNvPr id="30" name="Rectangle 29"/>
          <p:cNvSpPr/>
          <p:nvPr/>
        </p:nvSpPr>
        <p:spPr>
          <a:xfrm>
            <a:off x="5085146" y="4301183"/>
            <a:ext cx="2021708" cy="523220"/>
          </a:xfrm>
          <a:prstGeom prst="rect">
            <a:avLst/>
          </a:prstGeom>
        </p:spPr>
        <p:txBody>
          <a:bodyPr wrap="none">
            <a:spAutoFit/>
          </a:bodyPr>
          <a:lstStyle/>
          <a:p>
            <a:pPr algn="ctr">
              <a:spcAft>
                <a:spcPts val="0"/>
              </a:spcAft>
            </a:pPr>
            <a:r>
              <a:rPr lang="en-US" sz="2800" b="1" dirty="0" smtClean="0">
                <a:solidFill>
                  <a:schemeClr val="bg1"/>
                </a:solidFill>
                <a:latin typeface="+mj-lt"/>
                <a:ea typeface="Calibri"/>
                <a:cs typeface="Arial"/>
              </a:rPr>
              <a:t>BI network</a:t>
            </a:r>
            <a:endParaRPr lang="en-US" sz="2800" b="1" dirty="0">
              <a:solidFill>
                <a:schemeClr val="bg1"/>
              </a:solidFill>
              <a:latin typeface="+mj-lt"/>
              <a:ea typeface="Calibri"/>
              <a:cs typeface="Arial"/>
            </a:endParaRPr>
          </a:p>
        </p:txBody>
      </p:sp>
    </p:spTree>
    <p:extLst>
      <p:ext uri="{BB962C8B-B14F-4D97-AF65-F5344CB8AC3E}">
        <p14:creationId xmlns:p14="http://schemas.microsoft.com/office/powerpoint/2010/main" val="2651550272"/>
      </p:ext>
    </p:extLst>
  </p:cSld>
  <p:clrMapOvr>
    <a:masterClrMapping/>
  </p:clrMapOvr>
  <p:timing>
    <p:tnLst>
      <p:par>
        <p:cTn id="1" dur="indefinite" restart="never" nodeType="tmRoot"/>
      </p:par>
    </p:tnLst>
  </p:timing>
</p:sld>
</file>

<file path=ppt/theme/theme1.xml><?xml version="1.0" encoding="utf-8"?>
<a:theme xmlns:a="http://schemas.openxmlformats.org/drawingml/2006/main" name="EXD">
  <a:themeElements>
    <a:clrScheme name="NEW EXD Palette">
      <a:dk1>
        <a:srgbClr val="3F3F3F"/>
      </a:dk1>
      <a:lt1>
        <a:sysClr val="window" lastClr="FFFFFF"/>
      </a:lt1>
      <a:dk2>
        <a:srgbClr val="264457"/>
      </a:dk2>
      <a:lt2>
        <a:srgbClr val="DFE3E5"/>
      </a:lt2>
      <a:accent1>
        <a:srgbClr val="004775"/>
      </a:accent1>
      <a:accent2>
        <a:srgbClr val="6EB03F"/>
      </a:accent2>
      <a:accent3>
        <a:srgbClr val="009999"/>
      </a:accent3>
      <a:accent4>
        <a:srgbClr val="047BC1"/>
      </a:accent4>
      <a:accent5>
        <a:srgbClr val="00ACD5"/>
      </a:accent5>
      <a:accent6>
        <a:srgbClr val="993366"/>
      </a:accent6>
      <a:hlink>
        <a:srgbClr val="A154A1"/>
      </a:hlink>
      <a:folHlink>
        <a:srgbClr val="DFAF2C"/>
      </a:folHlink>
    </a:clrScheme>
    <a:fontScheme name="EXD Fonts">
      <a:majorFont>
        <a:latin typeface="Arial Narrow"/>
        <a:ea typeface=""/>
        <a:cs typeface=""/>
      </a:majorFont>
      <a:minorFont>
        <a:latin typeface="Calibri Ligh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EXD_Presentation.pptx" id="{2028FFC7-30DB-4A2D-9024-E18358559FDA}" vid="{4B260D68-29E2-4ACE-98A4-CA2EFA42CE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E4C469DA0857744B2E25B15AB61C57C" ma:contentTypeVersion="14" ma:contentTypeDescription="Crée un document." ma:contentTypeScope="" ma:versionID="9e3cf7334cda353f6a7111e86d9dd114">
  <xsd:schema xmlns:xsd="http://www.w3.org/2001/XMLSchema" xmlns:xs="http://www.w3.org/2001/XMLSchema" xmlns:p="http://schemas.microsoft.com/office/2006/metadata/properties" xmlns:ns3="96a9e30f-a77c-4cdd-aa33-614d5f6400ab" xmlns:ns4="29ef7386-ee6a-4668-a4fb-9484f91bee7f" targetNamespace="http://schemas.microsoft.com/office/2006/metadata/properties" ma:root="true" ma:fieldsID="8b3edc644de4bad93dc8d5c30e148d41" ns3:_="" ns4:_="">
    <xsd:import namespace="96a9e30f-a77c-4cdd-aa33-614d5f6400ab"/>
    <xsd:import namespace="29ef7386-ee6a-4668-a4fb-9484f91bee7f"/>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3:MediaServiceOCR" minOccurs="0"/>
                <xsd:element ref="ns3:MediaServiceAutoKeyPoints" minOccurs="0"/>
                <xsd:element ref="ns3:MediaServiceKeyPoints" minOccurs="0"/>
                <xsd:element ref="ns3:MediaServiceGenerationTime" minOccurs="0"/>
                <xsd:element ref="ns3:MediaServiceEventHashCode" minOccurs="0"/>
                <xsd:element ref="ns3:MediaServiceLocation" minOccurs="0"/>
                <xsd:element ref="ns4:SharedWithUsers" minOccurs="0"/>
                <xsd:element ref="ns4:SharedWithDetails" minOccurs="0"/>
                <xsd:element ref="ns4:SharingHintHash"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a9e30f-a77c-4cdd-aa33-614d5f6400a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1"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9ef7386-ee6a-4668-a4fb-9484f91bee7f"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SharingHintHash" ma:index="20"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D12F07D1-E2BF-4200-802E-9BE35B2FB040}">
  <ds:schemaRefs>
    <ds:schemaRef ds:uri="http://schemas.microsoft.com/sharepoint/v3/contenttype/forms"/>
  </ds:schemaRefs>
</ds:datastoreItem>
</file>

<file path=customXml/itemProps2.xml><?xml version="1.0" encoding="utf-8"?>
<ds:datastoreItem xmlns:ds="http://schemas.openxmlformats.org/officeDocument/2006/customXml" ds:itemID="{B3A195C9-2617-485F-916D-0554833A06D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6a9e30f-a77c-4cdd-aa33-614d5f6400ab"/>
    <ds:schemaRef ds:uri="29ef7386-ee6a-4668-a4fb-9484f91bee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479D9E2F-99B8-4F49-9E24-38EBC10AEE05}">
  <ds:schemaRefs>
    <ds:schemaRef ds:uri="http://purl.org/dc/elements/1.1/"/>
    <ds:schemaRef ds:uri="http://schemas.microsoft.com/office/2006/metadata/propertie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29ef7386-ee6a-4668-a4fb-9484f91bee7f"/>
    <ds:schemaRef ds:uri="96a9e30f-a77c-4cdd-aa33-614d5f6400ab"/>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Presentation_EXD</Template>
  <TotalTime>3654</TotalTime>
  <Words>1715</Words>
  <Application>Microsoft Office PowerPoint</Application>
  <PresentationFormat>Widescreen</PresentationFormat>
  <Paragraphs>193</Paragraphs>
  <Slides>23</Slides>
  <Notes>15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Arial</vt:lpstr>
      <vt:lpstr>Arial Narrow</vt:lpstr>
      <vt:lpstr>Bahnschrift SemiBold SemiConden</vt:lpstr>
      <vt:lpstr>Calibri</vt:lpstr>
      <vt:lpstr>Calibri Light</vt:lpstr>
      <vt:lpstr>Gill Sans SemiBold</vt:lpstr>
      <vt:lpstr>Lato</vt:lpstr>
      <vt:lpstr>Times New Roman</vt:lpstr>
      <vt:lpstr>Wingdings</vt:lpstr>
      <vt:lpstr>EXD</vt:lpstr>
      <vt:lpstr>PowerPoint Presentation</vt:lpstr>
      <vt:lpstr>PowerPoint Presentation</vt:lpstr>
      <vt:lpstr>Extensive work on BI in regulatory policy developed since 2013</vt:lpstr>
      <vt:lpstr>PowerPoint Presentation</vt:lpstr>
      <vt:lpstr>PowerPoint Presentation</vt:lpstr>
      <vt:lpstr>Do you experience barriers and biases?</vt:lpstr>
      <vt:lpstr>So what are behavioural insights?</vt:lpstr>
      <vt:lpstr>BI has taken root in government around the world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OECD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CORREIA James, GOV/REG</dc:creator>
  <cp:lastModifiedBy>DRUMMOND James, GOV/GRP</cp:lastModifiedBy>
  <cp:revision>98</cp:revision>
  <dcterms:created xsi:type="dcterms:W3CDTF">2021-04-13T02:27:04Z</dcterms:created>
  <dcterms:modified xsi:type="dcterms:W3CDTF">2021-10-12T13:03:03Z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0x0101000E4C469DA0857744B2E25B15AB61C57C</vt:lpwstr>
  </property>
  <property fmtid="{D5CDD505-2E9C-101B-9397-08002B2CF9AE}" pid="3" name="OECDCountry">
    <vt:lpwstr/>
  </property>
  <property fmtid="{D5CDD505-2E9C-101B-9397-08002B2CF9AE}" pid="4" name="OECDTopic">
    <vt:lpwstr/>
  </property>
  <property fmtid="{D5CDD505-2E9C-101B-9397-08002B2CF9AE}" pid="5" name="OECDCommittee">
    <vt:lpwstr>133;#Regulatory Policy Committee|67ef844f-49ca-446d-8b04-945d4be3cb43</vt:lpwstr>
  </property>
  <property fmtid="{D5CDD505-2E9C-101B-9397-08002B2CF9AE}" pid="6" name="OECDPWB">
    <vt:lpwstr>702;#4.3.5 Regulatory Policy|d5962ac4-6962-4f74-9cc9-779e32b852b5</vt:lpwstr>
  </property>
  <property fmtid="{D5CDD505-2E9C-101B-9397-08002B2CF9AE}" pid="7" name="OECDKeywords">
    <vt:lpwstr/>
  </property>
  <property fmtid="{D5CDD505-2E9C-101B-9397-08002B2CF9AE}" pid="8" name="OECDHorizontalProjects">
    <vt:lpwstr/>
  </property>
  <property fmtid="{D5CDD505-2E9C-101B-9397-08002B2CF9AE}" pid="9" name="OECDProjectOwnerStructure">
    <vt:lpwstr/>
  </property>
</Properties>
</file>