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48" r:id="rId4"/>
    <p:sldMasterId id="214748366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3840">
          <p15:clr>
            <a:srgbClr val="000000"/>
          </p15:clr>
        </p15:guide>
      </p15:sldGuideLst>
    </p:ext>
    <p:ext uri="http://customooxmlschemas.google.com/">
      <go:slidesCustomData xmlns:go="http://customooxmlschemas.google.com/" r:id="rId22" roundtripDataSignature="AMtx7mhMNOg0gK9OQb+TOgOFDX2kJjsxb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11" Type="http://schemas.openxmlformats.org/officeDocument/2006/relationships/slide" Target="slides/slide5.xml"/><Relationship Id="rId22" Type="http://customschemas.google.com/relationships/presentationmetadata" Target="metadata"/><Relationship Id="rId10" Type="http://schemas.openxmlformats.org/officeDocument/2006/relationships/slide" Target="slides/slide4.xml"/><Relationship Id="rId21" Type="http://schemas.openxmlformats.org/officeDocument/2006/relationships/slide" Target="slides/slide15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2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cs-CZ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10:notes"/>
          <p:cNvSpPr txBox="1"/>
          <p:nvPr>
            <p:ph idx="1" type="body"/>
          </p:nvPr>
        </p:nvSpPr>
        <p:spPr>
          <a:xfrm>
            <a:off x="685911" y="4401165"/>
            <a:ext cx="54861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228" name="Google Shape;228;p10:notes"/>
          <p:cNvSpPr/>
          <p:nvPr>
            <p:ph idx="2" type="sldImg"/>
          </p:nvPr>
        </p:nvSpPr>
        <p:spPr>
          <a:xfrm>
            <a:off x="687388" y="1143000"/>
            <a:ext cx="5483225" cy="3084513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11:notes"/>
          <p:cNvSpPr txBox="1"/>
          <p:nvPr>
            <p:ph idx="1" type="body"/>
          </p:nvPr>
        </p:nvSpPr>
        <p:spPr>
          <a:xfrm>
            <a:off x="685911" y="4401165"/>
            <a:ext cx="54861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236" name="Google Shape;236;p11:notes"/>
          <p:cNvSpPr/>
          <p:nvPr>
            <p:ph idx="2" type="sldImg"/>
          </p:nvPr>
        </p:nvSpPr>
        <p:spPr>
          <a:xfrm>
            <a:off x="687388" y="1143000"/>
            <a:ext cx="5483225" cy="3084513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12:notes"/>
          <p:cNvSpPr txBox="1"/>
          <p:nvPr>
            <p:ph idx="1" type="body"/>
          </p:nvPr>
        </p:nvSpPr>
        <p:spPr>
          <a:xfrm>
            <a:off x="685911" y="4401165"/>
            <a:ext cx="54861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243" name="Google Shape;243;p12:notes"/>
          <p:cNvSpPr/>
          <p:nvPr>
            <p:ph idx="2" type="sldImg"/>
          </p:nvPr>
        </p:nvSpPr>
        <p:spPr>
          <a:xfrm>
            <a:off x="687388" y="1143000"/>
            <a:ext cx="5483225" cy="3084513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13:notes"/>
          <p:cNvSpPr txBox="1"/>
          <p:nvPr>
            <p:ph idx="1" type="body"/>
          </p:nvPr>
        </p:nvSpPr>
        <p:spPr>
          <a:xfrm>
            <a:off x="685911" y="4401165"/>
            <a:ext cx="54861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251" name="Google Shape;251;p13:notes"/>
          <p:cNvSpPr/>
          <p:nvPr>
            <p:ph idx="2" type="sldImg"/>
          </p:nvPr>
        </p:nvSpPr>
        <p:spPr>
          <a:xfrm>
            <a:off x="687388" y="1143000"/>
            <a:ext cx="5483225" cy="3084513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14:notes"/>
          <p:cNvSpPr txBox="1"/>
          <p:nvPr>
            <p:ph idx="1" type="body"/>
          </p:nvPr>
        </p:nvSpPr>
        <p:spPr>
          <a:xfrm>
            <a:off x="685911" y="4401165"/>
            <a:ext cx="54861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258" name="Google Shape;258;p14:notes"/>
          <p:cNvSpPr/>
          <p:nvPr>
            <p:ph idx="2" type="sldImg"/>
          </p:nvPr>
        </p:nvSpPr>
        <p:spPr>
          <a:xfrm>
            <a:off x="687388" y="1143000"/>
            <a:ext cx="5483225" cy="3084513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5" name="Google Shape;265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:notes"/>
          <p:cNvSpPr txBox="1"/>
          <p:nvPr>
            <p:ph idx="1" type="body"/>
          </p:nvPr>
        </p:nvSpPr>
        <p:spPr>
          <a:xfrm>
            <a:off x="685911" y="4401165"/>
            <a:ext cx="54861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166" name="Google Shape;166;p2:notes"/>
          <p:cNvSpPr/>
          <p:nvPr>
            <p:ph idx="2" type="sldImg"/>
          </p:nvPr>
        </p:nvSpPr>
        <p:spPr>
          <a:xfrm>
            <a:off x="687388" y="1143000"/>
            <a:ext cx="5483225" cy="3084513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3:notes"/>
          <p:cNvSpPr txBox="1"/>
          <p:nvPr>
            <p:ph idx="1" type="body"/>
          </p:nvPr>
        </p:nvSpPr>
        <p:spPr>
          <a:xfrm>
            <a:off x="685911" y="4401165"/>
            <a:ext cx="54861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172" name="Google Shape;172;p3:notes"/>
          <p:cNvSpPr/>
          <p:nvPr>
            <p:ph idx="2" type="sldImg"/>
          </p:nvPr>
        </p:nvSpPr>
        <p:spPr>
          <a:xfrm>
            <a:off x="687388" y="1143000"/>
            <a:ext cx="5483225" cy="3084513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4:notes"/>
          <p:cNvSpPr txBox="1"/>
          <p:nvPr>
            <p:ph idx="1" type="body"/>
          </p:nvPr>
        </p:nvSpPr>
        <p:spPr>
          <a:xfrm>
            <a:off x="685911" y="4401165"/>
            <a:ext cx="54861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178" name="Google Shape;178;p4:notes"/>
          <p:cNvSpPr/>
          <p:nvPr>
            <p:ph idx="2" type="sldImg"/>
          </p:nvPr>
        </p:nvSpPr>
        <p:spPr>
          <a:xfrm>
            <a:off x="687388" y="1143000"/>
            <a:ext cx="5483225" cy="3084513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5:notes"/>
          <p:cNvSpPr txBox="1"/>
          <p:nvPr>
            <p:ph idx="1" type="body"/>
          </p:nvPr>
        </p:nvSpPr>
        <p:spPr>
          <a:xfrm>
            <a:off x="685911" y="4401165"/>
            <a:ext cx="54861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190" name="Google Shape;190;p5:notes"/>
          <p:cNvSpPr/>
          <p:nvPr>
            <p:ph idx="2" type="sldImg"/>
          </p:nvPr>
        </p:nvSpPr>
        <p:spPr>
          <a:xfrm>
            <a:off x="687388" y="1143000"/>
            <a:ext cx="5483225" cy="3084513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6:notes"/>
          <p:cNvSpPr txBox="1"/>
          <p:nvPr>
            <p:ph idx="1" type="body"/>
          </p:nvPr>
        </p:nvSpPr>
        <p:spPr>
          <a:xfrm>
            <a:off x="685911" y="4401165"/>
            <a:ext cx="54861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196" name="Google Shape;196;p6:notes"/>
          <p:cNvSpPr/>
          <p:nvPr>
            <p:ph idx="2" type="sldImg"/>
          </p:nvPr>
        </p:nvSpPr>
        <p:spPr>
          <a:xfrm>
            <a:off x="687388" y="1143000"/>
            <a:ext cx="5483225" cy="3084513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7:notes"/>
          <p:cNvSpPr txBox="1"/>
          <p:nvPr>
            <p:ph idx="1" type="body"/>
          </p:nvPr>
        </p:nvSpPr>
        <p:spPr>
          <a:xfrm>
            <a:off x="685911" y="4401165"/>
            <a:ext cx="54861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202" name="Google Shape;202;p7:notes"/>
          <p:cNvSpPr/>
          <p:nvPr>
            <p:ph idx="2" type="sldImg"/>
          </p:nvPr>
        </p:nvSpPr>
        <p:spPr>
          <a:xfrm>
            <a:off x="687388" y="1143000"/>
            <a:ext cx="5483225" cy="3084513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8:notes"/>
          <p:cNvSpPr txBox="1"/>
          <p:nvPr>
            <p:ph idx="1" type="body"/>
          </p:nvPr>
        </p:nvSpPr>
        <p:spPr>
          <a:xfrm>
            <a:off x="685911" y="4401165"/>
            <a:ext cx="54861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208" name="Google Shape;208;p8:notes"/>
          <p:cNvSpPr/>
          <p:nvPr>
            <p:ph idx="2" type="sldImg"/>
          </p:nvPr>
        </p:nvSpPr>
        <p:spPr>
          <a:xfrm>
            <a:off x="687388" y="1143000"/>
            <a:ext cx="5483225" cy="3084513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9:notes"/>
          <p:cNvSpPr txBox="1"/>
          <p:nvPr>
            <p:ph idx="1" type="body"/>
          </p:nvPr>
        </p:nvSpPr>
        <p:spPr>
          <a:xfrm>
            <a:off x="685911" y="4401165"/>
            <a:ext cx="54861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218" name="Google Shape;218;p9:notes"/>
          <p:cNvSpPr/>
          <p:nvPr>
            <p:ph idx="2" type="sldImg"/>
          </p:nvPr>
        </p:nvSpPr>
        <p:spPr>
          <a:xfrm>
            <a:off x="687388" y="1143000"/>
            <a:ext cx="5483225" cy="3084513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jp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jp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Úvodní slide">
  <p:cSld name="Úvodní slid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7"/>
          <p:cNvSpPr txBox="1"/>
          <p:nvPr>
            <p:ph idx="1" type="subTitle"/>
          </p:nvPr>
        </p:nvSpPr>
        <p:spPr>
          <a:xfrm>
            <a:off x="900118" y="4624630"/>
            <a:ext cx="8534400" cy="49231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0000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34EA2"/>
              </a:buClr>
              <a:buSzPts val="2735"/>
              <a:buNone/>
              <a:defRPr sz="2735">
                <a:solidFill>
                  <a:srgbClr val="034EA2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7" name="Google Shape;17;p17"/>
          <p:cNvSpPr txBox="1"/>
          <p:nvPr/>
        </p:nvSpPr>
        <p:spPr>
          <a:xfrm>
            <a:off x="900117" y="879042"/>
            <a:ext cx="4465077" cy="6012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cs-CZ" sz="1367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MINISTERSTVO PRO MÍSTNÍ ROZVOJ </a:t>
            </a:r>
            <a:br>
              <a:rPr b="1" i="0" lang="cs-CZ" sz="1758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cs-CZ" sz="1953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Národní orgán pro koordinaci</a:t>
            </a:r>
            <a:endParaRPr b="1" sz="1953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Google Shape;18;p17"/>
          <p:cNvSpPr txBox="1"/>
          <p:nvPr>
            <p:ph type="title"/>
          </p:nvPr>
        </p:nvSpPr>
        <p:spPr>
          <a:xfrm>
            <a:off x="900117" y="2109699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0000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EA2"/>
              </a:buClr>
              <a:buSzPts val="3907"/>
              <a:buFont typeface="Calibri"/>
              <a:buNone/>
              <a:defRPr b="1" sz="3907">
                <a:solidFill>
                  <a:srgbClr val="034EA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17"/>
          <p:cNvSpPr txBox="1"/>
          <p:nvPr>
            <p:ph idx="2" type="body"/>
          </p:nvPr>
        </p:nvSpPr>
        <p:spPr>
          <a:xfrm>
            <a:off x="900117" y="5327626"/>
            <a:ext cx="4609112" cy="35197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0000" spcFirstLastPara="1" rIns="144000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34EA2"/>
              </a:buClr>
              <a:buSzPts val="1953"/>
              <a:buNone/>
              <a:defRPr sz="1953">
                <a:solidFill>
                  <a:srgbClr val="034EA2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descr="roh-01.png" id="20" name="Google Shape;20;p1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600527" y="0"/>
            <a:ext cx="4591474" cy="448396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OPTP_CZ_RO_B_C-RGB.png" id="21" name="Google Shape;21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863461" y="5820258"/>
            <a:ext cx="4465077" cy="7524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brázek s titulkem" type="picTx">
  <p:cSld name="PICTURE_WITH_CAPTION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29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5" name="Google Shape;75;p29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76" name="Google Shape;76;p2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2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Nadpis a svislý text" type="vertTx">
  <p:cSld name="VERTICAL_TEXT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3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30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2" name="Google Shape;82;p3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3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3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vislý nadpis a text" type="vertTitleAndTx">
  <p:cSld name="VERTICAL_TITLE_AND_VERTICAL_TEXT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1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31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8" name="Google Shape;88;p3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3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3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Nadpis a obsah" type="obj">
  <p:cSld name="OBJECT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9"/>
          <p:cNvSpPr txBox="1"/>
          <p:nvPr>
            <p:ph type="title"/>
          </p:nvPr>
        </p:nvSpPr>
        <p:spPr>
          <a:xfrm>
            <a:off x="609600" y="274637"/>
            <a:ext cx="10972800" cy="114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p19"/>
          <p:cNvSpPr txBox="1"/>
          <p:nvPr>
            <p:ph idx="1" type="body"/>
          </p:nvPr>
        </p:nvSpPr>
        <p:spPr>
          <a:xfrm>
            <a:off x="609600" y="1600200"/>
            <a:ext cx="10972800" cy="4526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1" name="Google Shape;101;p19"/>
          <p:cNvSpPr txBox="1"/>
          <p:nvPr>
            <p:ph idx="10" type="dt"/>
          </p:nvPr>
        </p:nvSpPr>
        <p:spPr>
          <a:xfrm>
            <a:off x="609600" y="6356351"/>
            <a:ext cx="2844800" cy="36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9pPr>
          </a:lstStyle>
          <a:p/>
        </p:txBody>
      </p:sp>
      <p:sp>
        <p:nvSpPr>
          <p:cNvPr id="102" name="Google Shape;102;p19"/>
          <p:cNvSpPr txBox="1"/>
          <p:nvPr>
            <p:ph idx="11" type="ftr"/>
          </p:nvPr>
        </p:nvSpPr>
        <p:spPr>
          <a:xfrm>
            <a:off x="4165600" y="6356351"/>
            <a:ext cx="3860800" cy="36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9pPr>
          </a:lstStyle>
          <a:p/>
        </p:txBody>
      </p:sp>
      <p:sp>
        <p:nvSpPr>
          <p:cNvPr id="103" name="Google Shape;103;p19"/>
          <p:cNvSpPr txBox="1"/>
          <p:nvPr>
            <p:ph idx="12" type="sldNum"/>
          </p:nvPr>
        </p:nvSpPr>
        <p:spPr>
          <a:xfrm>
            <a:off x="8737600" y="6356351"/>
            <a:ext cx="2844800" cy="36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Clr>
                <a:srgbClr val="888888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spcBef>
                <a:spcPts val="0"/>
              </a:spcBef>
              <a:buClr>
                <a:srgbClr val="888888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spcBef>
                <a:spcPts val="0"/>
              </a:spcBef>
              <a:buClr>
                <a:srgbClr val="888888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spcBef>
                <a:spcPts val="0"/>
              </a:spcBef>
              <a:buClr>
                <a:srgbClr val="888888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spcBef>
                <a:spcPts val="0"/>
              </a:spcBef>
              <a:buClr>
                <a:srgbClr val="888888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spcBef>
                <a:spcPts val="0"/>
              </a:spcBef>
              <a:buClr>
                <a:srgbClr val="888888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spcBef>
                <a:spcPts val="0"/>
              </a:spcBef>
              <a:buClr>
                <a:srgbClr val="888888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spcBef>
                <a:spcPts val="0"/>
              </a:spcBef>
              <a:buClr>
                <a:srgbClr val="888888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spcBef>
                <a:spcPts val="0"/>
              </a:spcBef>
              <a:buClr>
                <a:srgbClr val="888888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Záhlaví části" type="secHead">
  <p:cSld name="SECTION_HEADER"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0"/>
          <p:cNvSpPr txBox="1"/>
          <p:nvPr>
            <p:ph type="title"/>
          </p:nvPr>
        </p:nvSpPr>
        <p:spPr>
          <a:xfrm>
            <a:off x="963084" y="4406900"/>
            <a:ext cx="10363200" cy="13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5333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p20"/>
          <p:cNvSpPr txBox="1"/>
          <p:nvPr>
            <p:ph idx="1" type="body"/>
          </p:nvPr>
        </p:nvSpPr>
        <p:spPr>
          <a:xfrm>
            <a:off x="963084" y="2906713"/>
            <a:ext cx="10363200" cy="1500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667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24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2133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373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867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373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867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100000"/>
              </a:lnSpc>
              <a:spcBef>
                <a:spcPts val="373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867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100000"/>
              </a:lnSpc>
              <a:spcBef>
                <a:spcPts val="373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867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100000"/>
              </a:lnSpc>
              <a:spcBef>
                <a:spcPts val="373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867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100000"/>
              </a:lnSpc>
              <a:spcBef>
                <a:spcPts val="373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867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07" name="Google Shape;107;p20"/>
          <p:cNvSpPr txBox="1"/>
          <p:nvPr>
            <p:ph idx="10" type="dt"/>
          </p:nvPr>
        </p:nvSpPr>
        <p:spPr>
          <a:xfrm>
            <a:off x="609600" y="6356351"/>
            <a:ext cx="2844800" cy="36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9pPr>
          </a:lstStyle>
          <a:p/>
        </p:txBody>
      </p:sp>
      <p:sp>
        <p:nvSpPr>
          <p:cNvPr id="108" name="Google Shape;108;p20"/>
          <p:cNvSpPr txBox="1"/>
          <p:nvPr>
            <p:ph idx="11" type="ftr"/>
          </p:nvPr>
        </p:nvSpPr>
        <p:spPr>
          <a:xfrm>
            <a:off x="4165600" y="6356351"/>
            <a:ext cx="3860800" cy="36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9pPr>
          </a:lstStyle>
          <a:p/>
        </p:txBody>
      </p:sp>
      <p:sp>
        <p:nvSpPr>
          <p:cNvPr id="109" name="Google Shape;109;p20"/>
          <p:cNvSpPr txBox="1"/>
          <p:nvPr>
            <p:ph idx="12" type="sldNum"/>
          </p:nvPr>
        </p:nvSpPr>
        <p:spPr>
          <a:xfrm>
            <a:off x="8737600" y="6356351"/>
            <a:ext cx="2844800" cy="36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Clr>
                <a:srgbClr val="888888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spcBef>
                <a:spcPts val="0"/>
              </a:spcBef>
              <a:buClr>
                <a:srgbClr val="888888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spcBef>
                <a:spcPts val="0"/>
              </a:spcBef>
              <a:buClr>
                <a:srgbClr val="888888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spcBef>
                <a:spcPts val="0"/>
              </a:spcBef>
              <a:buClr>
                <a:srgbClr val="888888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spcBef>
                <a:spcPts val="0"/>
              </a:spcBef>
              <a:buClr>
                <a:srgbClr val="888888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spcBef>
                <a:spcPts val="0"/>
              </a:spcBef>
              <a:buClr>
                <a:srgbClr val="888888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spcBef>
                <a:spcPts val="0"/>
              </a:spcBef>
              <a:buClr>
                <a:srgbClr val="888888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spcBef>
                <a:spcPts val="0"/>
              </a:spcBef>
              <a:buClr>
                <a:srgbClr val="888888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spcBef>
                <a:spcPts val="0"/>
              </a:spcBef>
              <a:buClr>
                <a:srgbClr val="888888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pic>
        <p:nvPicPr>
          <p:cNvPr id="110" name="Google Shape;110;p2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60363" y="188641"/>
            <a:ext cx="2019312" cy="16649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Úvodní snímek" type="title">
  <p:cSld name="TITLE"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32"/>
          <p:cNvSpPr txBox="1"/>
          <p:nvPr>
            <p:ph type="ctrTitle"/>
          </p:nvPr>
        </p:nvSpPr>
        <p:spPr>
          <a:xfrm>
            <a:off x="914400" y="2130425"/>
            <a:ext cx="10363200" cy="147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Verdana"/>
              <a:buNone/>
              <a:defRPr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p32"/>
          <p:cNvSpPr txBox="1"/>
          <p:nvPr>
            <p:ph idx="1" type="subTitle"/>
          </p:nvPr>
        </p:nvSpPr>
        <p:spPr>
          <a:xfrm>
            <a:off x="1828800" y="3886200"/>
            <a:ext cx="8534400" cy="17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853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ctr">
              <a:lnSpc>
                <a:spcPct val="100000"/>
              </a:lnSpc>
              <a:spcBef>
                <a:spcPts val="747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14" name="Google Shape;114;p32"/>
          <p:cNvSpPr txBox="1"/>
          <p:nvPr>
            <p:ph idx="10" type="dt"/>
          </p:nvPr>
        </p:nvSpPr>
        <p:spPr>
          <a:xfrm>
            <a:off x="609600" y="6356351"/>
            <a:ext cx="2844800" cy="36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Verdana"/>
              <a:buNone/>
              <a:defRPr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9pPr>
          </a:lstStyle>
          <a:p/>
        </p:txBody>
      </p:sp>
      <p:sp>
        <p:nvSpPr>
          <p:cNvPr id="115" name="Google Shape;115;p32"/>
          <p:cNvSpPr txBox="1"/>
          <p:nvPr>
            <p:ph idx="11" type="ftr"/>
          </p:nvPr>
        </p:nvSpPr>
        <p:spPr>
          <a:xfrm>
            <a:off x="4165600" y="6356351"/>
            <a:ext cx="3860800" cy="36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Verdana"/>
              <a:buNone/>
              <a:defRPr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9pPr>
          </a:lstStyle>
          <a:p/>
        </p:txBody>
      </p:sp>
      <p:sp>
        <p:nvSpPr>
          <p:cNvPr id="116" name="Google Shape;116;p32"/>
          <p:cNvSpPr txBox="1"/>
          <p:nvPr>
            <p:ph idx="12" type="sldNum"/>
          </p:nvPr>
        </p:nvSpPr>
        <p:spPr>
          <a:xfrm>
            <a:off x="8737600" y="6356351"/>
            <a:ext cx="2844800" cy="36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Clr>
                <a:srgbClr val="888888"/>
              </a:buClr>
              <a:buSzPts val="1600"/>
              <a:buFont typeface="Verdana"/>
              <a:buNone/>
              <a:defRPr b="0" i="0" sz="1600" u="none" cap="none" strike="noStrik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algn="r">
              <a:spcBef>
                <a:spcPts val="0"/>
              </a:spcBef>
              <a:buClr>
                <a:srgbClr val="888888"/>
              </a:buClr>
              <a:buSzPts val="1600"/>
              <a:buFont typeface="Verdana"/>
              <a:buNone/>
              <a:defRPr b="0" i="0" sz="1600" u="none" cap="none" strike="noStrik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algn="r">
              <a:spcBef>
                <a:spcPts val="0"/>
              </a:spcBef>
              <a:buClr>
                <a:srgbClr val="888888"/>
              </a:buClr>
              <a:buSzPts val="1600"/>
              <a:buFont typeface="Verdana"/>
              <a:buNone/>
              <a:defRPr b="0" i="0" sz="1600" u="none" cap="none" strike="noStrik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algn="r">
              <a:spcBef>
                <a:spcPts val="0"/>
              </a:spcBef>
              <a:buClr>
                <a:srgbClr val="888888"/>
              </a:buClr>
              <a:buSzPts val="1600"/>
              <a:buFont typeface="Verdana"/>
              <a:buNone/>
              <a:defRPr b="0" i="0" sz="1600" u="none" cap="none" strike="noStrik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algn="r">
              <a:spcBef>
                <a:spcPts val="0"/>
              </a:spcBef>
              <a:buClr>
                <a:srgbClr val="888888"/>
              </a:buClr>
              <a:buSzPts val="1600"/>
              <a:buFont typeface="Verdana"/>
              <a:buNone/>
              <a:defRPr b="0" i="0" sz="1600" u="none" cap="none" strike="noStrik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algn="r">
              <a:spcBef>
                <a:spcPts val="0"/>
              </a:spcBef>
              <a:buClr>
                <a:srgbClr val="888888"/>
              </a:buClr>
              <a:buSzPts val="1600"/>
              <a:buFont typeface="Verdana"/>
              <a:buNone/>
              <a:defRPr b="0" i="0" sz="1600" u="none" cap="none" strike="noStrik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algn="r">
              <a:spcBef>
                <a:spcPts val="0"/>
              </a:spcBef>
              <a:buClr>
                <a:srgbClr val="888888"/>
              </a:buClr>
              <a:buSzPts val="1600"/>
              <a:buFont typeface="Verdana"/>
              <a:buNone/>
              <a:defRPr b="0" i="0" sz="1600" u="none" cap="none" strike="noStrik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algn="r">
              <a:spcBef>
                <a:spcPts val="0"/>
              </a:spcBef>
              <a:buClr>
                <a:srgbClr val="888888"/>
              </a:buClr>
              <a:buSzPts val="1600"/>
              <a:buFont typeface="Verdana"/>
              <a:buNone/>
              <a:defRPr b="0" i="0" sz="1600" u="none" cap="none" strike="noStrik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algn="r">
              <a:spcBef>
                <a:spcPts val="0"/>
              </a:spcBef>
              <a:buClr>
                <a:srgbClr val="888888"/>
              </a:buClr>
              <a:buSzPts val="1600"/>
              <a:buFont typeface="Verdana"/>
              <a:buNone/>
              <a:defRPr b="0" i="0" sz="1600" u="none" cap="none" strike="noStrik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Dva obsahy" type="twoObj">
  <p:cSld name="TWO_OBJECTS"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33"/>
          <p:cNvSpPr txBox="1"/>
          <p:nvPr>
            <p:ph type="title"/>
          </p:nvPr>
        </p:nvSpPr>
        <p:spPr>
          <a:xfrm>
            <a:off x="609600" y="274637"/>
            <a:ext cx="10972800" cy="114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9" name="Google Shape;119;p33"/>
          <p:cNvSpPr txBox="1"/>
          <p:nvPr>
            <p:ph idx="1" type="body"/>
          </p:nvPr>
        </p:nvSpPr>
        <p:spPr>
          <a:xfrm>
            <a:off x="609600" y="1600200"/>
            <a:ext cx="5384800" cy="4526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100000"/>
              </a:lnSpc>
              <a:spcBef>
                <a:spcPts val="747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3733"/>
            </a:lvl1pPr>
            <a:lvl2pPr indent="-381000" lvl="1" marL="9144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3200"/>
            </a:lvl2pPr>
            <a:lvl3pPr indent="-355600" lvl="2" marL="1371600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667"/>
            </a:lvl3pPr>
            <a:lvl4pPr indent="-342900" lvl="3" marL="18288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2400"/>
            </a:lvl4pPr>
            <a:lvl5pPr indent="-342900" lvl="4" marL="2286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2400"/>
            </a:lvl5pPr>
            <a:lvl6pPr indent="-342900" lvl="5" marL="2743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2400"/>
            </a:lvl6pPr>
            <a:lvl7pPr indent="-342900" lvl="6" marL="32004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2400"/>
            </a:lvl7pPr>
            <a:lvl8pPr indent="-342900" lvl="7" marL="3657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2400"/>
            </a:lvl8pPr>
            <a:lvl9pPr indent="-342900" lvl="8" marL="41148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2400"/>
            </a:lvl9pPr>
          </a:lstStyle>
          <a:p/>
        </p:txBody>
      </p:sp>
      <p:sp>
        <p:nvSpPr>
          <p:cNvPr id="120" name="Google Shape;120;p33"/>
          <p:cNvSpPr txBox="1"/>
          <p:nvPr>
            <p:ph idx="2" type="body"/>
          </p:nvPr>
        </p:nvSpPr>
        <p:spPr>
          <a:xfrm>
            <a:off x="6197600" y="1600200"/>
            <a:ext cx="5384800" cy="4526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100000"/>
              </a:lnSpc>
              <a:spcBef>
                <a:spcPts val="747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3733"/>
            </a:lvl1pPr>
            <a:lvl2pPr indent="-381000" lvl="1" marL="9144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3200"/>
            </a:lvl2pPr>
            <a:lvl3pPr indent="-355600" lvl="2" marL="1371600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667"/>
            </a:lvl3pPr>
            <a:lvl4pPr indent="-342900" lvl="3" marL="18288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2400"/>
            </a:lvl4pPr>
            <a:lvl5pPr indent="-342900" lvl="4" marL="2286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2400"/>
            </a:lvl5pPr>
            <a:lvl6pPr indent="-342900" lvl="5" marL="2743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2400"/>
            </a:lvl6pPr>
            <a:lvl7pPr indent="-342900" lvl="6" marL="32004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2400"/>
            </a:lvl7pPr>
            <a:lvl8pPr indent="-342900" lvl="7" marL="3657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2400"/>
            </a:lvl8pPr>
            <a:lvl9pPr indent="-342900" lvl="8" marL="41148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2400"/>
            </a:lvl9pPr>
          </a:lstStyle>
          <a:p/>
        </p:txBody>
      </p:sp>
      <p:sp>
        <p:nvSpPr>
          <p:cNvPr id="121" name="Google Shape;121;p33"/>
          <p:cNvSpPr txBox="1"/>
          <p:nvPr>
            <p:ph idx="10" type="dt"/>
          </p:nvPr>
        </p:nvSpPr>
        <p:spPr>
          <a:xfrm>
            <a:off x="609600" y="6356351"/>
            <a:ext cx="2844800" cy="36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9pPr>
          </a:lstStyle>
          <a:p/>
        </p:txBody>
      </p:sp>
      <p:sp>
        <p:nvSpPr>
          <p:cNvPr id="122" name="Google Shape;122;p33"/>
          <p:cNvSpPr txBox="1"/>
          <p:nvPr>
            <p:ph idx="11" type="ftr"/>
          </p:nvPr>
        </p:nvSpPr>
        <p:spPr>
          <a:xfrm>
            <a:off x="4165600" y="6356351"/>
            <a:ext cx="3860800" cy="36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9pPr>
          </a:lstStyle>
          <a:p/>
        </p:txBody>
      </p:sp>
      <p:sp>
        <p:nvSpPr>
          <p:cNvPr id="123" name="Google Shape;123;p33"/>
          <p:cNvSpPr txBox="1"/>
          <p:nvPr>
            <p:ph idx="12" type="sldNum"/>
          </p:nvPr>
        </p:nvSpPr>
        <p:spPr>
          <a:xfrm>
            <a:off x="8737600" y="6356351"/>
            <a:ext cx="2844800" cy="36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Clr>
                <a:srgbClr val="888888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spcBef>
                <a:spcPts val="0"/>
              </a:spcBef>
              <a:buClr>
                <a:srgbClr val="888888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spcBef>
                <a:spcPts val="0"/>
              </a:spcBef>
              <a:buClr>
                <a:srgbClr val="888888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spcBef>
                <a:spcPts val="0"/>
              </a:spcBef>
              <a:buClr>
                <a:srgbClr val="888888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spcBef>
                <a:spcPts val="0"/>
              </a:spcBef>
              <a:buClr>
                <a:srgbClr val="888888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spcBef>
                <a:spcPts val="0"/>
              </a:spcBef>
              <a:buClr>
                <a:srgbClr val="888888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spcBef>
                <a:spcPts val="0"/>
              </a:spcBef>
              <a:buClr>
                <a:srgbClr val="888888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spcBef>
                <a:spcPts val="0"/>
              </a:spcBef>
              <a:buClr>
                <a:srgbClr val="888888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spcBef>
                <a:spcPts val="0"/>
              </a:spcBef>
              <a:buClr>
                <a:srgbClr val="888888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pic>
        <p:nvPicPr>
          <p:cNvPr id="124" name="Google Shape;124;p3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60363" y="188641"/>
            <a:ext cx="2019312" cy="16649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orovnání" type="twoTxTwoObj">
  <p:cSld name="TWO_OBJECTS_WITH_TEXT"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34"/>
          <p:cNvSpPr txBox="1"/>
          <p:nvPr>
            <p:ph type="title"/>
          </p:nvPr>
        </p:nvSpPr>
        <p:spPr>
          <a:xfrm>
            <a:off x="609600" y="274637"/>
            <a:ext cx="10972800" cy="114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7" name="Google Shape;127;p34"/>
          <p:cNvSpPr txBox="1"/>
          <p:nvPr>
            <p:ph idx="1" type="body"/>
          </p:nvPr>
        </p:nvSpPr>
        <p:spPr>
          <a:xfrm>
            <a:off x="609600" y="1535113"/>
            <a:ext cx="5386800" cy="64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3200"/>
            </a:lvl1pPr>
            <a:lvl2pPr indent="-228600" lvl="1" marL="914400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667"/>
            </a:lvl2pPr>
            <a:lvl3pPr indent="-228600" lvl="2" marL="1371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2400"/>
            </a:lvl3pPr>
            <a:lvl4pPr indent="-228600" lvl="3" marL="1828800" algn="l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2133"/>
            </a:lvl4pPr>
            <a:lvl5pPr indent="-228600" lvl="4" marL="2286000" algn="l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2133"/>
            </a:lvl5pPr>
            <a:lvl6pPr indent="-228600" lvl="5" marL="2743200" algn="l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2133"/>
            </a:lvl6pPr>
            <a:lvl7pPr indent="-228600" lvl="6" marL="3200400" algn="l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2133"/>
            </a:lvl7pPr>
            <a:lvl8pPr indent="-228600" lvl="7" marL="3657600" algn="l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2133"/>
            </a:lvl8pPr>
            <a:lvl9pPr indent="-228600" lvl="8" marL="4114800" algn="l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2133"/>
            </a:lvl9pPr>
          </a:lstStyle>
          <a:p/>
        </p:txBody>
      </p:sp>
      <p:sp>
        <p:nvSpPr>
          <p:cNvPr id="128" name="Google Shape;128;p34"/>
          <p:cNvSpPr txBox="1"/>
          <p:nvPr>
            <p:ph idx="2" type="body"/>
          </p:nvPr>
        </p:nvSpPr>
        <p:spPr>
          <a:xfrm>
            <a:off x="609600" y="2174875"/>
            <a:ext cx="5386800" cy="39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3200"/>
            </a:lvl1pPr>
            <a:lvl2pPr indent="-355600" lvl="1" marL="914400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667"/>
            </a:lvl2pPr>
            <a:lvl3pPr indent="-342900" lvl="2" marL="1371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2400"/>
            </a:lvl3pPr>
            <a:lvl4pPr indent="-330200" lvl="3" marL="1828800" algn="l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2133"/>
            </a:lvl4pPr>
            <a:lvl5pPr indent="-330200" lvl="4" marL="2286000" algn="l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2133"/>
            </a:lvl5pPr>
            <a:lvl6pPr indent="-330200" lvl="5" marL="2743200" algn="l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2133"/>
            </a:lvl6pPr>
            <a:lvl7pPr indent="-330200" lvl="6" marL="3200400" algn="l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2133"/>
            </a:lvl7pPr>
            <a:lvl8pPr indent="-330200" lvl="7" marL="3657600" algn="l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2133"/>
            </a:lvl8pPr>
            <a:lvl9pPr indent="-330200" lvl="8" marL="4114800" algn="l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2133"/>
            </a:lvl9pPr>
          </a:lstStyle>
          <a:p/>
        </p:txBody>
      </p:sp>
      <p:sp>
        <p:nvSpPr>
          <p:cNvPr id="129" name="Google Shape;129;p34"/>
          <p:cNvSpPr txBox="1"/>
          <p:nvPr>
            <p:ph idx="3" type="body"/>
          </p:nvPr>
        </p:nvSpPr>
        <p:spPr>
          <a:xfrm>
            <a:off x="6193367" y="1535113"/>
            <a:ext cx="5389200" cy="64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3200"/>
            </a:lvl1pPr>
            <a:lvl2pPr indent="-228600" lvl="1" marL="914400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667"/>
            </a:lvl2pPr>
            <a:lvl3pPr indent="-228600" lvl="2" marL="1371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2400"/>
            </a:lvl3pPr>
            <a:lvl4pPr indent="-228600" lvl="3" marL="1828800" algn="l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2133"/>
            </a:lvl4pPr>
            <a:lvl5pPr indent="-228600" lvl="4" marL="2286000" algn="l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2133"/>
            </a:lvl5pPr>
            <a:lvl6pPr indent="-228600" lvl="5" marL="2743200" algn="l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2133"/>
            </a:lvl6pPr>
            <a:lvl7pPr indent="-228600" lvl="6" marL="3200400" algn="l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2133"/>
            </a:lvl7pPr>
            <a:lvl8pPr indent="-228600" lvl="7" marL="3657600" algn="l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2133"/>
            </a:lvl8pPr>
            <a:lvl9pPr indent="-228600" lvl="8" marL="4114800" algn="l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2133"/>
            </a:lvl9pPr>
          </a:lstStyle>
          <a:p/>
        </p:txBody>
      </p:sp>
      <p:sp>
        <p:nvSpPr>
          <p:cNvPr id="130" name="Google Shape;130;p34"/>
          <p:cNvSpPr txBox="1"/>
          <p:nvPr>
            <p:ph idx="4" type="body"/>
          </p:nvPr>
        </p:nvSpPr>
        <p:spPr>
          <a:xfrm>
            <a:off x="6193367" y="2174875"/>
            <a:ext cx="5389200" cy="39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3200"/>
            </a:lvl1pPr>
            <a:lvl2pPr indent="-355600" lvl="1" marL="914400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667"/>
            </a:lvl2pPr>
            <a:lvl3pPr indent="-342900" lvl="2" marL="1371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2400"/>
            </a:lvl3pPr>
            <a:lvl4pPr indent="-330200" lvl="3" marL="1828800" algn="l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2133"/>
            </a:lvl4pPr>
            <a:lvl5pPr indent="-330200" lvl="4" marL="2286000" algn="l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2133"/>
            </a:lvl5pPr>
            <a:lvl6pPr indent="-330200" lvl="5" marL="2743200" algn="l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2133"/>
            </a:lvl6pPr>
            <a:lvl7pPr indent="-330200" lvl="6" marL="3200400" algn="l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2133"/>
            </a:lvl7pPr>
            <a:lvl8pPr indent="-330200" lvl="7" marL="3657600" algn="l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2133"/>
            </a:lvl8pPr>
            <a:lvl9pPr indent="-330200" lvl="8" marL="4114800" algn="l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2133"/>
            </a:lvl9pPr>
          </a:lstStyle>
          <a:p/>
        </p:txBody>
      </p:sp>
      <p:sp>
        <p:nvSpPr>
          <p:cNvPr id="131" name="Google Shape;131;p34"/>
          <p:cNvSpPr txBox="1"/>
          <p:nvPr>
            <p:ph idx="10" type="dt"/>
          </p:nvPr>
        </p:nvSpPr>
        <p:spPr>
          <a:xfrm>
            <a:off x="609600" y="6356351"/>
            <a:ext cx="2844800" cy="36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9pPr>
          </a:lstStyle>
          <a:p/>
        </p:txBody>
      </p:sp>
      <p:sp>
        <p:nvSpPr>
          <p:cNvPr id="132" name="Google Shape;132;p34"/>
          <p:cNvSpPr txBox="1"/>
          <p:nvPr>
            <p:ph idx="11" type="ftr"/>
          </p:nvPr>
        </p:nvSpPr>
        <p:spPr>
          <a:xfrm>
            <a:off x="4165600" y="6356351"/>
            <a:ext cx="3860800" cy="36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9pPr>
          </a:lstStyle>
          <a:p/>
        </p:txBody>
      </p:sp>
      <p:sp>
        <p:nvSpPr>
          <p:cNvPr id="133" name="Google Shape;133;p34"/>
          <p:cNvSpPr txBox="1"/>
          <p:nvPr>
            <p:ph idx="12" type="sldNum"/>
          </p:nvPr>
        </p:nvSpPr>
        <p:spPr>
          <a:xfrm>
            <a:off x="8737600" y="6356351"/>
            <a:ext cx="2844800" cy="36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Clr>
                <a:srgbClr val="888888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spcBef>
                <a:spcPts val="0"/>
              </a:spcBef>
              <a:buClr>
                <a:srgbClr val="888888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spcBef>
                <a:spcPts val="0"/>
              </a:spcBef>
              <a:buClr>
                <a:srgbClr val="888888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spcBef>
                <a:spcPts val="0"/>
              </a:spcBef>
              <a:buClr>
                <a:srgbClr val="888888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spcBef>
                <a:spcPts val="0"/>
              </a:spcBef>
              <a:buClr>
                <a:srgbClr val="888888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spcBef>
                <a:spcPts val="0"/>
              </a:spcBef>
              <a:buClr>
                <a:srgbClr val="888888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spcBef>
                <a:spcPts val="0"/>
              </a:spcBef>
              <a:buClr>
                <a:srgbClr val="888888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spcBef>
                <a:spcPts val="0"/>
              </a:spcBef>
              <a:buClr>
                <a:srgbClr val="888888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spcBef>
                <a:spcPts val="0"/>
              </a:spcBef>
              <a:buClr>
                <a:srgbClr val="888888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ouze nadpis" type="titleOnly">
  <p:cSld name="TITLE_ONLY"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35"/>
          <p:cNvSpPr txBox="1"/>
          <p:nvPr>
            <p:ph type="title"/>
          </p:nvPr>
        </p:nvSpPr>
        <p:spPr>
          <a:xfrm>
            <a:off x="609600" y="274637"/>
            <a:ext cx="10972800" cy="114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6" name="Google Shape;136;p35"/>
          <p:cNvSpPr txBox="1"/>
          <p:nvPr>
            <p:ph idx="10" type="dt"/>
          </p:nvPr>
        </p:nvSpPr>
        <p:spPr>
          <a:xfrm>
            <a:off x="609600" y="6356351"/>
            <a:ext cx="2844800" cy="36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9pPr>
          </a:lstStyle>
          <a:p/>
        </p:txBody>
      </p:sp>
      <p:sp>
        <p:nvSpPr>
          <p:cNvPr id="137" name="Google Shape;137;p35"/>
          <p:cNvSpPr txBox="1"/>
          <p:nvPr>
            <p:ph idx="11" type="ftr"/>
          </p:nvPr>
        </p:nvSpPr>
        <p:spPr>
          <a:xfrm>
            <a:off x="4165600" y="6356351"/>
            <a:ext cx="3860800" cy="36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9pPr>
          </a:lstStyle>
          <a:p/>
        </p:txBody>
      </p:sp>
      <p:sp>
        <p:nvSpPr>
          <p:cNvPr id="138" name="Google Shape;138;p35"/>
          <p:cNvSpPr txBox="1"/>
          <p:nvPr>
            <p:ph idx="12" type="sldNum"/>
          </p:nvPr>
        </p:nvSpPr>
        <p:spPr>
          <a:xfrm>
            <a:off x="8737600" y="6356351"/>
            <a:ext cx="2844800" cy="36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Clr>
                <a:srgbClr val="888888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spcBef>
                <a:spcPts val="0"/>
              </a:spcBef>
              <a:buClr>
                <a:srgbClr val="888888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spcBef>
                <a:spcPts val="0"/>
              </a:spcBef>
              <a:buClr>
                <a:srgbClr val="888888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spcBef>
                <a:spcPts val="0"/>
              </a:spcBef>
              <a:buClr>
                <a:srgbClr val="888888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spcBef>
                <a:spcPts val="0"/>
              </a:spcBef>
              <a:buClr>
                <a:srgbClr val="888888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spcBef>
                <a:spcPts val="0"/>
              </a:spcBef>
              <a:buClr>
                <a:srgbClr val="888888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spcBef>
                <a:spcPts val="0"/>
              </a:spcBef>
              <a:buClr>
                <a:srgbClr val="888888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spcBef>
                <a:spcPts val="0"/>
              </a:spcBef>
              <a:buClr>
                <a:srgbClr val="888888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spcBef>
                <a:spcPts val="0"/>
              </a:spcBef>
              <a:buClr>
                <a:srgbClr val="888888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rázdný" type="blank">
  <p:cSld name="BLANK"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36"/>
          <p:cNvSpPr txBox="1"/>
          <p:nvPr>
            <p:ph idx="10" type="dt"/>
          </p:nvPr>
        </p:nvSpPr>
        <p:spPr>
          <a:xfrm>
            <a:off x="609600" y="6356351"/>
            <a:ext cx="2844800" cy="36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9pPr>
          </a:lstStyle>
          <a:p/>
        </p:txBody>
      </p:sp>
      <p:sp>
        <p:nvSpPr>
          <p:cNvPr id="141" name="Google Shape;141;p36"/>
          <p:cNvSpPr txBox="1"/>
          <p:nvPr>
            <p:ph idx="11" type="ftr"/>
          </p:nvPr>
        </p:nvSpPr>
        <p:spPr>
          <a:xfrm>
            <a:off x="4165600" y="6356351"/>
            <a:ext cx="3860800" cy="36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9pPr>
          </a:lstStyle>
          <a:p/>
        </p:txBody>
      </p:sp>
      <p:sp>
        <p:nvSpPr>
          <p:cNvPr id="142" name="Google Shape;142;p36"/>
          <p:cNvSpPr txBox="1"/>
          <p:nvPr>
            <p:ph idx="12" type="sldNum"/>
          </p:nvPr>
        </p:nvSpPr>
        <p:spPr>
          <a:xfrm>
            <a:off x="8737600" y="6356351"/>
            <a:ext cx="2844800" cy="36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Clr>
                <a:srgbClr val="888888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spcBef>
                <a:spcPts val="0"/>
              </a:spcBef>
              <a:buClr>
                <a:srgbClr val="888888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spcBef>
                <a:spcPts val="0"/>
              </a:spcBef>
              <a:buClr>
                <a:srgbClr val="888888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spcBef>
                <a:spcPts val="0"/>
              </a:spcBef>
              <a:buClr>
                <a:srgbClr val="888888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spcBef>
                <a:spcPts val="0"/>
              </a:spcBef>
              <a:buClr>
                <a:srgbClr val="888888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spcBef>
                <a:spcPts val="0"/>
              </a:spcBef>
              <a:buClr>
                <a:srgbClr val="888888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spcBef>
                <a:spcPts val="0"/>
              </a:spcBef>
              <a:buClr>
                <a:srgbClr val="888888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spcBef>
                <a:spcPts val="0"/>
              </a:spcBef>
              <a:buClr>
                <a:srgbClr val="888888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spcBef>
                <a:spcPts val="0"/>
              </a:spcBef>
              <a:buClr>
                <a:srgbClr val="888888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Úvodní snímek" type="title">
  <p:cSld name="TITLE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21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21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25" name="Google Shape;25;p2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2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2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bsah s titulkem" type="objTx">
  <p:cSld name="OBJECT_WITH_CAPTION_TEXT"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37"/>
          <p:cNvSpPr txBox="1"/>
          <p:nvPr>
            <p:ph type="title"/>
          </p:nvPr>
        </p:nvSpPr>
        <p:spPr>
          <a:xfrm>
            <a:off x="609600" y="273051"/>
            <a:ext cx="4011200" cy="1162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667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5" name="Google Shape;145;p37"/>
          <p:cNvSpPr txBox="1"/>
          <p:nvPr>
            <p:ph idx="1" type="body"/>
          </p:nvPr>
        </p:nvSpPr>
        <p:spPr>
          <a:xfrm>
            <a:off x="4766733" y="273051"/>
            <a:ext cx="6815600" cy="58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algn="l">
              <a:lnSpc>
                <a:spcPct val="100000"/>
              </a:lnSpc>
              <a:spcBef>
                <a:spcPts val="853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4267"/>
            </a:lvl1pPr>
            <a:lvl2pPr indent="-406400" lvl="1" marL="914400" algn="l">
              <a:lnSpc>
                <a:spcPct val="100000"/>
              </a:lnSpc>
              <a:spcBef>
                <a:spcPts val="747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3733"/>
            </a:lvl2pPr>
            <a:lvl3pPr indent="-381000" lvl="2" marL="13716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3200"/>
            </a:lvl3pPr>
            <a:lvl4pPr indent="-355600" lvl="3" marL="1828800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667"/>
            </a:lvl4pPr>
            <a:lvl5pPr indent="-355600" lvl="4" marL="2286000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667"/>
            </a:lvl5pPr>
            <a:lvl6pPr indent="-355600" lvl="5" marL="2743200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667"/>
            </a:lvl6pPr>
            <a:lvl7pPr indent="-355600" lvl="6" marL="3200400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667"/>
            </a:lvl7pPr>
            <a:lvl8pPr indent="-355600" lvl="7" marL="3657600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667"/>
            </a:lvl8pPr>
            <a:lvl9pPr indent="-355600" lvl="8" marL="4114800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667"/>
            </a:lvl9pPr>
          </a:lstStyle>
          <a:p/>
        </p:txBody>
      </p:sp>
      <p:sp>
        <p:nvSpPr>
          <p:cNvPr id="146" name="Google Shape;146;p37"/>
          <p:cNvSpPr txBox="1"/>
          <p:nvPr>
            <p:ph idx="2" type="body"/>
          </p:nvPr>
        </p:nvSpPr>
        <p:spPr>
          <a:xfrm>
            <a:off x="609600" y="1435100"/>
            <a:ext cx="4011200" cy="46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373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867"/>
            </a:lvl1pPr>
            <a:lvl2pPr indent="-228600" lvl="1" marL="914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2pPr>
            <a:lvl3pPr indent="-228600" lvl="2" marL="1371600" algn="l">
              <a:lnSpc>
                <a:spcPct val="100000"/>
              </a:lnSpc>
              <a:spcBef>
                <a:spcPts val="267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333"/>
            </a:lvl3pPr>
            <a:lvl4pPr indent="-228600" lvl="3" marL="18288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1200"/>
            </a:lvl4pPr>
            <a:lvl5pPr indent="-228600" lvl="4" marL="22860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1200"/>
            </a:lvl5pPr>
            <a:lvl6pPr indent="-228600" lvl="5" marL="27432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1200"/>
            </a:lvl6pPr>
            <a:lvl7pPr indent="-228600" lvl="6" marL="32004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1200"/>
            </a:lvl7pPr>
            <a:lvl8pPr indent="-228600" lvl="7" marL="3657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1200"/>
            </a:lvl8pPr>
            <a:lvl9pPr indent="-228600" lvl="8" marL="41148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1200"/>
            </a:lvl9pPr>
          </a:lstStyle>
          <a:p/>
        </p:txBody>
      </p:sp>
      <p:sp>
        <p:nvSpPr>
          <p:cNvPr id="147" name="Google Shape;147;p37"/>
          <p:cNvSpPr txBox="1"/>
          <p:nvPr>
            <p:ph idx="10" type="dt"/>
          </p:nvPr>
        </p:nvSpPr>
        <p:spPr>
          <a:xfrm>
            <a:off x="609600" y="6356351"/>
            <a:ext cx="2844800" cy="36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9pPr>
          </a:lstStyle>
          <a:p/>
        </p:txBody>
      </p:sp>
      <p:sp>
        <p:nvSpPr>
          <p:cNvPr id="148" name="Google Shape;148;p37"/>
          <p:cNvSpPr txBox="1"/>
          <p:nvPr>
            <p:ph idx="11" type="ftr"/>
          </p:nvPr>
        </p:nvSpPr>
        <p:spPr>
          <a:xfrm>
            <a:off x="4165600" y="6356351"/>
            <a:ext cx="3860800" cy="36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9pPr>
          </a:lstStyle>
          <a:p/>
        </p:txBody>
      </p:sp>
      <p:sp>
        <p:nvSpPr>
          <p:cNvPr id="149" name="Google Shape;149;p37"/>
          <p:cNvSpPr txBox="1"/>
          <p:nvPr>
            <p:ph idx="12" type="sldNum"/>
          </p:nvPr>
        </p:nvSpPr>
        <p:spPr>
          <a:xfrm>
            <a:off x="8737600" y="6356351"/>
            <a:ext cx="2844800" cy="36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Clr>
                <a:srgbClr val="888888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spcBef>
                <a:spcPts val="0"/>
              </a:spcBef>
              <a:buClr>
                <a:srgbClr val="888888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spcBef>
                <a:spcPts val="0"/>
              </a:spcBef>
              <a:buClr>
                <a:srgbClr val="888888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spcBef>
                <a:spcPts val="0"/>
              </a:spcBef>
              <a:buClr>
                <a:srgbClr val="888888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spcBef>
                <a:spcPts val="0"/>
              </a:spcBef>
              <a:buClr>
                <a:srgbClr val="888888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spcBef>
                <a:spcPts val="0"/>
              </a:spcBef>
              <a:buClr>
                <a:srgbClr val="888888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spcBef>
                <a:spcPts val="0"/>
              </a:spcBef>
              <a:buClr>
                <a:srgbClr val="888888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spcBef>
                <a:spcPts val="0"/>
              </a:spcBef>
              <a:buClr>
                <a:srgbClr val="888888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spcBef>
                <a:spcPts val="0"/>
              </a:spcBef>
              <a:buClr>
                <a:srgbClr val="888888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brázek s titulkem" type="picTx">
  <p:cSld name="PICTURE_WITH_CAPTION_TEXT"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38"/>
          <p:cNvSpPr txBox="1"/>
          <p:nvPr>
            <p:ph type="title"/>
          </p:nvPr>
        </p:nvSpPr>
        <p:spPr>
          <a:xfrm>
            <a:off x="2389717" y="4800600"/>
            <a:ext cx="7315200" cy="566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667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2" name="Google Shape;152;p38"/>
          <p:cNvSpPr/>
          <p:nvPr>
            <p:ph idx="2" type="pic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853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4267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747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3733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667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667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667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667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667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667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3" name="Google Shape;153;p38"/>
          <p:cNvSpPr txBox="1"/>
          <p:nvPr>
            <p:ph idx="1" type="body"/>
          </p:nvPr>
        </p:nvSpPr>
        <p:spPr>
          <a:xfrm>
            <a:off x="2389717" y="5367337"/>
            <a:ext cx="7315200" cy="8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373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867"/>
            </a:lvl1pPr>
            <a:lvl2pPr indent="-228600" lvl="1" marL="914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2pPr>
            <a:lvl3pPr indent="-228600" lvl="2" marL="1371600" algn="l">
              <a:lnSpc>
                <a:spcPct val="100000"/>
              </a:lnSpc>
              <a:spcBef>
                <a:spcPts val="267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333"/>
            </a:lvl3pPr>
            <a:lvl4pPr indent="-228600" lvl="3" marL="18288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1200"/>
            </a:lvl4pPr>
            <a:lvl5pPr indent="-228600" lvl="4" marL="22860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1200"/>
            </a:lvl5pPr>
            <a:lvl6pPr indent="-228600" lvl="5" marL="27432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1200"/>
            </a:lvl6pPr>
            <a:lvl7pPr indent="-228600" lvl="6" marL="32004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1200"/>
            </a:lvl7pPr>
            <a:lvl8pPr indent="-228600" lvl="7" marL="3657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1200"/>
            </a:lvl8pPr>
            <a:lvl9pPr indent="-228600" lvl="8" marL="41148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1200"/>
            </a:lvl9pPr>
          </a:lstStyle>
          <a:p/>
        </p:txBody>
      </p:sp>
      <p:sp>
        <p:nvSpPr>
          <p:cNvPr id="154" name="Google Shape;154;p38"/>
          <p:cNvSpPr txBox="1"/>
          <p:nvPr>
            <p:ph idx="10" type="dt"/>
          </p:nvPr>
        </p:nvSpPr>
        <p:spPr>
          <a:xfrm>
            <a:off x="609600" y="6356351"/>
            <a:ext cx="2844800" cy="36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9pPr>
          </a:lstStyle>
          <a:p/>
        </p:txBody>
      </p:sp>
      <p:sp>
        <p:nvSpPr>
          <p:cNvPr id="155" name="Google Shape;155;p38"/>
          <p:cNvSpPr txBox="1"/>
          <p:nvPr>
            <p:ph idx="11" type="ftr"/>
          </p:nvPr>
        </p:nvSpPr>
        <p:spPr>
          <a:xfrm>
            <a:off x="4165600" y="6356351"/>
            <a:ext cx="3860800" cy="36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9pPr>
          </a:lstStyle>
          <a:p/>
        </p:txBody>
      </p:sp>
      <p:sp>
        <p:nvSpPr>
          <p:cNvPr id="156" name="Google Shape;156;p38"/>
          <p:cNvSpPr txBox="1"/>
          <p:nvPr>
            <p:ph idx="12" type="sldNum"/>
          </p:nvPr>
        </p:nvSpPr>
        <p:spPr>
          <a:xfrm>
            <a:off x="8737600" y="6356351"/>
            <a:ext cx="2844800" cy="36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Clr>
                <a:srgbClr val="888888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spcBef>
                <a:spcPts val="0"/>
              </a:spcBef>
              <a:buClr>
                <a:srgbClr val="888888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spcBef>
                <a:spcPts val="0"/>
              </a:spcBef>
              <a:buClr>
                <a:srgbClr val="888888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spcBef>
                <a:spcPts val="0"/>
              </a:spcBef>
              <a:buClr>
                <a:srgbClr val="888888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spcBef>
                <a:spcPts val="0"/>
              </a:spcBef>
              <a:buClr>
                <a:srgbClr val="888888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spcBef>
                <a:spcPts val="0"/>
              </a:spcBef>
              <a:buClr>
                <a:srgbClr val="888888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spcBef>
                <a:spcPts val="0"/>
              </a:spcBef>
              <a:buClr>
                <a:srgbClr val="888888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spcBef>
                <a:spcPts val="0"/>
              </a:spcBef>
              <a:buClr>
                <a:srgbClr val="888888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spcBef>
                <a:spcPts val="0"/>
              </a:spcBef>
              <a:buClr>
                <a:srgbClr val="888888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Nadpis a obsah" type="obj">
  <p:cSld name="OBJEC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2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22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1" name="Google Shape;31;p2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2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2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Záhlaví části" type="secHead">
  <p:cSld name="SECTION_HEADER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23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23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7" name="Google Shape;37;p2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2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2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Dva obsahy" type="twoObj">
  <p:cSld name="TWO_OBJECTS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2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24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3" name="Google Shape;43;p24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2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2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2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orovnání" type="twoTxTwoObj">
  <p:cSld name="TWO_OBJECTS_WITH_TEXT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25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25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50" name="Google Shape;50;p25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1" name="Google Shape;51;p25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52" name="Google Shape;52;p25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3" name="Google Shape;53;p2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2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2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Jenom nadpis" type="titleOnly">
  <p:cSld name="TITLE_ONLY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2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2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2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2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rázdný" type="blank">
  <p:cSld name="BLANK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2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2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bsah s titulkem" type="objTx">
  <p:cSld name="OBJECT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8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28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8" name="Google Shape;68;p28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9" name="Google Shape;69;p2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2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21.xml"/><Relationship Id="rId1" Type="http://schemas.openxmlformats.org/officeDocument/2006/relationships/image" Target="../media/image3.jpg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6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1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8"/>
          <p:cNvSpPr txBox="1"/>
          <p:nvPr>
            <p:ph type="title"/>
          </p:nvPr>
        </p:nvSpPr>
        <p:spPr>
          <a:xfrm>
            <a:off x="609600" y="274637"/>
            <a:ext cx="10972800" cy="114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3" name="Google Shape;93;p18"/>
          <p:cNvSpPr txBox="1"/>
          <p:nvPr>
            <p:ph idx="1" type="body"/>
          </p:nvPr>
        </p:nvSpPr>
        <p:spPr>
          <a:xfrm>
            <a:off x="609600" y="1600200"/>
            <a:ext cx="10972800" cy="4526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4" name="Google Shape;94;p18"/>
          <p:cNvSpPr txBox="1"/>
          <p:nvPr>
            <p:ph idx="10" type="dt"/>
          </p:nvPr>
        </p:nvSpPr>
        <p:spPr>
          <a:xfrm>
            <a:off x="609600" y="6356351"/>
            <a:ext cx="2844800" cy="36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5" name="Google Shape;95;p18"/>
          <p:cNvSpPr txBox="1"/>
          <p:nvPr>
            <p:ph idx="11" type="ftr"/>
          </p:nvPr>
        </p:nvSpPr>
        <p:spPr>
          <a:xfrm>
            <a:off x="4165600" y="6356351"/>
            <a:ext cx="3860800" cy="36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6" name="Google Shape;96;p18"/>
          <p:cNvSpPr txBox="1"/>
          <p:nvPr>
            <p:ph idx="12" type="sldNum"/>
          </p:nvPr>
        </p:nvSpPr>
        <p:spPr>
          <a:xfrm>
            <a:off x="8737600" y="6356351"/>
            <a:ext cx="2844800" cy="36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Clr>
                <a:srgbClr val="888888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Clr>
                <a:srgbClr val="888888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Clr>
                <a:srgbClr val="888888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Clr>
                <a:srgbClr val="888888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Clr>
                <a:srgbClr val="888888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Clr>
                <a:srgbClr val="888888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Clr>
                <a:srgbClr val="888888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Clr>
                <a:srgbClr val="888888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Clr>
                <a:srgbClr val="888888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pic>
        <p:nvPicPr>
          <p:cNvPr id="97" name="Google Shape;97;p18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9360363" y="188641"/>
            <a:ext cx="2019312" cy="1664972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.jpg"/><Relationship Id="rId4" Type="http://schemas.openxmlformats.org/officeDocument/2006/relationships/image" Target="../media/image8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5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7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5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"/>
          <p:cNvSpPr txBox="1"/>
          <p:nvPr>
            <p:ph idx="1" type="subTitle"/>
          </p:nvPr>
        </p:nvSpPr>
        <p:spPr>
          <a:xfrm>
            <a:off x="1021777" y="4307982"/>
            <a:ext cx="8334571" cy="10196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0000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EA2"/>
              </a:buClr>
              <a:buSzPts val="2700"/>
              <a:buNone/>
            </a:pPr>
            <a:r>
              <a:rPr lang="cs-CZ"/>
              <a:t>Vanda Maufras Černohorská, Anna Libová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34EA2"/>
              </a:buClr>
              <a:buSzPts val="2700"/>
              <a:buNone/>
            </a:pPr>
            <a:r>
              <a:rPr lang="cs-CZ"/>
              <a:t>Česká ženská lobby, z.s.</a:t>
            </a:r>
            <a:endParaRPr/>
          </a:p>
        </p:txBody>
      </p:sp>
      <p:sp>
        <p:nvSpPr>
          <p:cNvPr id="162" name="Google Shape;162;p1"/>
          <p:cNvSpPr txBox="1"/>
          <p:nvPr>
            <p:ph type="title"/>
          </p:nvPr>
        </p:nvSpPr>
        <p:spPr>
          <a:xfrm>
            <a:off x="1021777" y="2109700"/>
            <a:ext cx="8942435" cy="216327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0000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EA2"/>
              </a:buClr>
              <a:buSzPts val="3900"/>
              <a:buFont typeface="Calibri"/>
              <a:buNone/>
            </a:pPr>
            <a:r>
              <a:rPr lang="cs-CZ"/>
              <a:t>Interaktivní metody sběru dat v oblasti vyhodnocení výsledků Dohody o partnerství </a:t>
            </a:r>
            <a:br>
              <a:rPr lang="cs-CZ"/>
            </a:br>
            <a:r>
              <a:rPr lang="cs-CZ" sz="3028"/>
              <a:t>Případová studie projektu </a:t>
            </a:r>
            <a:r>
              <a:rPr i="1" lang="cs-CZ" sz="3028"/>
              <a:t>Reflexe dopadu ESIF na postavení žen na trhu práce</a:t>
            </a:r>
            <a:endParaRPr sz="3028"/>
          </a:p>
        </p:txBody>
      </p:sp>
      <p:sp>
        <p:nvSpPr>
          <p:cNvPr id="163" name="Google Shape;163;p1"/>
          <p:cNvSpPr txBox="1"/>
          <p:nvPr>
            <p:ph idx="2" type="body"/>
          </p:nvPr>
        </p:nvSpPr>
        <p:spPr>
          <a:xfrm>
            <a:off x="900117" y="5327626"/>
            <a:ext cx="4609112" cy="35197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0000" spcFirstLastPara="1" rIns="144000" wrap="square" tIns="45700">
            <a:no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EA2"/>
              </a:buClr>
              <a:buSzPts val="1900"/>
              <a:buNone/>
            </a:pPr>
            <a:r>
              <a:rPr lang="cs-CZ"/>
              <a:t>Praha, 24. 10. 2019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10"/>
          <p:cNvSpPr txBox="1"/>
          <p:nvPr>
            <p:ph type="title"/>
          </p:nvPr>
        </p:nvSpPr>
        <p:spPr>
          <a:xfrm>
            <a:off x="609600" y="274633"/>
            <a:ext cx="8833600" cy="114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b="1" lang="cs-CZ">
                <a:solidFill>
                  <a:srgbClr val="AE1180"/>
                </a:solidFill>
              </a:rPr>
              <a:t>Realizace strategických workshopů</a:t>
            </a:r>
            <a:endParaRPr b="1">
              <a:solidFill>
                <a:srgbClr val="AE1180"/>
              </a:solidFill>
            </a:endParaRPr>
          </a:p>
        </p:txBody>
      </p:sp>
      <p:sp>
        <p:nvSpPr>
          <p:cNvPr id="231" name="Google Shape;231;p10"/>
          <p:cNvSpPr txBox="1"/>
          <p:nvPr>
            <p:ph idx="1" type="body"/>
          </p:nvPr>
        </p:nvSpPr>
        <p:spPr>
          <a:xfrm>
            <a:off x="535530" y="1459523"/>
            <a:ext cx="2754923" cy="978877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cs-CZ" sz="2400"/>
              <a:t>Po 5 hodinách...</a:t>
            </a:r>
            <a:endParaRPr/>
          </a:p>
        </p:txBody>
      </p:sp>
      <p:pic>
        <p:nvPicPr>
          <p:cNvPr descr="C:\Users\Viktor\AppData\Local\Temp\Rar$DRa0.916\IMG_1726.jpg" id="232" name="Google Shape;232;p10"/>
          <p:cNvPicPr preferRelativeResize="0"/>
          <p:nvPr/>
        </p:nvPicPr>
        <p:blipFill rotWithShape="1">
          <a:blip r:embed="rId3">
            <a:alphaModFix/>
          </a:blip>
          <a:srcRect b="0" l="6144" r="7821" t="6586"/>
          <a:stretch/>
        </p:blipFill>
        <p:spPr>
          <a:xfrm>
            <a:off x="6459415" y="2302739"/>
            <a:ext cx="5732585" cy="455526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:\Users\Viktor\AppData\Local\Temp\Rar$DRa0.916\IMG_1728.jpg" id="233" name="Google Shape;233;p10"/>
          <p:cNvPicPr preferRelativeResize="0"/>
          <p:nvPr/>
        </p:nvPicPr>
        <p:blipFill rotWithShape="1">
          <a:blip r:embed="rId4">
            <a:alphaModFix/>
          </a:blip>
          <a:srcRect b="0" l="0" r="4167" t="11553"/>
          <a:stretch/>
        </p:blipFill>
        <p:spPr>
          <a:xfrm>
            <a:off x="0" y="2302740"/>
            <a:ext cx="6580907" cy="45552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11"/>
          <p:cNvSpPr txBox="1"/>
          <p:nvPr>
            <p:ph type="title"/>
          </p:nvPr>
        </p:nvSpPr>
        <p:spPr>
          <a:xfrm>
            <a:off x="609600" y="274633"/>
            <a:ext cx="8833600" cy="114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b="1" lang="cs-CZ">
                <a:solidFill>
                  <a:srgbClr val="AE1180"/>
                </a:solidFill>
              </a:rPr>
              <a:t>Příklad použití metody</a:t>
            </a:r>
            <a:endParaRPr b="1">
              <a:solidFill>
                <a:srgbClr val="AE1180"/>
              </a:solidFill>
            </a:endParaRPr>
          </a:p>
        </p:txBody>
      </p:sp>
      <p:pic>
        <p:nvPicPr>
          <p:cNvPr descr="C:\Users\Viktor\Downloads\OPTP - workshopy.jpg" id="239" name="Google Shape;239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40159" y="1207477"/>
            <a:ext cx="6151875" cy="5650523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7785" algn="ctr" dir="3180000" dist="33020">
              <a:srgbClr val="000000">
                <a:alpha val="29803"/>
              </a:srgbClr>
            </a:outerShdw>
          </a:effectLst>
        </p:spPr>
      </p:pic>
      <p:sp>
        <p:nvSpPr>
          <p:cNvPr id="240" name="Google Shape;240;p11"/>
          <p:cNvSpPr txBox="1"/>
          <p:nvPr/>
        </p:nvSpPr>
        <p:spPr>
          <a:xfrm>
            <a:off x="325820" y="1867281"/>
            <a:ext cx="2514339" cy="206210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Cílová skupina: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Ženy a muži ve společnosti, potažmo společnost a stereotypy ve společnosti jako celek.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12"/>
          <p:cNvSpPr txBox="1"/>
          <p:nvPr>
            <p:ph type="title"/>
          </p:nvPr>
        </p:nvSpPr>
        <p:spPr>
          <a:xfrm>
            <a:off x="609600" y="274633"/>
            <a:ext cx="8833600" cy="114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b="1" lang="cs-CZ">
                <a:solidFill>
                  <a:srgbClr val="AE1180"/>
                </a:solidFill>
              </a:rPr>
              <a:t>Příklad použití metody</a:t>
            </a:r>
            <a:endParaRPr b="1">
              <a:solidFill>
                <a:srgbClr val="AE1180"/>
              </a:solidFill>
            </a:endParaRPr>
          </a:p>
        </p:txBody>
      </p:sp>
      <p:pic>
        <p:nvPicPr>
          <p:cNvPr descr="C:\Users\Viktor\Downloads\OPTP - workshopy(1).jpg" id="246" name="Google Shape;246;p12"/>
          <p:cNvPicPr preferRelativeResize="0"/>
          <p:nvPr/>
        </p:nvPicPr>
        <p:blipFill rotWithShape="1">
          <a:blip r:embed="rId3">
            <a:alphaModFix/>
          </a:blip>
          <a:srcRect b="0" l="0" r="2112" t="0"/>
          <a:stretch/>
        </p:blipFill>
        <p:spPr>
          <a:xfrm>
            <a:off x="3578348" y="1147398"/>
            <a:ext cx="4346452" cy="5563972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7785" algn="ctr" dir="3180000" dist="33020">
              <a:srgbClr val="000000">
                <a:alpha val="29803"/>
              </a:srgbClr>
            </a:outerShdw>
          </a:effectLst>
        </p:spPr>
      </p:pic>
      <p:sp>
        <p:nvSpPr>
          <p:cNvPr id="247" name="Google Shape;247;p12"/>
          <p:cNvSpPr/>
          <p:nvPr/>
        </p:nvSpPr>
        <p:spPr>
          <a:xfrm>
            <a:off x="3588423" y="3331507"/>
            <a:ext cx="178655" cy="1195754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" name="Google Shape;248;p12"/>
          <p:cNvSpPr txBox="1"/>
          <p:nvPr/>
        </p:nvSpPr>
        <p:spPr>
          <a:xfrm>
            <a:off x="325820" y="1867281"/>
            <a:ext cx="2514339" cy="206210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Cílová skupina: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Ženy a muži ve společnosti, potažmo společnost a stereotypy ve společnosti jako celek.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13"/>
          <p:cNvSpPr txBox="1"/>
          <p:nvPr>
            <p:ph type="title"/>
          </p:nvPr>
        </p:nvSpPr>
        <p:spPr>
          <a:xfrm>
            <a:off x="609600" y="274633"/>
            <a:ext cx="8833600" cy="114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b="1" lang="cs-CZ">
                <a:solidFill>
                  <a:srgbClr val="AE1180"/>
                </a:solidFill>
              </a:rPr>
              <a:t>Příklad použití metody</a:t>
            </a:r>
            <a:endParaRPr b="1">
              <a:solidFill>
                <a:srgbClr val="AE1180"/>
              </a:solidFill>
            </a:endParaRPr>
          </a:p>
        </p:txBody>
      </p:sp>
      <p:pic>
        <p:nvPicPr>
          <p:cNvPr descr="C:\Users\Viktor\Downloads\OPTP - workshopy(2).jpg" id="254" name="Google Shape;254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02474" y="1135708"/>
            <a:ext cx="4078289" cy="5587352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7785" algn="ctr" dir="3180000" dist="33020">
              <a:srgbClr val="000000">
                <a:alpha val="29803"/>
              </a:srgbClr>
            </a:outerShdw>
          </a:effectLst>
        </p:spPr>
      </p:pic>
      <p:sp>
        <p:nvSpPr>
          <p:cNvPr id="255" name="Google Shape;255;p13"/>
          <p:cNvSpPr txBox="1"/>
          <p:nvPr/>
        </p:nvSpPr>
        <p:spPr>
          <a:xfrm>
            <a:off x="325820" y="1867281"/>
            <a:ext cx="2514339" cy="206210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Cílová skupina: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Ženy a muži ve společnosti, potažmo společnost a stereotypy ve společnosti jako celek.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14"/>
          <p:cNvSpPr txBox="1"/>
          <p:nvPr/>
        </p:nvSpPr>
        <p:spPr>
          <a:xfrm>
            <a:off x="5369175" y="1623650"/>
            <a:ext cx="4968000" cy="4526100"/>
          </a:xfrm>
          <a:prstGeom prst="rect">
            <a:avLst/>
          </a:prstGeom>
          <a:noFill/>
          <a:ln cap="flat" cmpd="sng" w="9525">
            <a:solidFill>
              <a:srgbClr val="AE118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60925" lIns="121900" spcFirstLastPara="1" rIns="121900" wrap="square" tIns="609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0" i="0" lang="cs-CZ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Nevýhody:</a:t>
            </a:r>
            <a:endParaRPr/>
          </a:p>
          <a:p>
            <a:pPr indent="-4953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0" i="0" lang="cs-CZ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Ze začátku se účastníkům </a:t>
            </a:r>
            <a:br>
              <a:rPr b="0" i="0" lang="cs-CZ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cs-CZ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účastnicím může zdát, že opakují </a:t>
            </a:r>
            <a:r>
              <a:rPr b="0" i="0" lang="cs-CZ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extLst>
                  <a:ext uri="http://customooxmlschemas.google.com/">
                    <go:slidesCustomData xmlns:go="http://customooxmlschemas.google.com/" textRoundtripDataId="0"/>
                  </a:ext>
                </a:extLst>
              </a:rPr>
              <a:t>již </a:t>
            </a:r>
            <a:r>
              <a:rPr lang="cs-CZ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známé </a:t>
            </a:r>
            <a:r>
              <a:rPr b="0" i="0" lang="cs-CZ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skutečnosti</a:t>
            </a:r>
            <a:endParaRPr/>
          </a:p>
          <a:p>
            <a:pPr indent="-4953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0" i="0" lang="cs-CZ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extLst>
                  <a:ext uri="http://customooxmlschemas.google.com/">
                    <go:slidesCustomData xmlns:go="http://customooxmlschemas.google.com/" textRoundtripDataId="1"/>
                  </a:ext>
                </a:extLst>
              </a:rPr>
              <a:t>Metoda vyžaduje aktivní zapojení klíčových zaměstnanců</a:t>
            </a:r>
            <a:r>
              <a:rPr lang="cs-CZ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extLst>
                  <a:ext uri="http://customooxmlschemas.google.com/">
                    <go:slidesCustomData xmlns:go="http://customooxmlschemas.google.com/" textRoundtripDataId="2"/>
                  </a:ext>
                </a:extLst>
              </a:rPr>
              <a:t> a zaměstnan</a:t>
            </a:r>
            <a:r>
              <a:rPr b="0" i="0" lang="cs-CZ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extLst>
                  <a:ext uri="http://customooxmlschemas.google.com/">
                    <go:slidesCustomData xmlns:go="http://customooxmlschemas.google.com/" textRoundtripDataId="3"/>
                  </a:ext>
                </a:extLst>
              </a:rPr>
              <a:t>kyň po dobu 5 hodin </a:t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953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cs-CZ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Výstupy je potřeba zaznamenat i jinak než vizuálně, aby se neztratil jejich kontext</a:t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1" name="Google Shape;261;p14"/>
          <p:cNvSpPr txBox="1"/>
          <p:nvPr>
            <p:ph type="title"/>
          </p:nvPr>
        </p:nvSpPr>
        <p:spPr>
          <a:xfrm>
            <a:off x="609600" y="274633"/>
            <a:ext cx="8833600" cy="114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lang="cs-CZ"/>
              <a:t>Výhody a nevýhody metody</a:t>
            </a:r>
            <a:endParaRPr/>
          </a:p>
        </p:txBody>
      </p:sp>
      <p:sp>
        <p:nvSpPr>
          <p:cNvPr id="262" name="Google Shape;262;p14"/>
          <p:cNvSpPr txBox="1"/>
          <p:nvPr>
            <p:ph idx="1" type="body"/>
          </p:nvPr>
        </p:nvSpPr>
        <p:spPr>
          <a:xfrm>
            <a:off x="609600" y="1600200"/>
            <a:ext cx="4607170" cy="4526000"/>
          </a:xfrm>
          <a:prstGeom prst="rect">
            <a:avLst/>
          </a:prstGeom>
          <a:noFill/>
          <a:ln cap="flat" cmpd="sng" w="9525">
            <a:solidFill>
              <a:srgbClr val="AE118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60925" lIns="121900" spcFirstLastPara="1" rIns="121900" wrap="square" tIns="609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cs-CZ" sz="2400"/>
              <a:t>Výhody:</a:t>
            </a:r>
            <a:endParaRPr/>
          </a:p>
          <a:p>
            <a:pPr indent="-457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cs-CZ" sz="2400"/>
              <a:t>Inovativní </a:t>
            </a:r>
            <a:r>
              <a:rPr lang="cs-CZ" sz="2400"/>
              <a:t>metoda, která je založena hlavně na zapojení účastníků a účastnic</a:t>
            </a:r>
            <a:endParaRPr/>
          </a:p>
          <a:p>
            <a:pPr indent="-457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cs-CZ" sz="2400"/>
              <a:t>Umožní nejenom reflektovat minulé zkušenosti, ale také plánovat budoucí strategie</a:t>
            </a:r>
            <a:endParaRPr/>
          </a:p>
          <a:p>
            <a:pPr indent="-457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cs-CZ" sz="2400"/>
              <a:t>Jednoduché vyhodnocování </a:t>
            </a:r>
            <a:br>
              <a:rPr lang="cs-CZ" sz="2400"/>
            </a:br>
            <a:r>
              <a:rPr lang="cs-CZ" sz="2400"/>
              <a:t>v podstatě přímo na místě</a:t>
            </a:r>
            <a:endParaRPr sz="2400"/>
          </a:p>
          <a:p>
            <a:pPr indent="0" lvl="0" marL="609584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15"/>
          <p:cNvSpPr txBox="1"/>
          <p:nvPr>
            <p:ph type="title"/>
          </p:nvPr>
        </p:nvSpPr>
        <p:spPr>
          <a:xfrm>
            <a:off x="963084" y="4999328"/>
            <a:ext cx="10363200" cy="88631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cs-CZ">
                <a:solidFill>
                  <a:srgbClr val="AE1180"/>
                </a:solidFill>
              </a:rPr>
              <a:t>Děkujeme za pozornost.</a:t>
            </a:r>
            <a:endParaRPr>
              <a:solidFill>
                <a:srgbClr val="AE118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"/>
          <p:cNvSpPr txBox="1"/>
          <p:nvPr>
            <p:ph type="title"/>
          </p:nvPr>
        </p:nvSpPr>
        <p:spPr>
          <a:xfrm>
            <a:off x="609600" y="274633"/>
            <a:ext cx="8833600" cy="114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</a:pPr>
            <a:r>
              <a:rPr b="1" lang="cs-CZ">
                <a:solidFill>
                  <a:srgbClr val="AE1180"/>
                </a:solidFill>
              </a:rPr>
              <a:t>Obsah prezentace</a:t>
            </a:r>
            <a:endParaRPr b="1">
              <a:solidFill>
                <a:srgbClr val="AE1180"/>
              </a:solidFill>
            </a:endParaRPr>
          </a:p>
        </p:txBody>
      </p:sp>
      <p:sp>
        <p:nvSpPr>
          <p:cNvPr id="169" name="Google Shape;169;p2"/>
          <p:cNvSpPr txBox="1"/>
          <p:nvPr>
            <p:ph idx="1" type="body"/>
          </p:nvPr>
        </p:nvSpPr>
        <p:spPr>
          <a:xfrm>
            <a:off x="609600" y="1600200"/>
            <a:ext cx="10972800" cy="452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/>
          <a:p>
            <a:pPr indent="-457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AutoNum type="arabicPeriod"/>
            </a:pPr>
            <a:r>
              <a:rPr lang="cs-CZ" sz="2800"/>
              <a:t>Představení projektu a jeho dosavadních výsledků</a:t>
            </a:r>
            <a:endParaRPr/>
          </a:p>
          <a:p>
            <a:pPr indent="-457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AutoNum type="arabicPeriod"/>
            </a:pPr>
            <a:r>
              <a:rPr lang="cs-CZ" sz="2800"/>
              <a:t>Konkrétní metodologie použitá ve výzkumných fázích projektu</a:t>
            </a:r>
            <a:endParaRPr/>
          </a:p>
          <a:p>
            <a:pPr indent="-457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AutoNum type="arabicPeriod"/>
            </a:pPr>
            <a:r>
              <a:rPr lang="cs-CZ" sz="2800"/>
              <a:t>Příklad realizace strategických workshopů pomocí metody Value Proposition Canvas</a:t>
            </a:r>
            <a:endParaRPr/>
          </a:p>
          <a:p>
            <a:pPr indent="-457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AutoNum type="arabicPeriod"/>
            </a:pPr>
            <a:r>
              <a:rPr lang="cs-CZ" sz="2800"/>
              <a:t>Příklad použití metody</a:t>
            </a:r>
            <a:endParaRPr sz="2800"/>
          </a:p>
          <a:p>
            <a:pPr indent="-457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AutoNum type="arabicPeriod"/>
            </a:pPr>
            <a:r>
              <a:rPr lang="cs-CZ" sz="2800"/>
              <a:t>Diskuze </a:t>
            </a:r>
            <a:endParaRPr sz="28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3"/>
          <p:cNvSpPr txBox="1"/>
          <p:nvPr>
            <p:ph type="title"/>
          </p:nvPr>
        </p:nvSpPr>
        <p:spPr>
          <a:xfrm>
            <a:off x="609600" y="274633"/>
            <a:ext cx="8833600" cy="114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</a:pPr>
            <a:r>
              <a:rPr b="1" lang="cs-CZ">
                <a:solidFill>
                  <a:srgbClr val="AE1180"/>
                </a:solidFill>
              </a:rPr>
              <a:t>Představení</a:t>
            </a:r>
            <a:r>
              <a:rPr lang="cs-CZ"/>
              <a:t> </a:t>
            </a:r>
            <a:r>
              <a:rPr b="1" lang="cs-CZ">
                <a:solidFill>
                  <a:srgbClr val="AE1180"/>
                </a:solidFill>
              </a:rPr>
              <a:t>projektu</a:t>
            </a:r>
            <a:endParaRPr b="1">
              <a:solidFill>
                <a:srgbClr val="AE1180"/>
              </a:solidFill>
            </a:endParaRPr>
          </a:p>
        </p:txBody>
      </p:sp>
      <p:sp>
        <p:nvSpPr>
          <p:cNvPr id="175" name="Google Shape;175;p3"/>
          <p:cNvSpPr txBox="1"/>
          <p:nvPr>
            <p:ph idx="1" type="body"/>
          </p:nvPr>
        </p:nvSpPr>
        <p:spPr>
          <a:xfrm>
            <a:off x="609600" y="1600200"/>
            <a:ext cx="10972800" cy="452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/>
          <a:p>
            <a:pPr indent="-457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cs-CZ" sz="2800"/>
              <a:t>Projekt </a:t>
            </a:r>
            <a:r>
              <a:rPr i="1" lang="cs-CZ" sz="2800"/>
              <a:t>Reflexe dopadu ESIF na postavení žen na trhu práce</a:t>
            </a:r>
            <a:endParaRPr/>
          </a:p>
          <a:p>
            <a:pPr indent="-457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cs-CZ" sz="2800"/>
              <a:t>Realizován od roku 2018 do 2021 (12 analytických etap)</a:t>
            </a:r>
            <a:endParaRPr/>
          </a:p>
          <a:p>
            <a:pPr indent="-457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cs-CZ" sz="2800"/>
              <a:t>Momentálně se nacházíme v 7. etapě projektu</a:t>
            </a:r>
            <a:endParaRPr/>
          </a:p>
          <a:p>
            <a:pPr indent="-457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cs-CZ" sz="2800"/>
              <a:t>Hlavními cíli projektu je:</a:t>
            </a:r>
            <a:endParaRPr/>
          </a:p>
          <a:p>
            <a:pPr indent="-457200" lvl="1" marL="1066785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cs-CZ"/>
              <a:t>Zhodnocení efektivity naplňování cílů DoP týkajících se rovnosti žen skrze výzkum dotačního prostředí ESI fondů </a:t>
            </a:r>
            <a:endParaRPr/>
          </a:p>
          <a:p>
            <a:pPr indent="-457200" lvl="1" marL="1066785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cs-CZ"/>
              <a:t>Formulace doporučení na nastavení toto prostředí tak, aby vypsané výzvy efektivněji přispívaly k zvyšování rovnosti žen a mužů na trhu práce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4"/>
          <p:cNvSpPr txBox="1"/>
          <p:nvPr>
            <p:ph type="title"/>
          </p:nvPr>
        </p:nvSpPr>
        <p:spPr>
          <a:xfrm>
            <a:off x="609600" y="274633"/>
            <a:ext cx="8833600" cy="114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</a:pPr>
            <a:r>
              <a:rPr b="1" lang="cs-CZ">
                <a:solidFill>
                  <a:srgbClr val="AE1180"/>
                </a:solidFill>
              </a:rPr>
              <a:t>Představení projektu</a:t>
            </a:r>
            <a:endParaRPr b="1">
              <a:solidFill>
                <a:srgbClr val="AE1180"/>
              </a:solidFill>
            </a:endParaRPr>
          </a:p>
        </p:txBody>
      </p:sp>
      <p:sp>
        <p:nvSpPr>
          <p:cNvPr id="181" name="Google Shape;181;p4"/>
          <p:cNvSpPr txBox="1"/>
          <p:nvPr>
            <p:ph idx="1" type="body"/>
          </p:nvPr>
        </p:nvSpPr>
        <p:spPr>
          <a:xfrm>
            <a:off x="609600" y="1600200"/>
            <a:ext cx="8534400" cy="452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/>
          <a:p>
            <a:pPr indent="-457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cs-CZ" sz="2400"/>
              <a:t>Již realizovány výzkumné aktivity:</a:t>
            </a:r>
            <a:endParaRPr/>
          </a:p>
          <a:p>
            <a:pPr indent="-457200" lvl="1" marL="1066785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cs-CZ" sz="2400"/>
              <a:t>Analýza strategických dokumentů</a:t>
            </a:r>
            <a:endParaRPr/>
          </a:p>
          <a:p>
            <a:pPr indent="-457200" lvl="1" marL="1066785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cs-CZ" sz="2400"/>
              <a:t>6 rozhovorů s odborníky a odbornicemi odpovědných </a:t>
            </a:r>
            <a:br>
              <a:rPr lang="cs-CZ" sz="2400"/>
            </a:br>
            <a:r>
              <a:rPr lang="cs-CZ" sz="2400"/>
              <a:t>za relevantní OP a DoP</a:t>
            </a:r>
            <a:endParaRPr/>
          </a:p>
          <a:p>
            <a:pPr indent="-457200" lvl="1" marL="1066785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cs-CZ" sz="2400"/>
              <a:t>20 rozhovorů s experty a expertkami v tématu rovnosti žen</a:t>
            </a:r>
            <a:endParaRPr/>
          </a:p>
          <a:p>
            <a:pPr indent="-457200" lvl="1" marL="1066785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cs-CZ" sz="2400"/>
              <a:t>4 fokusní skupiny s expertními organizacemi</a:t>
            </a:r>
            <a:endParaRPr/>
          </a:p>
          <a:p>
            <a:pPr indent="-457200" lvl="1" marL="1066785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cs-CZ" sz="2400"/>
              <a:t>Analýza projektové dokumentace</a:t>
            </a:r>
            <a:endParaRPr/>
          </a:p>
          <a:p>
            <a:pPr indent="-457200" lvl="1" marL="1066785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cs-CZ" sz="2400"/>
              <a:t>6 strategických workshopů</a:t>
            </a:r>
            <a:endParaRPr/>
          </a:p>
          <a:p>
            <a:pPr indent="-457200" lvl="1" marL="1066785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cs-CZ" sz="2400"/>
              <a:t>11 rozhovorů s podpořenými osobami a partnery zkoumaných projektů</a:t>
            </a:r>
            <a:endParaRPr/>
          </a:p>
        </p:txBody>
      </p:sp>
      <p:sp>
        <p:nvSpPr>
          <p:cNvPr id="182" name="Google Shape;182;p4"/>
          <p:cNvSpPr/>
          <p:nvPr/>
        </p:nvSpPr>
        <p:spPr>
          <a:xfrm>
            <a:off x="8662501" y="1970798"/>
            <a:ext cx="661851" cy="1158240"/>
          </a:xfrm>
          <a:prstGeom prst="rightBrace">
            <a:avLst>
              <a:gd fmla="val 8333" name="adj1"/>
              <a:gd fmla="val 50000" name="adj2"/>
            </a:avLst>
          </a:prstGeom>
          <a:noFill/>
          <a:ln cap="flat" cmpd="sng" w="19050">
            <a:solidFill>
              <a:srgbClr val="AE118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3" name="Google Shape;183;p4"/>
          <p:cNvSpPr txBox="1"/>
          <p:nvPr/>
        </p:nvSpPr>
        <p:spPr>
          <a:xfrm>
            <a:off x="9443200" y="2364619"/>
            <a:ext cx="1490271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1. a 2. etapa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4" name="Google Shape;184;p4"/>
          <p:cNvSpPr/>
          <p:nvPr/>
        </p:nvSpPr>
        <p:spPr>
          <a:xfrm>
            <a:off x="8659130" y="3311405"/>
            <a:ext cx="661851" cy="1117555"/>
          </a:xfrm>
          <a:prstGeom prst="rightBrace">
            <a:avLst>
              <a:gd fmla="val 8333" name="adj1"/>
              <a:gd fmla="val 50000" name="adj2"/>
            </a:avLst>
          </a:prstGeom>
          <a:noFill/>
          <a:ln cap="flat" cmpd="sng" w="19050">
            <a:solidFill>
              <a:srgbClr val="AE118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" name="Google Shape;185;p4"/>
          <p:cNvSpPr txBox="1"/>
          <p:nvPr/>
        </p:nvSpPr>
        <p:spPr>
          <a:xfrm>
            <a:off x="9443200" y="3705859"/>
            <a:ext cx="1490271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3. a 4. etapa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6" name="Google Shape;186;p4"/>
          <p:cNvSpPr/>
          <p:nvPr/>
        </p:nvSpPr>
        <p:spPr>
          <a:xfrm>
            <a:off x="8659130" y="4611328"/>
            <a:ext cx="661851" cy="1473375"/>
          </a:xfrm>
          <a:prstGeom prst="rightBrace">
            <a:avLst>
              <a:gd fmla="val 8333" name="adj1"/>
              <a:gd fmla="val 50000" name="adj2"/>
            </a:avLst>
          </a:prstGeom>
          <a:noFill/>
          <a:ln cap="flat" cmpd="sng" w="19050">
            <a:solidFill>
              <a:srgbClr val="AE118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7" name="Google Shape;187;p4"/>
          <p:cNvSpPr txBox="1"/>
          <p:nvPr/>
        </p:nvSpPr>
        <p:spPr>
          <a:xfrm>
            <a:off x="9443199" y="4961149"/>
            <a:ext cx="1490271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5. a 6. etapa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5"/>
          <p:cNvSpPr txBox="1"/>
          <p:nvPr>
            <p:ph type="title"/>
          </p:nvPr>
        </p:nvSpPr>
        <p:spPr>
          <a:xfrm>
            <a:off x="609600" y="274633"/>
            <a:ext cx="8833600" cy="114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</a:pPr>
            <a:r>
              <a:rPr b="1" lang="cs-CZ">
                <a:solidFill>
                  <a:srgbClr val="AE1180"/>
                </a:solidFill>
              </a:rPr>
              <a:t>Představení projektu</a:t>
            </a:r>
            <a:endParaRPr b="1">
              <a:solidFill>
                <a:srgbClr val="AE1180"/>
              </a:solidFill>
            </a:endParaRPr>
          </a:p>
        </p:txBody>
      </p:sp>
      <p:sp>
        <p:nvSpPr>
          <p:cNvPr id="193" name="Google Shape;193;p5"/>
          <p:cNvSpPr txBox="1"/>
          <p:nvPr>
            <p:ph idx="1" type="body"/>
          </p:nvPr>
        </p:nvSpPr>
        <p:spPr>
          <a:xfrm>
            <a:off x="609600" y="1600200"/>
            <a:ext cx="8534400" cy="452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/>
          <a:p>
            <a:pPr indent="-457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cs-CZ" sz="2400"/>
              <a:t>Hlavní výzvy projektu:</a:t>
            </a:r>
            <a:endParaRPr sz="2400"/>
          </a:p>
          <a:p>
            <a:pPr indent="-457200" lvl="1" marL="1066785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cs-CZ" sz="2400"/>
              <a:t>Komplexnost tématu</a:t>
            </a:r>
            <a:endParaRPr sz="2400"/>
          </a:p>
          <a:p>
            <a:pPr indent="-457200" lvl="1" marL="1066785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cs-CZ" sz="2400"/>
              <a:t>Kvalitativní charakter</a:t>
            </a:r>
            <a:endParaRPr/>
          </a:p>
          <a:p>
            <a:pPr indent="-457200" lvl="1" marL="1066785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cs-CZ" sz="2400"/>
              <a:t>Zhodnocení stávajícího programového období a doporučení pro následující </a:t>
            </a:r>
            <a:endParaRPr sz="2400"/>
          </a:p>
          <a:p>
            <a:pPr indent="-457200" lvl="1" marL="1066785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cs-CZ" sz="2400"/>
              <a:t>Navržení více-úrovňových doporučení pro rozdílné aktéry: DoP, systematická doporučení, konkrétní doporučení</a:t>
            </a:r>
            <a:endParaRPr sz="24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6"/>
          <p:cNvSpPr txBox="1"/>
          <p:nvPr>
            <p:ph type="title"/>
          </p:nvPr>
        </p:nvSpPr>
        <p:spPr>
          <a:xfrm>
            <a:off x="609600" y="274633"/>
            <a:ext cx="8833600" cy="114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b="1" lang="cs-CZ">
                <a:solidFill>
                  <a:srgbClr val="AE1180"/>
                </a:solidFill>
              </a:rPr>
              <a:t>Realizace strategických workshopů</a:t>
            </a:r>
            <a:endParaRPr b="1">
              <a:solidFill>
                <a:srgbClr val="AE1180"/>
              </a:solidFill>
            </a:endParaRPr>
          </a:p>
        </p:txBody>
      </p:sp>
      <p:sp>
        <p:nvSpPr>
          <p:cNvPr id="199" name="Google Shape;199;p6"/>
          <p:cNvSpPr txBox="1"/>
          <p:nvPr>
            <p:ph idx="1" type="body"/>
          </p:nvPr>
        </p:nvSpPr>
        <p:spPr>
          <a:xfrm>
            <a:off x="609600" y="1600200"/>
            <a:ext cx="8534400" cy="452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/>
          <a:p>
            <a:pPr indent="-457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cs-CZ" sz="2400"/>
              <a:t>Skrze expertní zkušenost organizací bylo naším cílem nejenom zreflektovat existující situaci, ale také navrhnout, jaká strategie tuto situaci může řešit</a:t>
            </a:r>
            <a:endParaRPr/>
          </a:p>
          <a:p>
            <a:pPr indent="-457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cs-CZ" sz="2400"/>
              <a:t> Využily jsme zkušenosti z byznysového prostředí, ve které strategie vždy míří k jednomu cíli – na prodej produktu</a:t>
            </a:r>
            <a:endParaRPr/>
          </a:p>
          <a:p>
            <a:pPr indent="-457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cs-CZ" sz="2400"/>
              <a:t>Na to, aby produkt byl úspěšný, musí odpovídat na potřeby cílové skupiny a využít svojí nejlepší expertní znalost</a:t>
            </a:r>
            <a:endParaRPr/>
          </a:p>
          <a:p>
            <a:pPr indent="-457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cs-CZ" sz="2400"/>
              <a:t>Na tomto principu funguje metoda Value Proposition Canvas</a:t>
            </a:r>
            <a:endParaRPr sz="24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" name="Google Shape;204;p7"/>
          <p:cNvPicPr preferRelativeResize="0"/>
          <p:nvPr/>
        </p:nvPicPr>
        <p:blipFill rotWithShape="1">
          <a:blip r:embed="rId3">
            <a:alphaModFix/>
          </a:blip>
          <a:srcRect b="13442" l="0" r="0" t="0"/>
          <a:stretch/>
        </p:blipFill>
        <p:spPr>
          <a:xfrm>
            <a:off x="321334" y="1657467"/>
            <a:ext cx="11549333" cy="5200533"/>
          </a:xfrm>
          <a:prstGeom prst="rect">
            <a:avLst/>
          </a:prstGeom>
          <a:noFill/>
          <a:ln>
            <a:noFill/>
          </a:ln>
        </p:spPr>
      </p:pic>
      <p:sp>
        <p:nvSpPr>
          <p:cNvPr id="205" name="Google Shape;205;p7"/>
          <p:cNvSpPr txBox="1"/>
          <p:nvPr>
            <p:ph type="title"/>
          </p:nvPr>
        </p:nvSpPr>
        <p:spPr>
          <a:xfrm>
            <a:off x="609600" y="274633"/>
            <a:ext cx="8833600" cy="114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875" spcFirstLastPara="1" rIns="121875" wrap="square" tIns="609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b="1" lang="cs-CZ">
                <a:solidFill>
                  <a:srgbClr val="AE1180"/>
                </a:solidFill>
              </a:rPr>
              <a:t>Realizace strategických workshopů</a:t>
            </a:r>
            <a:endParaRPr b="1">
              <a:solidFill>
                <a:srgbClr val="AE118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0" name="Google Shape;210;p8"/>
          <p:cNvPicPr preferRelativeResize="0"/>
          <p:nvPr/>
        </p:nvPicPr>
        <p:blipFill rotWithShape="1">
          <a:blip r:embed="rId3">
            <a:alphaModFix amt="40000"/>
          </a:blip>
          <a:srcRect b="13442" l="0" r="0" t="0"/>
          <a:stretch/>
        </p:blipFill>
        <p:spPr>
          <a:xfrm>
            <a:off x="321334" y="1657467"/>
            <a:ext cx="11549333" cy="5200533"/>
          </a:xfrm>
          <a:prstGeom prst="rect">
            <a:avLst/>
          </a:prstGeom>
          <a:noFill/>
          <a:ln>
            <a:noFill/>
          </a:ln>
        </p:spPr>
      </p:pic>
      <p:sp>
        <p:nvSpPr>
          <p:cNvPr id="211" name="Google Shape;211;p8"/>
          <p:cNvSpPr txBox="1"/>
          <p:nvPr>
            <p:ph type="title"/>
          </p:nvPr>
        </p:nvSpPr>
        <p:spPr>
          <a:xfrm>
            <a:off x="609600" y="274633"/>
            <a:ext cx="8833600" cy="114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875" spcFirstLastPara="1" rIns="121875" wrap="square" tIns="609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b="1" lang="cs-CZ">
                <a:solidFill>
                  <a:srgbClr val="AE1180"/>
                </a:solidFill>
              </a:rPr>
              <a:t>Realizace strategických workshopů</a:t>
            </a:r>
            <a:endParaRPr b="1">
              <a:solidFill>
                <a:srgbClr val="AE1180"/>
              </a:solidFill>
            </a:endParaRPr>
          </a:p>
        </p:txBody>
      </p:sp>
      <p:pic>
        <p:nvPicPr>
          <p:cNvPr id="212" name="Google Shape;212;p8"/>
          <p:cNvPicPr preferRelativeResize="0"/>
          <p:nvPr/>
        </p:nvPicPr>
        <p:blipFill rotWithShape="1">
          <a:blip r:embed="rId3">
            <a:alphaModFix/>
          </a:blip>
          <a:srcRect b="13442" l="53499" r="0" t="0"/>
          <a:stretch/>
        </p:blipFill>
        <p:spPr>
          <a:xfrm>
            <a:off x="6500067" y="1657467"/>
            <a:ext cx="5370597" cy="5200533"/>
          </a:xfrm>
          <a:prstGeom prst="rect">
            <a:avLst/>
          </a:prstGeom>
          <a:noFill/>
          <a:ln>
            <a:noFill/>
          </a:ln>
        </p:spPr>
      </p:pic>
      <p:sp>
        <p:nvSpPr>
          <p:cNvPr id="213" name="Google Shape;213;p8"/>
          <p:cNvSpPr txBox="1"/>
          <p:nvPr/>
        </p:nvSpPr>
        <p:spPr>
          <a:xfrm>
            <a:off x="9936233" y="3651100"/>
            <a:ext cx="658800" cy="6788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875" lIns="121875" spcFirstLastPara="1" rIns="121875" wrap="square" tIns="1218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cs-CZ" sz="3200">
                <a:solidFill>
                  <a:srgbClr val="AE1180"/>
                </a:solidFill>
                <a:latin typeface="Calibri"/>
                <a:ea typeface="Calibri"/>
                <a:cs typeface="Calibri"/>
                <a:sym typeface="Calibri"/>
              </a:rPr>
              <a:t>1.</a:t>
            </a:r>
            <a:endParaRPr b="1" sz="3200">
              <a:solidFill>
                <a:srgbClr val="AE118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4" name="Google Shape;214;p8"/>
          <p:cNvSpPr txBox="1"/>
          <p:nvPr/>
        </p:nvSpPr>
        <p:spPr>
          <a:xfrm>
            <a:off x="7891600" y="4885167"/>
            <a:ext cx="658800" cy="6788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875" lIns="121875" spcFirstLastPara="1" rIns="121875" wrap="square" tIns="1218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cs-CZ" sz="3200">
                <a:solidFill>
                  <a:srgbClr val="AE1180"/>
                </a:solidFill>
                <a:latin typeface="Calibri"/>
                <a:ea typeface="Calibri"/>
                <a:cs typeface="Calibri"/>
                <a:sym typeface="Calibri"/>
              </a:rPr>
              <a:t>3.</a:t>
            </a:r>
            <a:endParaRPr b="1" sz="3200">
              <a:solidFill>
                <a:srgbClr val="AE118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5" name="Google Shape;215;p8"/>
          <p:cNvSpPr txBox="1"/>
          <p:nvPr/>
        </p:nvSpPr>
        <p:spPr>
          <a:xfrm>
            <a:off x="7891600" y="2625767"/>
            <a:ext cx="658800" cy="6788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875" lIns="121875" spcFirstLastPara="1" rIns="121875" wrap="square" tIns="1218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cs-CZ" sz="3200">
                <a:solidFill>
                  <a:srgbClr val="AE1180"/>
                </a:solidFill>
                <a:latin typeface="Calibri"/>
                <a:ea typeface="Calibri"/>
                <a:cs typeface="Calibri"/>
                <a:sym typeface="Calibri"/>
              </a:rPr>
              <a:t>2.</a:t>
            </a:r>
            <a:endParaRPr b="1" sz="3200">
              <a:solidFill>
                <a:srgbClr val="AE118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0" name="Google Shape;220;p9"/>
          <p:cNvPicPr preferRelativeResize="0"/>
          <p:nvPr/>
        </p:nvPicPr>
        <p:blipFill rotWithShape="1">
          <a:blip r:embed="rId3">
            <a:alphaModFix amt="40000"/>
          </a:blip>
          <a:srcRect b="13442" l="0" r="0" t="0"/>
          <a:stretch/>
        </p:blipFill>
        <p:spPr>
          <a:xfrm>
            <a:off x="321334" y="1657467"/>
            <a:ext cx="11549333" cy="5200533"/>
          </a:xfrm>
          <a:prstGeom prst="rect">
            <a:avLst/>
          </a:prstGeom>
          <a:noFill/>
          <a:ln>
            <a:noFill/>
          </a:ln>
        </p:spPr>
      </p:pic>
      <p:sp>
        <p:nvSpPr>
          <p:cNvPr id="221" name="Google Shape;221;p9"/>
          <p:cNvSpPr txBox="1"/>
          <p:nvPr>
            <p:ph type="title"/>
          </p:nvPr>
        </p:nvSpPr>
        <p:spPr>
          <a:xfrm>
            <a:off x="609600" y="274633"/>
            <a:ext cx="8833600" cy="114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875" spcFirstLastPara="1" rIns="121875" wrap="square" tIns="609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b="1" lang="cs-CZ">
                <a:solidFill>
                  <a:srgbClr val="AE1180"/>
                </a:solidFill>
              </a:rPr>
              <a:t>Realizace strategických workshopů</a:t>
            </a:r>
            <a:endParaRPr b="1">
              <a:solidFill>
                <a:srgbClr val="AE1180"/>
              </a:solidFill>
            </a:endParaRPr>
          </a:p>
        </p:txBody>
      </p:sp>
      <p:pic>
        <p:nvPicPr>
          <p:cNvPr id="222" name="Google Shape;222;p9"/>
          <p:cNvPicPr preferRelativeResize="0"/>
          <p:nvPr/>
        </p:nvPicPr>
        <p:blipFill rotWithShape="1">
          <a:blip r:embed="rId3">
            <a:alphaModFix/>
          </a:blip>
          <a:srcRect b="13442" l="0" r="52308" t="0"/>
          <a:stretch/>
        </p:blipFill>
        <p:spPr>
          <a:xfrm>
            <a:off x="321202" y="1657467"/>
            <a:ext cx="5508100" cy="5200533"/>
          </a:xfrm>
          <a:prstGeom prst="rect">
            <a:avLst/>
          </a:prstGeom>
          <a:noFill/>
          <a:ln>
            <a:noFill/>
          </a:ln>
        </p:spPr>
      </p:pic>
      <p:sp>
        <p:nvSpPr>
          <p:cNvPr id="223" name="Google Shape;223;p9"/>
          <p:cNvSpPr txBox="1"/>
          <p:nvPr/>
        </p:nvSpPr>
        <p:spPr>
          <a:xfrm>
            <a:off x="2020967" y="2368200"/>
            <a:ext cx="658800" cy="6788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875" lIns="121875" spcFirstLastPara="1" rIns="121875" wrap="square" tIns="1218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cs-CZ" sz="3200">
                <a:solidFill>
                  <a:srgbClr val="AE1180"/>
                </a:solidFill>
                <a:latin typeface="Calibri"/>
                <a:ea typeface="Calibri"/>
                <a:cs typeface="Calibri"/>
                <a:sym typeface="Calibri"/>
              </a:rPr>
              <a:t>4.</a:t>
            </a:r>
            <a:endParaRPr b="1" sz="3200">
              <a:solidFill>
                <a:srgbClr val="AE118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4" name="Google Shape;224;p9"/>
          <p:cNvSpPr txBox="1"/>
          <p:nvPr/>
        </p:nvSpPr>
        <p:spPr>
          <a:xfrm>
            <a:off x="2463933" y="4676167"/>
            <a:ext cx="658800" cy="6788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875" lIns="121875" spcFirstLastPara="1" rIns="121875" wrap="square" tIns="1218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cs-CZ" sz="3200">
                <a:solidFill>
                  <a:srgbClr val="AE1180"/>
                </a:solidFill>
                <a:latin typeface="Calibri"/>
                <a:ea typeface="Calibri"/>
                <a:cs typeface="Calibri"/>
                <a:sym typeface="Calibri"/>
              </a:rPr>
              <a:t>5.</a:t>
            </a:r>
            <a:endParaRPr b="1" sz="3200">
              <a:solidFill>
                <a:srgbClr val="AE118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5" name="Google Shape;225;p9"/>
          <p:cNvSpPr txBox="1"/>
          <p:nvPr/>
        </p:nvSpPr>
        <p:spPr>
          <a:xfrm>
            <a:off x="404933" y="3654467"/>
            <a:ext cx="658800" cy="6788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875" lIns="121875" spcFirstLastPara="1" rIns="121875" wrap="square" tIns="1218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cs-CZ" sz="3200">
                <a:solidFill>
                  <a:srgbClr val="AE1180"/>
                </a:solidFill>
                <a:latin typeface="Calibri"/>
                <a:ea typeface="Calibri"/>
                <a:cs typeface="Calibri"/>
                <a:sym typeface="Calibri"/>
              </a:rPr>
              <a:t>6.</a:t>
            </a:r>
            <a:endParaRPr b="1" sz="3200">
              <a:solidFill>
                <a:srgbClr val="AE118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Motiv sady Office">
  <a:themeElements>
    <a:clrScheme name="Kancelář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otiv Office">
  <a:themeElements>
    <a:clrScheme name="Kancelář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Motiv Office">
  <a:themeElements>
    <a:clrScheme name="Kancelář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2019-09-24T12:45:49Z</dcterms:created>
  <dc:creator>CZL</dc:creator>
</cp:coreProperties>
</file>