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2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3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4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5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6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20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21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9"/>
  </p:notesMasterIdLst>
  <p:sldIdLst>
    <p:sldId id="256" r:id="rId2"/>
    <p:sldId id="267" r:id="rId3"/>
    <p:sldId id="266" r:id="rId4"/>
    <p:sldId id="275" r:id="rId5"/>
    <p:sldId id="311" r:id="rId6"/>
    <p:sldId id="285" r:id="rId7"/>
    <p:sldId id="264" r:id="rId8"/>
    <p:sldId id="260" r:id="rId9"/>
    <p:sldId id="287" r:id="rId10"/>
    <p:sldId id="272" r:id="rId11"/>
    <p:sldId id="286" r:id="rId12"/>
    <p:sldId id="312" r:id="rId13"/>
    <p:sldId id="313" r:id="rId14"/>
    <p:sldId id="305" r:id="rId15"/>
    <p:sldId id="315" r:id="rId16"/>
    <p:sldId id="314" r:id="rId17"/>
    <p:sldId id="316" r:id="rId18"/>
    <p:sldId id="317" r:id="rId19"/>
    <p:sldId id="265" r:id="rId20"/>
    <p:sldId id="309" r:id="rId21"/>
    <p:sldId id="307" r:id="rId22"/>
    <p:sldId id="310" r:id="rId23"/>
    <p:sldId id="308" r:id="rId24"/>
    <p:sldId id="276" r:id="rId25"/>
    <p:sldId id="288" r:id="rId26"/>
    <p:sldId id="289" r:id="rId27"/>
    <p:sldId id="278" r:id="rId28"/>
  </p:sldIdLst>
  <p:sldSz cx="12190413" cy="7021513"/>
  <p:notesSz cx="6858000" cy="9144000"/>
  <p:defaultTextStyle>
    <a:defPPr>
      <a:defRPr lang="cs-CZ"/>
    </a:defPPr>
    <a:lvl1pPr marL="0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4751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9502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44253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59004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73756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88507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303258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918009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7">
          <p15:clr>
            <a:srgbClr val="A4A3A4"/>
          </p15:clr>
        </p15:guide>
        <p15:guide id="2" pos="6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EA2"/>
    <a:srgbClr val="FCFCB0"/>
    <a:srgbClr val="99C9FD"/>
    <a:srgbClr val="FFE7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Střední styl 3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Styl s motivem 2 – zvýraznění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6775" autoAdjust="0"/>
  </p:normalViewPr>
  <p:slideViewPr>
    <p:cSldViewPr>
      <p:cViewPr varScale="1">
        <p:scale>
          <a:sx n="58" d="100"/>
          <a:sy n="58" d="100"/>
        </p:scale>
        <p:origin x="1140" y="66"/>
      </p:cViewPr>
      <p:guideLst>
        <p:guide orient="horz" pos="1757"/>
        <p:guide pos="6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AA93E7-7D6A-4695-8934-51B0B0459D1D}" type="doc">
      <dgm:prSet loTypeId="urn:microsoft.com/office/officeart/2008/layout/VerticalCurvedList" loCatId="list" qsTypeId="urn:microsoft.com/office/officeart/2005/8/quickstyle/simple4" qsCatId="simple" csTypeId="urn:microsoft.com/office/officeart/2005/8/colors/accent2_1" csCatId="accent2" phldr="1"/>
      <dgm:spPr/>
      <dgm:t>
        <a:bodyPr/>
        <a:lstStyle/>
        <a:p>
          <a:endParaRPr lang="cs-CZ"/>
        </a:p>
      </dgm:t>
    </dgm:pt>
    <dgm:pt modelId="{D4CF8C60-85F5-4211-A2F9-17D3FBCF2CBD}">
      <dgm:prSet phldrT="[Text]" custT="1"/>
      <dgm:spPr/>
      <dgm:t>
        <a:bodyPr/>
        <a:lstStyle/>
        <a:p>
          <a:pPr algn="l">
            <a:spcAft>
              <a:spcPts val="0"/>
            </a:spcAft>
          </a:pPr>
          <a:r>
            <a:rPr lang="cs-CZ" sz="1800" dirty="0"/>
            <a:t>Kvalita institucionálního prostředí má zásadní vliv na konkurenceschopnost celé země i jejího hospodářství.</a:t>
          </a:r>
        </a:p>
      </dgm:t>
    </dgm:pt>
    <dgm:pt modelId="{9BBA5A56-1144-4F3A-86B7-868F838C7056}" type="parTrans" cxnId="{9E422A71-A8B5-4496-BE58-7D13650184BB}">
      <dgm:prSet/>
      <dgm:spPr/>
      <dgm:t>
        <a:bodyPr/>
        <a:lstStyle/>
        <a:p>
          <a:endParaRPr lang="cs-CZ"/>
        </a:p>
      </dgm:t>
    </dgm:pt>
    <dgm:pt modelId="{6D382A5D-2721-4F68-A949-F85BE3B1C695}" type="sibTrans" cxnId="{9E422A71-A8B5-4496-BE58-7D13650184BB}">
      <dgm:prSet/>
      <dgm:spPr/>
      <dgm:t>
        <a:bodyPr/>
        <a:lstStyle/>
        <a:p>
          <a:endParaRPr lang="cs-CZ"/>
        </a:p>
      </dgm:t>
    </dgm:pt>
    <dgm:pt modelId="{E5105ECA-97DD-400E-B24D-536BDB895252}">
      <dgm:prSet phldrT="[Text]" custT="1"/>
      <dgm:spPr/>
      <dgm:t>
        <a:bodyPr/>
        <a:lstStyle/>
        <a:p>
          <a:pPr algn="l">
            <a:spcAft>
              <a:spcPts val="0"/>
            </a:spcAft>
          </a:pPr>
          <a:r>
            <a:rPr lang="cs-CZ" sz="1800" dirty="0"/>
            <a:t>Při výkonu všech činností veřejné správy je nutné neustále klást důraz na princip 3E (hospodárnost, účinnost, efektivnost).</a:t>
          </a:r>
        </a:p>
      </dgm:t>
    </dgm:pt>
    <dgm:pt modelId="{E4DB70AD-7476-4651-B034-93FC44E53216}" type="parTrans" cxnId="{57EBE51F-5480-480C-A3A8-84A1379B1B35}">
      <dgm:prSet/>
      <dgm:spPr/>
      <dgm:t>
        <a:bodyPr/>
        <a:lstStyle/>
        <a:p>
          <a:endParaRPr lang="cs-CZ"/>
        </a:p>
      </dgm:t>
    </dgm:pt>
    <dgm:pt modelId="{A9DD8238-5846-4BEE-B711-D68CE7684DA7}" type="sibTrans" cxnId="{57EBE51F-5480-480C-A3A8-84A1379B1B35}">
      <dgm:prSet/>
      <dgm:spPr/>
      <dgm:t>
        <a:bodyPr/>
        <a:lstStyle/>
        <a:p>
          <a:endParaRPr lang="cs-CZ"/>
        </a:p>
      </dgm:t>
    </dgm:pt>
    <dgm:pt modelId="{CA64A941-CB48-42C5-9C23-6F625E377F67}">
      <dgm:prSet phldrT="[Text]" custT="1"/>
      <dgm:spPr/>
      <dgm:t>
        <a:bodyPr/>
        <a:lstStyle/>
        <a:p>
          <a:pPr algn="l">
            <a:spcAft>
              <a:spcPts val="0"/>
            </a:spcAft>
          </a:pPr>
          <a:r>
            <a:rPr lang="cs-CZ" sz="1800" dirty="0"/>
            <a:t>Kvalitní veřejná správa pozitivně ovlivňuje konkurenceschopnost firemního sektoru, vznik pracovních míst, dostupnost služeb pro občany, průběh procesů při budování infrastruktury.</a:t>
          </a:r>
        </a:p>
      </dgm:t>
    </dgm:pt>
    <dgm:pt modelId="{E4FB92D3-53F5-4DE3-A224-4CEDEF22AB20}" type="parTrans" cxnId="{E89BFA0E-848A-4906-8B00-9D91DF22FC98}">
      <dgm:prSet/>
      <dgm:spPr/>
      <dgm:t>
        <a:bodyPr/>
        <a:lstStyle/>
        <a:p>
          <a:endParaRPr lang="cs-CZ"/>
        </a:p>
      </dgm:t>
    </dgm:pt>
    <dgm:pt modelId="{77908767-77D8-4A13-A3B9-61ED699BD0AE}" type="sibTrans" cxnId="{E89BFA0E-848A-4906-8B00-9D91DF22FC98}">
      <dgm:prSet/>
      <dgm:spPr/>
      <dgm:t>
        <a:bodyPr/>
        <a:lstStyle/>
        <a:p>
          <a:endParaRPr lang="cs-CZ"/>
        </a:p>
      </dgm:t>
    </dgm:pt>
    <dgm:pt modelId="{376AB5CA-A524-4739-9B01-236B6FF4C0DA}" type="pres">
      <dgm:prSet presAssocID="{6DAA93E7-7D6A-4695-8934-51B0B0459D1D}" presName="Name0" presStyleCnt="0">
        <dgm:presLayoutVars>
          <dgm:chMax val="7"/>
          <dgm:chPref val="7"/>
          <dgm:dir/>
        </dgm:presLayoutVars>
      </dgm:prSet>
      <dgm:spPr/>
    </dgm:pt>
    <dgm:pt modelId="{A9EB4F72-60E2-4A6A-8A68-DD237D1C7D1D}" type="pres">
      <dgm:prSet presAssocID="{6DAA93E7-7D6A-4695-8934-51B0B0459D1D}" presName="Name1" presStyleCnt="0"/>
      <dgm:spPr/>
    </dgm:pt>
    <dgm:pt modelId="{D70B7EE5-02F8-4256-A084-34D9923E9A2E}" type="pres">
      <dgm:prSet presAssocID="{6DAA93E7-7D6A-4695-8934-51B0B0459D1D}" presName="cycle" presStyleCnt="0"/>
      <dgm:spPr/>
    </dgm:pt>
    <dgm:pt modelId="{5AA74978-06A6-47A0-9E4B-D9F23F07884F}" type="pres">
      <dgm:prSet presAssocID="{6DAA93E7-7D6A-4695-8934-51B0B0459D1D}" presName="srcNode" presStyleLbl="node1" presStyleIdx="0" presStyleCnt="3"/>
      <dgm:spPr/>
    </dgm:pt>
    <dgm:pt modelId="{97D1CD19-03E2-4DFE-9DFB-6A361E98C377}" type="pres">
      <dgm:prSet presAssocID="{6DAA93E7-7D6A-4695-8934-51B0B0459D1D}" presName="conn" presStyleLbl="parChTrans1D2" presStyleIdx="0" presStyleCnt="1"/>
      <dgm:spPr/>
    </dgm:pt>
    <dgm:pt modelId="{8EFB2E1D-FD46-42ED-A4BA-F14624A55F71}" type="pres">
      <dgm:prSet presAssocID="{6DAA93E7-7D6A-4695-8934-51B0B0459D1D}" presName="extraNode" presStyleLbl="node1" presStyleIdx="0" presStyleCnt="3"/>
      <dgm:spPr/>
    </dgm:pt>
    <dgm:pt modelId="{FA3086E6-CAEC-4D97-9ABF-13292CD4B1A8}" type="pres">
      <dgm:prSet presAssocID="{6DAA93E7-7D6A-4695-8934-51B0B0459D1D}" presName="dstNode" presStyleLbl="node1" presStyleIdx="0" presStyleCnt="3"/>
      <dgm:spPr/>
    </dgm:pt>
    <dgm:pt modelId="{B0DB00FB-AB60-42A6-BFAF-7DB14C8F3D73}" type="pres">
      <dgm:prSet presAssocID="{D4CF8C60-85F5-4211-A2F9-17D3FBCF2CBD}" presName="text_1" presStyleLbl="node1" presStyleIdx="0" presStyleCnt="3">
        <dgm:presLayoutVars>
          <dgm:bulletEnabled val="1"/>
        </dgm:presLayoutVars>
      </dgm:prSet>
      <dgm:spPr/>
    </dgm:pt>
    <dgm:pt modelId="{B828C2F0-B187-47F6-939E-2516224068E4}" type="pres">
      <dgm:prSet presAssocID="{D4CF8C60-85F5-4211-A2F9-17D3FBCF2CBD}" presName="accent_1" presStyleCnt="0"/>
      <dgm:spPr/>
    </dgm:pt>
    <dgm:pt modelId="{33CCD904-149E-4DCC-A2AB-84D4A04D5462}" type="pres">
      <dgm:prSet presAssocID="{D4CF8C60-85F5-4211-A2F9-17D3FBCF2CBD}" presName="accentRepeatNode" presStyleLbl="solidFgAcc1" presStyleIdx="0" presStyleCnt="3"/>
      <dgm:spPr/>
    </dgm:pt>
    <dgm:pt modelId="{0BE7447F-4536-49D3-88E3-C5E8F743719D}" type="pres">
      <dgm:prSet presAssocID="{CA64A941-CB48-42C5-9C23-6F625E377F67}" presName="text_2" presStyleLbl="node1" presStyleIdx="1" presStyleCnt="3">
        <dgm:presLayoutVars>
          <dgm:bulletEnabled val="1"/>
        </dgm:presLayoutVars>
      </dgm:prSet>
      <dgm:spPr/>
    </dgm:pt>
    <dgm:pt modelId="{D2231EA1-734A-4A8F-A612-EE30A310D0EC}" type="pres">
      <dgm:prSet presAssocID="{CA64A941-CB48-42C5-9C23-6F625E377F67}" presName="accent_2" presStyleCnt="0"/>
      <dgm:spPr/>
    </dgm:pt>
    <dgm:pt modelId="{5876CAAC-F5BC-43A0-A150-6515DC1CF179}" type="pres">
      <dgm:prSet presAssocID="{CA64A941-CB48-42C5-9C23-6F625E377F67}" presName="accentRepeatNode" presStyleLbl="solidFgAcc1" presStyleIdx="1" presStyleCnt="3"/>
      <dgm:spPr/>
    </dgm:pt>
    <dgm:pt modelId="{9E14320E-1A40-43DF-8A4C-BA6ACD030325}" type="pres">
      <dgm:prSet presAssocID="{E5105ECA-97DD-400E-B24D-536BDB895252}" presName="text_3" presStyleLbl="node1" presStyleIdx="2" presStyleCnt="3">
        <dgm:presLayoutVars>
          <dgm:bulletEnabled val="1"/>
        </dgm:presLayoutVars>
      </dgm:prSet>
      <dgm:spPr/>
    </dgm:pt>
    <dgm:pt modelId="{44E7F5DD-1E73-4A5F-89B8-A71F43CD1650}" type="pres">
      <dgm:prSet presAssocID="{E5105ECA-97DD-400E-B24D-536BDB895252}" presName="accent_3" presStyleCnt="0"/>
      <dgm:spPr/>
    </dgm:pt>
    <dgm:pt modelId="{7A959E0A-E631-42B1-8219-76B26EC18E7B}" type="pres">
      <dgm:prSet presAssocID="{E5105ECA-97DD-400E-B24D-536BDB895252}" presName="accentRepeatNode" presStyleLbl="solidFgAcc1" presStyleIdx="2" presStyleCnt="3"/>
      <dgm:spPr/>
    </dgm:pt>
  </dgm:ptLst>
  <dgm:cxnLst>
    <dgm:cxn modelId="{E89BFA0E-848A-4906-8B00-9D91DF22FC98}" srcId="{6DAA93E7-7D6A-4695-8934-51B0B0459D1D}" destId="{CA64A941-CB48-42C5-9C23-6F625E377F67}" srcOrd="1" destOrd="0" parTransId="{E4FB92D3-53F5-4DE3-A224-4CEDEF22AB20}" sibTransId="{77908767-77D8-4A13-A3B9-61ED699BD0AE}"/>
    <dgm:cxn modelId="{ED92B81A-43D4-40BD-875C-C2DA437B3FD4}" type="presOf" srcId="{E5105ECA-97DD-400E-B24D-536BDB895252}" destId="{9E14320E-1A40-43DF-8A4C-BA6ACD030325}" srcOrd="0" destOrd="0" presId="urn:microsoft.com/office/officeart/2008/layout/VerticalCurvedList"/>
    <dgm:cxn modelId="{57EBE51F-5480-480C-A3A8-84A1379B1B35}" srcId="{6DAA93E7-7D6A-4695-8934-51B0B0459D1D}" destId="{E5105ECA-97DD-400E-B24D-536BDB895252}" srcOrd="2" destOrd="0" parTransId="{E4DB70AD-7476-4651-B034-93FC44E53216}" sibTransId="{A9DD8238-5846-4BEE-B711-D68CE7684DA7}"/>
    <dgm:cxn modelId="{92C27B6C-BDAA-4E08-818C-94959EB9A66C}" type="presOf" srcId="{CA64A941-CB48-42C5-9C23-6F625E377F67}" destId="{0BE7447F-4536-49D3-88E3-C5E8F743719D}" srcOrd="0" destOrd="0" presId="urn:microsoft.com/office/officeart/2008/layout/VerticalCurvedList"/>
    <dgm:cxn modelId="{3FAE524E-6F68-4E99-9B64-E87546059AFB}" type="presOf" srcId="{6D382A5D-2721-4F68-A949-F85BE3B1C695}" destId="{97D1CD19-03E2-4DFE-9DFB-6A361E98C377}" srcOrd="0" destOrd="0" presId="urn:microsoft.com/office/officeart/2008/layout/VerticalCurvedList"/>
    <dgm:cxn modelId="{9E422A71-A8B5-4496-BE58-7D13650184BB}" srcId="{6DAA93E7-7D6A-4695-8934-51B0B0459D1D}" destId="{D4CF8C60-85F5-4211-A2F9-17D3FBCF2CBD}" srcOrd="0" destOrd="0" parTransId="{9BBA5A56-1144-4F3A-86B7-868F838C7056}" sibTransId="{6D382A5D-2721-4F68-A949-F85BE3B1C695}"/>
    <dgm:cxn modelId="{9D1EF8F1-DD8B-4FCA-8DDA-A56255B26813}" type="presOf" srcId="{D4CF8C60-85F5-4211-A2F9-17D3FBCF2CBD}" destId="{B0DB00FB-AB60-42A6-BFAF-7DB14C8F3D73}" srcOrd="0" destOrd="0" presId="urn:microsoft.com/office/officeart/2008/layout/VerticalCurvedList"/>
    <dgm:cxn modelId="{A7E88CF9-B80F-43CD-A191-74EF1D2A5A9C}" type="presOf" srcId="{6DAA93E7-7D6A-4695-8934-51B0B0459D1D}" destId="{376AB5CA-A524-4739-9B01-236B6FF4C0DA}" srcOrd="0" destOrd="0" presId="urn:microsoft.com/office/officeart/2008/layout/VerticalCurvedList"/>
    <dgm:cxn modelId="{264A31E7-AC77-4598-91DA-1E5256714D10}" type="presParOf" srcId="{376AB5CA-A524-4739-9B01-236B6FF4C0DA}" destId="{A9EB4F72-60E2-4A6A-8A68-DD237D1C7D1D}" srcOrd="0" destOrd="0" presId="urn:microsoft.com/office/officeart/2008/layout/VerticalCurvedList"/>
    <dgm:cxn modelId="{5F4F4359-8347-4D17-B92D-B9C772D6FBFB}" type="presParOf" srcId="{A9EB4F72-60E2-4A6A-8A68-DD237D1C7D1D}" destId="{D70B7EE5-02F8-4256-A084-34D9923E9A2E}" srcOrd="0" destOrd="0" presId="urn:microsoft.com/office/officeart/2008/layout/VerticalCurvedList"/>
    <dgm:cxn modelId="{AC8E3651-9F5F-4953-B03E-C5D245518070}" type="presParOf" srcId="{D70B7EE5-02F8-4256-A084-34D9923E9A2E}" destId="{5AA74978-06A6-47A0-9E4B-D9F23F07884F}" srcOrd="0" destOrd="0" presId="urn:microsoft.com/office/officeart/2008/layout/VerticalCurvedList"/>
    <dgm:cxn modelId="{FCA3CD35-9EB0-472B-9A3D-6A0EE0267653}" type="presParOf" srcId="{D70B7EE5-02F8-4256-A084-34D9923E9A2E}" destId="{97D1CD19-03E2-4DFE-9DFB-6A361E98C377}" srcOrd="1" destOrd="0" presId="urn:microsoft.com/office/officeart/2008/layout/VerticalCurvedList"/>
    <dgm:cxn modelId="{5609B229-7361-4AA6-896B-B952FB2729E3}" type="presParOf" srcId="{D70B7EE5-02F8-4256-A084-34D9923E9A2E}" destId="{8EFB2E1D-FD46-42ED-A4BA-F14624A55F71}" srcOrd="2" destOrd="0" presId="urn:microsoft.com/office/officeart/2008/layout/VerticalCurvedList"/>
    <dgm:cxn modelId="{AC5AC47E-68DE-4A8E-9748-73F90D0434B5}" type="presParOf" srcId="{D70B7EE5-02F8-4256-A084-34D9923E9A2E}" destId="{FA3086E6-CAEC-4D97-9ABF-13292CD4B1A8}" srcOrd="3" destOrd="0" presId="urn:microsoft.com/office/officeart/2008/layout/VerticalCurvedList"/>
    <dgm:cxn modelId="{ADF321CB-2A6C-4A7D-A5DE-2A98E5DEBC00}" type="presParOf" srcId="{A9EB4F72-60E2-4A6A-8A68-DD237D1C7D1D}" destId="{B0DB00FB-AB60-42A6-BFAF-7DB14C8F3D73}" srcOrd="1" destOrd="0" presId="urn:microsoft.com/office/officeart/2008/layout/VerticalCurvedList"/>
    <dgm:cxn modelId="{6CB46819-7835-4F18-91F2-9AC0FBD33386}" type="presParOf" srcId="{A9EB4F72-60E2-4A6A-8A68-DD237D1C7D1D}" destId="{B828C2F0-B187-47F6-939E-2516224068E4}" srcOrd="2" destOrd="0" presId="urn:microsoft.com/office/officeart/2008/layout/VerticalCurvedList"/>
    <dgm:cxn modelId="{641D3B0D-32F7-4F2C-A55F-8FC219AC83B3}" type="presParOf" srcId="{B828C2F0-B187-47F6-939E-2516224068E4}" destId="{33CCD904-149E-4DCC-A2AB-84D4A04D5462}" srcOrd="0" destOrd="0" presId="urn:microsoft.com/office/officeart/2008/layout/VerticalCurvedList"/>
    <dgm:cxn modelId="{216345E2-2418-41AA-95A3-B4D87E3DB8A2}" type="presParOf" srcId="{A9EB4F72-60E2-4A6A-8A68-DD237D1C7D1D}" destId="{0BE7447F-4536-49D3-88E3-C5E8F743719D}" srcOrd="3" destOrd="0" presId="urn:microsoft.com/office/officeart/2008/layout/VerticalCurvedList"/>
    <dgm:cxn modelId="{5B52AB2C-0655-4EEC-B299-B87C39249976}" type="presParOf" srcId="{A9EB4F72-60E2-4A6A-8A68-DD237D1C7D1D}" destId="{D2231EA1-734A-4A8F-A612-EE30A310D0EC}" srcOrd="4" destOrd="0" presId="urn:microsoft.com/office/officeart/2008/layout/VerticalCurvedList"/>
    <dgm:cxn modelId="{CB646353-2B24-4DB5-B1B2-6E49C6CBC58E}" type="presParOf" srcId="{D2231EA1-734A-4A8F-A612-EE30A310D0EC}" destId="{5876CAAC-F5BC-43A0-A150-6515DC1CF179}" srcOrd="0" destOrd="0" presId="urn:microsoft.com/office/officeart/2008/layout/VerticalCurvedList"/>
    <dgm:cxn modelId="{BCE621C0-1350-4768-9829-6DD46C4180EA}" type="presParOf" srcId="{A9EB4F72-60E2-4A6A-8A68-DD237D1C7D1D}" destId="{9E14320E-1A40-43DF-8A4C-BA6ACD030325}" srcOrd="5" destOrd="0" presId="urn:microsoft.com/office/officeart/2008/layout/VerticalCurvedList"/>
    <dgm:cxn modelId="{1BC52EE5-2CDE-4FDA-9083-0AC8DA2EFC36}" type="presParOf" srcId="{A9EB4F72-60E2-4A6A-8A68-DD237D1C7D1D}" destId="{44E7F5DD-1E73-4A5F-89B8-A71F43CD1650}" srcOrd="6" destOrd="0" presId="urn:microsoft.com/office/officeart/2008/layout/VerticalCurvedList"/>
    <dgm:cxn modelId="{8C083FEF-67F5-406C-BA52-582FD6B19DE8}" type="presParOf" srcId="{44E7F5DD-1E73-4A5F-89B8-A71F43CD1650}" destId="{7A959E0A-E631-42B1-8219-76B26EC18E7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EA8FCBE-AF8E-446C-A5A5-14D3D3CF6067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0531C8BB-5D17-4241-9DCC-AB32FDA28E38}">
      <dgm:prSet phldrT="[Text]"/>
      <dgm:spPr/>
      <dgm:t>
        <a:bodyPr/>
        <a:lstStyle/>
        <a:p>
          <a:r>
            <a:rPr lang="cs-CZ" dirty="0">
              <a:solidFill>
                <a:schemeClr val="bg1"/>
              </a:solidFill>
            </a:rPr>
            <a:t>Hodnocení Strategie pro boj s podvody a korupcí v rámci fondů SSR pro období 2014–2020</a:t>
          </a:r>
        </a:p>
      </dgm:t>
    </dgm:pt>
    <dgm:pt modelId="{D979975B-3873-4259-90D2-7278D768BED3}" type="parTrans" cxnId="{BF390CBE-BEA7-4A5B-B70A-8C2A39965595}">
      <dgm:prSet/>
      <dgm:spPr/>
      <dgm:t>
        <a:bodyPr/>
        <a:lstStyle/>
        <a:p>
          <a:endParaRPr lang="cs-CZ"/>
        </a:p>
      </dgm:t>
    </dgm:pt>
    <dgm:pt modelId="{A1231FFE-91B4-4C4D-8CB6-5751D4E08656}" type="sibTrans" cxnId="{BF390CBE-BEA7-4A5B-B70A-8C2A39965595}">
      <dgm:prSet/>
      <dgm:spPr/>
      <dgm:t>
        <a:bodyPr/>
        <a:lstStyle/>
        <a:p>
          <a:endParaRPr lang="cs-CZ"/>
        </a:p>
      </dgm:t>
    </dgm:pt>
    <dgm:pt modelId="{80195BB4-0B61-4C41-A076-1BF5FB7CC50D}" type="pres">
      <dgm:prSet presAssocID="{9EA8FCBE-AF8E-446C-A5A5-14D3D3CF6067}" presName="diagram" presStyleCnt="0">
        <dgm:presLayoutVars>
          <dgm:dir/>
          <dgm:resizeHandles val="exact"/>
        </dgm:presLayoutVars>
      </dgm:prSet>
      <dgm:spPr/>
    </dgm:pt>
    <dgm:pt modelId="{B93F8B16-B606-4FF2-8977-2A964106F22B}" type="pres">
      <dgm:prSet presAssocID="{0531C8BB-5D17-4241-9DCC-AB32FDA28E38}" presName="node" presStyleLbl="node1" presStyleIdx="0" presStyleCnt="1" custScaleX="761338" custScaleY="250244" custLinFactX="-11378" custLinFactY="33487" custLinFactNeighborX="-100000" custLinFactNeighborY="100000">
        <dgm:presLayoutVars>
          <dgm:bulletEnabled val="1"/>
        </dgm:presLayoutVars>
      </dgm:prSet>
      <dgm:spPr>
        <a:prstGeom prst="roundRect">
          <a:avLst/>
        </a:prstGeom>
      </dgm:spPr>
    </dgm:pt>
  </dgm:ptLst>
  <dgm:cxnLst>
    <dgm:cxn modelId="{B4EFF515-C1E3-4FF5-B34A-DC2480464334}" type="presOf" srcId="{0531C8BB-5D17-4241-9DCC-AB32FDA28E38}" destId="{B93F8B16-B606-4FF2-8977-2A964106F22B}" srcOrd="0" destOrd="0" presId="urn:microsoft.com/office/officeart/2005/8/layout/default"/>
    <dgm:cxn modelId="{BF390CBE-BEA7-4A5B-B70A-8C2A39965595}" srcId="{9EA8FCBE-AF8E-446C-A5A5-14D3D3CF6067}" destId="{0531C8BB-5D17-4241-9DCC-AB32FDA28E38}" srcOrd="0" destOrd="0" parTransId="{D979975B-3873-4259-90D2-7278D768BED3}" sibTransId="{A1231FFE-91B4-4C4D-8CB6-5751D4E08656}"/>
    <dgm:cxn modelId="{B22A2FC3-70CF-4E80-AB66-C26259F6431D}" type="presOf" srcId="{9EA8FCBE-AF8E-446C-A5A5-14D3D3CF6067}" destId="{80195BB4-0B61-4C41-A076-1BF5FB7CC50D}" srcOrd="0" destOrd="0" presId="urn:microsoft.com/office/officeart/2005/8/layout/default"/>
    <dgm:cxn modelId="{2F581B97-820A-48E8-B092-539E10CCA3E2}" type="presParOf" srcId="{80195BB4-0B61-4C41-A076-1BF5FB7CC50D}" destId="{B93F8B16-B606-4FF2-8977-2A964106F22B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1B1CE41-BDB3-4AA3-9BE1-C84C7292423C}" type="doc">
      <dgm:prSet loTypeId="urn:microsoft.com/office/officeart/2009/3/layout/HorizontalOrganizationChart" loCatId="hierarchy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ADC5CCD1-AAEB-4B02-87DB-F92000C1175D}">
      <dgm:prSet phldrT="[Text]" custT="1"/>
      <dgm:spPr/>
      <dgm:t>
        <a:bodyPr/>
        <a:lstStyle/>
        <a:p>
          <a:r>
            <a:rPr lang="cs-CZ" sz="2000" dirty="0">
              <a:solidFill>
                <a:schemeClr val="tx1"/>
              </a:solidFill>
            </a:rPr>
            <a:t>Kvalitativní výzkum</a:t>
          </a:r>
        </a:p>
      </dgm:t>
    </dgm:pt>
    <dgm:pt modelId="{9F9E043C-3E78-4665-99E2-DE157F9FB95B}" type="parTrans" cxnId="{66ADC61B-5A07-452A-9C02-0B93A0993D72}">
      <dgm:prSet/>
      <dgm:spPr/>
      <dgm:t>
        <a:bodyPr/>
        <a:lstStyle/>
        <a:p>
          <a:endParaRPr lang="cs-CZ" sz="4000"/>
        </a:p>
      </dgm:t>
    </dgm:pt>
    <dgm:pt modelId="{7D1E7BB5-47DF-463A-B75D-F6CDACD04DE8}" type="sibTrans" cxnId="{66ADC61B-5A07-452A-9C02-0B93A0993D72}">
      <dgm:prSet/>
      <dgm:spPr/>
      <dgm:t>
        <a:bodyPr/>
        <a:lstStyle/>
        <a:p>
          <a:endParaRPr lang="cs-CZ" sz="4000"/>
        </a:p>
      </dgm:t>
    </dgm:pt>
    <dgm:pt modelId="{172D5D3D-6F87-4D41-930A-A50F0C9C9451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indent="0" algn="l"/>
          <a:r>
            <a:rPr lang="cs-CZ" sz="1600" b="0" dirty="0">
              <a:solidFill>
                <a:schemeClr val="tx1"/>
              </a:solidFill>
              <a:latin typeface="+mn-lt"/>
            </a:rPr>
            <a:t>Výchozí </a:t>
          </a:r>
          <a:r>
            <a:rPr lang="cs-CZ" sz="1600" b="1" dirty="0">
              <a:solidFill>
                <a:schemeClr val="tx1"/>
              </a:solidFill>
              <a:latin typeface="+mn-lt"/>
            </a:rPr>
            <a:t>přehledová studie </a:t>
          </a:r>
          <a:r>
            <a:rPr lang="cs-CZ" sz="1600" b="0" dirty="0">
              <a:solidFill>
                <a:schemeClr val="tx1"/>
              </a:solidFill>
              <a:latin typeface="+mn-lt"/>
            </a:rPr>
            <a:t>analyzující dostupná data</a:t>
          </a:r>
        </a:p>
      </dgm:t>
    </dgm:pt>
    <dgm:pt modelId="{6165D417-0965-4771-8A24-EAB39B53D729}" type="parTrans" cxnId="{2CD1FEC8-628F-463C-9225-8867132633FC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 sz="4000"/>
        </a:p>
      </dgm:t>
    </dgm:pt>
    <dgm:pt modelId="{544862A0-8097-4923-9962-8F59FBAE99A2}" type="sibTrans" cxnId="{2CD1FEC8-628F-463C-9225-8867132633FC}">
      <dgm:prSet/>
      <dgm:spPr/>
      <dgm:t>
        <a:bodyPr/>
        <a:lstStyle/>
        <a:p>
          <a:endParaRPr lang="cs-CZ" sz="4000"/>
        </a:p>
      </dgm:t>
    </dgm:pt>
    <dgm:pt modelId="{8D7FB289-70A8-4583-AC9D-DF07AF1AB26C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indent="0" algn="l"/>
          <a:r>
            <a:rPr lang="cs-CZ" sz="1600" b="1" dirty="0">
              <a:solidFill>
                <a:schemeClr val="tx1"/>
              </a:solidFill>
              <a:latin typeface="+mn-lt"/>
            </a:rPr>
            <a:t>Obsahový monitoring </a:t>
          </a:r>
          <a:r>
            <a:rPr lang="cs-CZ" sz="1600" dirty="0">
              <a:solidFill>
                <a:schemeClr val="tx1"/>
              </a:solidFill>
              <a:latin typeface="+mn-lt"/>
            </a:rPr>
            <a:t>lokálního tisku a radničních periodik</a:t>
          </a:r>
        </a:p>
      </dgm:t>
    </dgm:pt>
    <dgm:pt modelId="{A1B2B2A5-2425-422A-9D41-73E7C9596388}" type="parTrans" cxnId="{6C4DA23B-4A1D-40A8-8A46-BED8F420FD55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 sz="4000"/>
        </a:p>
      </dgm:t>
    </dgm:pt>
    <dgm:pt modelId="{383824C2-3F65-40CA-B276-72B7E0456168}" type="sibTrans" cxnId="{6C4DA23B-4A1D-40A8-8A46-BED8F420FD55}">
      <dgm:prSet/>
      <dgm:spPr/>
      <dgm:t>
        <a:bodyPr/>
        <a:lstStyle/>
        <a:p>
          <a:endParaRPr lang="cs-CZ" sz="4000"/>
        </a:p>
      </dgm:t>
    </dgm:pt>
    <dgm:pt modelId="{C57DDE6C-E801-459A-BD0D-446E5C34AF64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dirty="0">
              <a:solidFill>
                <a:schemeClr val="tx1"/>
              </a:solidFill>
              <a:latin typeface="+mn-lt"/>
            </a:rPr>
            <a:t>Diskuzní skupiny (</a:t>
          </a:r>
          <a:r>
            <a:rPr lang="cs-CZ" sz="1600" b="1" dirty="0" err="1">
              <a:solidFill>
                <a:schemeClr val="tx1"/>
              </a:solidFill>
              <a:latin typeface="+mn-lt"/>
            </a:rPr>
            <a:t>focus</a:t>
          </a:r>
          <a:r>
            <a:rPr lang="cs-CZ" sz="1600" b="1" dirty="0">
              <a:solidFill>
                <a:schemeClr val="tx1"/>
              </a:solidFill>
              <a:latin typeface="+mn-lt"/>
            </a:rPr>
            <a:t> </a:t>
          </a:r>
          <a:r>
            <a:rPr lang="cs-CZ" sz="1600" b="1" dirty="0" err="1">
              <a:solidFill>
                <a:schemeClr val="tx1"/>
              </a:solidFill>
              <a:latin typeface="+mn-lt"/>
            </a:rPr>
            <a:t>groups</a:t>
          </a:r>
          <a:r>
            <a:rPr lang="cs-CZ" sz="1600" dirty="0">
              <a:solidFill>
                <a:schemeClr val="tx1"/>
              </a:solidFill>
              <a:latin typeface="+mn-lt"/>
            </a:rPr>
            <a:t>)</a:t>
          </a:r>
        </a:p>
      </dgm:t>
    </dgm:pt>
    <dgm:pt modelId="{6922D230-AEE5-42C5-9592-5F35480E9A02}" type="parTrans" cxnId="{16577D18-D86C-428D-B55E-76B5C2D6969B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 sz="4000"/>
        </a:p>
      </dgm:t>
    </dgm:pt>
    <dgm:pt modelId="{CD19FED6-F1CF-4D96-8371-6870842A01CF}" type="sibTrans" cxnId="{16577D18-D86C-428D-B55E-76B5C2D6969B}">
      <dgm:prSet/>
      <dgm:spPr/>
      <dgm:t>
        <a:bodyPr/>
        <a:lstStyle/>
        <a:p>
          <a:endParaRPr lang="cs-CZ" sz="4000"/>
        </a:p>
      </dgm:t>
    </dgm:pt>
    <dgm:pt modelId="{83EFDA4C-92F4-4E95-A7BC-3CAD36A7005E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dirty="0">
              <a:solidFill>
                <a:schemeClr val="tx1"/>
              </a:solidFill>
              <a:latin typeface="+mn-lt"/>
            </a:rPr>
            <a:t>Protikorupční workshopy (</a:t>
          </a:r>
          <a:r>
            <a:rPr lang="cs-CZ" sz="1600" b="1" dirty="0">
              <a:solidFill>
                <a:schemeClr val="tx1"/>
              </a:solidFill>
              <a:latin typeface="+mn-lt"/>
            </a:rPr>
            <a:t>case </a:t>
          </a:r>
          <a:r>
            <a:rPr lang="cs-CZ" sz="1600" b="1" dirty="0" err="1">
              <a:solidFill>
                <a:schemeClr val="tx1"/>
              </a:solidFill>
              <a:latin typeface="+mn-lt"/>
            </a:rPr>
            <a:t>studies</a:t>
          </a:r>
          <a:r>
            <a:rPr lang="cs-CZ" sz="1600" dirty="0">
              <a:solidFill>
                <a:schemeClr val="tx1"/>
              </a:solidFill>
              <a:latin typeface="+mn-lt"/>
            </a:rPr>
            <a:t>)</a:t>
          </a:r>
        </a:p>
      </dgm:t>
    </dgm:pt>
    <dgm:pt modelId="{6F4584BE-CD83-4529-BC2C-F48A9C58709C}" type="parTrans" cxnId="{F310B4E4-7994-4026-AC5C-3393AE8EA41D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 sz="4000"/>
        </a:p>
      </dgm:t>
    </dgm:pt>
    <dgm:pt modelId="{BAE8DD70-F2CE-4C08-BDE0-FA0235E84E9A}" type="sibTrans" cxnId="{F310B4E4-7994-4026-AC5C-3393AE8EA41D}">
      <dgm:prSet/>
      <dgm:spPr/>
      <dgm:t>
        <a:bodyPr/>
        <a:lstStyle/>
        <a:p>
          <a:endParaRPr lang="cs-CZ" sz="4000"/>
        </a:p>
      </dgm:t>
    </dgm:pt>
    <dgm:pt modelId="{5FEBA9C1-6A7A-4FD6-A1E6-88751B31D634}">
      <dgm:prSet phldrT="[Text]" custT="1"/>
      <dgm:spPr/>
      <dgm:t>
        <a:bodyPr/>
        <a:lstStyle/>
        <a:p>
          <a:r>
            <a:rPr lang="cs-CZ" sz="2000" dirty="0">
              <a:solidFill>
                <a:schemeClr val="tx1"/>
              </a:solidFill>
            </a:rPr>
            <a:t>Kvantitativní výzkum</a:t>
          </a:r>
        </a:p>
      </dgm:t>
    </dgm:pt>
    <dgm:pt modelId="{DA19FA8C-D1B3-4C4A-AF5A-6037A573BD01}" type="parTrans" cxnId="{160D5528-8A82-4289-AAB4-74102AD44A34}">
      <dgm:prSet/>
      <dgm:spPr/>
      <dgm:t>
        <a:bodyPr/>
        <a:lstStyle/>
        <a:p>
          <a:endParaRPr lang="cs-CZ" sz="4000"/>
        </a:p>
      </dgm:t>
    </dgm:pt>
    <dgm:pt modelId="{5BE376FD-6A45-4A26-BCD6-772E103F88E1}" type="sibTrans" cxnId="{160D5528-8A82-4289-AAB4-74102AD44A34}">
      <dgm:prSet/>
      <dgm:spPr/>
      <dgm:t>
        <a:bodyPr/>
        <a:lstStyle/>
        <a:p>
          <a:endParaRPr lang="cs-CZ" sz="4000"/>
        </a:p>
      </dgm:t>
    </dgm:pt>
    <dgm:pt modelId="{52B97BF0-80D2-4BFE-80C9-A091BE4D173C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cs-CZ" sz="2000" dirty="0"/>
            <a:t>Sekundární výzkum </a:t>
          </a:r>
        </a:p>
        <a:p>
          <a:pPr>
            <a:spcAft>
              <a:spcPts val="0"/>
            </a:spcAft>
          </a:pPr>
          <a:r>
            <a:rPr lang="cs-CZ" sz="2000" dirty="0"/>
            <a:t>(</a:t>
          </a:r>
          <a:r>
            <a:rPr lang="cs-CZ" sz="2000" dirty="0" err="1"/>
            <a:t>desk</a:t>
          </a:r>
          <a:r>
            <a:rPr lang="cs-CZ" sz="2000" dirty="0"/>
            <a:t> </a:t>
          </a:r>
          <a:r>
            <a:rPr lang="cs-CZ" sz="2000" dirty="0" err="1"/>
            <a:t>research</a:t>
          </a:r>
          <a:r>
            <a:rPr lang="cs-CZ" sz="2000" dirty="0"/>
            <a:t>)</a:t>
          </a:r>
        </a:p>
      </dgm:t>
    </dgm:pt>
    <dgm:pt modelId="{A9B155AD-5F1D-4E8F-8F47-0FB845630272}" type="parTrans" cxnId="{4FD3224C-1A23-4630-B806-5652A9ECF7F4}">
      <dgm:prSet/>
      <dgm:spPr/>
      <dgm:t>
        <a:bodyPr/>
        <a:lstStyle/>
        <a:p>
          <a:endParaRPr lang="cs-CZ"/>
        </a:p>
      </dgm:t>
    </dgm:pt>
    <dgm:pt modelId="{779E3819-B5C5-48B4-A9AC-27D19539CD4F}" type="sibTrans" cxnId="{4FD3224C-1A23-4630-B806-5652A9ECF7F4}">
      <dgm:prSet/>
      <dgm:spPr/>
      <dgm:t>
        <a:bodyPr/>
        <a:lstStyle/>
        <a:p>
          <a:endParaRPr lang="cs-CZ"/>
        </a:p>
      </dgm:t>
    </dgm:pt>
    <dgm:pt modelId="{9D878565-6276-4DE0-94BB-43783E2A7EEB}">
      <dgm:prSet phldrT="[Text]" custT="1"/>
      <dgm:spPr/>
      <dgm:t>
        <a:bodyPr/>
        <a:lstStyle/>
        <a:p>
          <a:r>
            <a:rPr lang="cs-CZ" sz="2000" dirty="0">
              <a:solidFill>
                <a:schemeClr val="tx1"/>
              </a:solidFill>
            </a:rPr>
            <a:t>Kvalitativní výzkum</a:t>
          </a:r>
        </a:p>
      </dgm:t>
    </dgm:pt>
    <dgm:pt modelId="{E9D89861-6F6B-4B99-9170-B4F71A248413}" type="parTrans" cxnId="{C4C37A7C-E39E-456F-A79A-4A080BFFBF98}">
      <dgm:prSet/>
      <dgm:spPr/>
      <dgm:t>
        <a:bodyPr/>
        <a:lstStyle/>
        <a:p>
          <a:endParaRPr lang="cs-CZ"/>
        </a:p>
      </dgm:t>
    </dgm:pt>
    <dgm:pt modelId="{C289AC25-778B-4B0B-8ED5-2346DFFF6D8D}" type="sibTrans" cxnId="{C4C37A7C-E39E-456F-A79A-4A080BFFBF98}">
      <dgm:prSet/>
      <dgm:spPr/>
      <dgm:t>
        <a:bodyPr/>
        <a:lstStyle/>
        <a:p>
          <a:endParaRPr lang="cs-CZ"/>
        </a:p>
      </dgm:t>
    </dgm:pt>
    <dgm:pt modelId="{2AA38A87-ECC4-414D-9047-47CCCA83E735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cs-CZ" sz="2000" dirty="0"/>
            <a:t>Primární výzkum </a:t>
          </a:r>
        </a:p>
        <a:p>
          <a:pPr>
            <a:spcAft>
              <a:spcPts val="0"/>
            </a:spcAft>
          </a:pPr>
          <a:r>
            <a:rPr lang="cs-CZ" sz="2000" dirty="0"/>
            <a:t>(sběr a hodnocení dat)</a:t>
          </a:r>
        </a:p>
      </dgm:t>
    </dgm:pt>
    <dgm:pt modelId="{CE8B4F48-C07C-4AC6-9273-09BD50AC1091}" type="parTrans" cxnId="{C003DB44-89F6-41A5-AC04-5749CBF52B5D}">
      <dgm:prSet/>
      <dgm:spPr/>
      <dgm:t>
        <a:bodyPr/>
        <a:lstStyle/>
        <a:p>
          <a:endParaRPr lang="cs-CZ"/>
        </a:p>
      </dgm:t>
    </dgm:pt>
    <dgm:pt modelId="{5850F66C-F856-4DFE-8071-159E8CB72F96}" type="sibTrans" cxnId="{C003DB44-89F6-41A5-AC04-5749CBF52B5D}">
      <dgm:prSet/>
      <dgm:spPr/>
      <dgm:t>
        <a:bodyPr/>
        <a:lstStyle/>
        <a:p>
          <a:endParaRPr lang="cs-CZ"/>
        </a:p>
      </dgm:t>
    </dgm:pt>
    <dgm:pt modelId="{FD3D4548-0CA9-45EB-A91B-EB9A981D1BB9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b="1" dirty="0">
              <a:solidFill>
                <a:schemeClr val="tx1"/>
              </a:solidFill>
              <a:latin typeface="+mn-lt"/>
            </a:rPr>
            <a:t>Komparativní analýza </a:t>
          </a:r>
          <a:r>
            <a:rPr lang="cs-CZ" sz="1600" b="0" dirty="0">
              <a:solidFill>
                <a:schemeClr val="tx1"/>
              </a:solidFill>
              <a:latin typeface="+mn-lt"/>
            </a:rPr>
            <a:t>Strategie pro boj s podvody a korupcí</a:t>
          </a:r>
        </a:p>
      </dgm:t>
    </dgm:pt>
    <dgm:pt modelId="{0196D127-9967-4677-B598-91D9FFBD1013}" type="parTrans" cxnId="{7284BD3B-ED7A-448E-A658-96A103B4EE3A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/>
        </a:p>
      </dgm:t>
    </dgm:pt>
    <dgm:pt modelId="{60F958E5-6CEC-44C5-A921-C3B57B128531}" type="sibTrans" cxnId="{7284BD3B-ED7A-448E-A658-96A103B4EE3A}">
      <dgm:prSet/>
      <dgm:spPr/>
      <dgm:t>
        <a:bodyPr/>
        <a:lstStyle/>
        <a:p>
          <a:endParaRPr lang="cs-CZ"/>
        </a:p>
      </dgm:t>
    </dgm:pt>
    <dgm:pt modelId="{16B9F70F-EC38-4F79-BCA3-FF52F400E9EB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cs-CZ" sz="2000" dirty="0">
              <a:solidFill>
                <a:schemeClr val="tx1"/>
              </a:solidFill>
            </a:rPr>
            <a:t>Kvantitativní výzkum</a:t>
          </a:r>
          <a:endParaRPr lang="cs-CZ" sz="1600" b="0" dirty="0">
            <a:solidFill>
              <a:schemeClr val="tx1"/>
            </a:solidFill>
            <a:latin typeface="+mn-lt"/>
          </a:endParaRPr>
        </a:p>
      </dgm:t>
    </dgm:pt>
    <dgm:pt modelId="{6406777E-BB1D-4C9F-9CBC-E2716C000209}" type="parTrans" cxnId="{B410B010-1E20-4FCB-BD36-4C0D328DECB3}">
      <dgm:prSet/>
      <dgm:spPr/>
      <dgm:t>
        <a:bodyPr/>
        <a:lstStyle/>
        <a:p>
          <a:endParaRPr lang="cs-CZ"/>
        </a:p>
      </dgm:t>
    </dgm:pt>
    <dgm:pt modelId="{E1717222-4216-4841-9BF4-9D5E2BDFD83A}" type="sibTrans" cxnId="{B410B010-1E20-4FCB-BD36-4C0D328DECB3}">
      <dgm:prSet/>
      <dgm:spPr/>
      <dgm:t>
        <a:bodyPr/>
        <a:lstStyle/>
        <a:p>
          <a:endParaRPr lang="cs-CZ"/>
        </a:p>
      </dgm:t>
    </dgm:pt>
    <dgm:pt modelId="{9166F0AD-C65C-4B11-85FF-936DF3DB559E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indent="0" algn="l"/>
          <a:r>
            <a:rPr lang="cs-CZ" sz="1600" b="1" dirty="0">
              <a:solidFill>
                <a:schemeClr val="tx1"/>
              </a:solidFill>
              <a:latin typeface="+mn-lt"/>
            </a:rPr>
            <a:t>Obsahový monitoring </a:t>
          </a:r>
          <a:r>
            <a:rPr lang="cs-CZ" sz="1600" dirty="0">
              <a:solidFill>
                <a:schemeClr val="tx1"/>
              </a:solidFill>
              <a:latin typeface="+mn-lt"/>
            </a:rPr>
            <a:t>otevřených zdrojů</a:t>
          </a:r>
        </a:p>
      </dgm:t>
    </dgm:pt>
    <dgm:pt modelId="{F4B0C6BA-3D65-4114-BDCD-6DEA734753BE}" type="parTrans" cxnId="{7392E894-A63C-4648-B664-2AB5FBF71D57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/>
        </a:p>
      </dgm:t>
    </dgm:pt>
    <dgm:pt modelId="{8E082F1D-E565-4432-A05A-B4B63D4238F0}" type="sibTrans" cxnId="{7392E894-A63C-4648-B664-2AB5FBF71D57}">
      <dgm:prSet/>
      <dgm:spPr/>
      <dgm:t>
        <a:bodyPr/>
        <a:lstStyle/>
        <a:p>
          <a:endParaRPr lang="cs-CZ"/>
        </a:p>
      </dgm:t>
    </dgm:pt>
    <dgm:pt modelId="{C09E0794-3E55-47E0-8B54-CF24E62F3ED7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dirty="0" err="1">
              <a:solidFill>
                <a:schemeClr val="tx1"/>
              </a:solidFill>
              <a:latin typeface="+mn-lt"/>
            </a:rPr>
            <a:t>Semi</a:t>
          </a:r>
          <a:r>
            <a:rPr lang="cs-CZ" sz="1600" dirty="0">
              <a:solidFill>
                <a:schemeClr val="tx1"/>
              </a:solidFill>
              <a:latin typeface="+mn-lt"/>
            </a:rPr>
            <a:t>-strukturované rozhovory </a:t>
          </a:r>
          <a:r>
            <a:rPr lang="cs-CZ" sz="1600" b="1" dirty="0">
              <a:solidFill>
                <a:schemeClr val="tx1"/>
              </a:solidFill>
              <a:latin typeface="+mn-lt"/>
            </a:rPr>
            <a:t>(in-</a:t>
          </a:r>
          <a:r>
            <a:rPr lang="cs-CZ" sz="1600" b="1" dirty="0" err="1">
              <a:solidFill>
                <a:schemeClr val="tx1"/>
              </a:solidFill>
              <a:latin typeface="+mn-lt"/>
            </a:rPr>
            <a:t>depth</a:t>
          </a:r>
          <a:r>
            <a:rPr lang="cs-CZ" sz="1600" b="1" dirty="0">
              <a:solidFill>
                <a:schemeClr val="tx1"/>
              </a:solidFill>
              <a:latin typeface="+mn-lt"/>
            </a:rPr>
            <a:t> </a:t>
          </a:r>
          <a:r>
            <a:rPr lang="cs-CZ" sz="1600" b="1" dirty="0" err="1">
              <a:solidFill>
                <a:schemeClr val="tx1"/>
              </a:solidFill>
              <a:latin typeface="+mn-lt"/>
            </a:rPr>
            <a:t>interviews</a:t>
          </a:r>
          <a:r>
            <a:rPr lang="cs-CZ" sz="1600" dirty="0">
              <a:solidFill>
                <a:schemeClr val="tx1"/>
              </a:solidFill>
              <a:latin typeface="+mn-lt"/>
            </a:rPr>
            <a:t>)</a:t>
          </a:r>
        </a:p>
      </dgm:t>
    </dgm:pt>
    <dgm:pt modelId="{A096A148-15EF-4472-8433-47AB69EA3084}" type="parTrans" cxnId="{623FC2F0-5EAA-43D0-A730-5582EDF5FE80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/>
        </a:p>
      </dgm:t>
    </dgm:pt>
    <dgm:pt modelId="{A54D50CE-DC6C-4927-8762-C8C7D63DADB7}" type="sibTrans" cxnId="{623FC2F0-5EAA-43D0-A730-5582EDF5FE80}">
      <dgm:prSet/>
      <dgm:spPr/>
      <dgm:t>
        <a:bodyPr/>
        <a:lstStyle/>
        <a:p>
          <a:endParaRPr lang="cs-CZ"/>
        </a:p>
      </dgm:t>
    </dgm:pt>
    <dgm:pt modelId="{9FEF4F42-1ABE-4925-9699-9EBA324B56E7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b="1" dirty="0">
              <a:solidFill>
                <a:schemeClr val="tx1"/>
              </a:solidFill>
              <a:latin typeface="+mn-lt"/>
            </a:rPr>
            <a:t>Sociologické šetření </a:t>
          </a:r>
          <a:r>
            <a:rPr lang="cs-CZ" sz="1600" dirty="0">
              <a:solidFill>
                <a:schemeClr val="tx1"/>
              </a:solidFill>
              <a:latin typeface="+mn-lt"/>
            </a:rPr>
            <a:t>mezi zástupci samosprávy</a:t>
          </a:r>
        </a:p>
      </dgm:t>
    </dgm:pt>
    <dgm:pt modelId="{3DD38D69-D0FF-485F-8EA3-EAAB8D24CC1D}" type="parTrans" cxnId="{769D7998-993E-4979-A3F7-B15CA2F8D2B2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/>
        </a:p>
      </dgm:t>
    </dgm:pt>
    <dgm:pt modelId="{BD2DA512-A7BF-48BE-B6B7-C79438F33846}" type="sibTrans" cxnId="{769D7998-993E-4979-A3F7-B15CA2F8D2B2}">
      <dgm:prSet/>
      <dgm:spPr/>
      <dgm:t>
        <a:bodyPr/>
        <a:lstStyle/>
        <a:p>
          <a:endParaRPr lang="cs-CZ"/>
        </a:p>
      </dgm:t>
    </dgm:pt>
    <dgm:pt modelId="{2D616A5A-5D2D-4CBE-8D82-A5B73974EED2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b="1" dirty="0">
              <a:solidFill>
                <a:schemeClr val="tx1"/>
              </a:solidFill>
              <a:latin typeface="+mn-lt"/>
            </a:rPr>
            <a:t>Sociologické šetření </a:t>
          </a:r>
          <a:r>
            <a:rPr lang="cs-CZ" sz="1600" dirty="0">
              <a:solidFill>
                <a:schemeClr val="tx1"/>
              </a:solidFill>
              <a:latin typeface="+mn-lt"/>
            </a:rPr>
            <a:t>mezi veřejností</a:t>
          </a:r>
        </a:p>
      </dgm:t>
    </dgm:pt>
    <dgm:pt modelId="{81675677-A09A-48AB-AF37-4514C323CD91}" type="parTrans" cxnId="{AE95B722-5245-45F7-B484-CD1DAAC189D7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/>
        </a:p>
      </dgm:t>
    </dgm:pt>
    <dgm:pt modelId="{E6A5A2BA-1AF1-4A26-AFF2-6358524FFE7C}" type="sibTrans" cxnId="{AE95B722-5245-45F7-B484-CD1DAAC189D7}">
      <dgm:prSet/>
      <dgm:spPr/>
      <dgm:t>
        <a:bodyPr/>
        <a:lstStyle/>
        <a:p>
          <a:endParaRPr lang="cs-CZ"/>
        </a:p>
      </dgm:t>
    </dgm:pt>
    <dgm:pt modelId="{5E6AD6B3-B40F-4742-907A-FC4FFD60A698}" type="pres">
      <dgm:prSet presAssocID="{91B1CE41-BDB3-4AA3-9BE1-C84C7292423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3B8A02-D77A-4086-84AD-8BB54D18E1A9}" type="pres">
      <dgm:prSet presAssocID="{52B97BF0-80D2-4BFE-80C9-A091BE4D173C}" presName="hierRoot1" presStyleCnt="0">
        <dgm:presLayoutVars>
          <dgm:hierBranch val="init"/>
        </dgm:presLayoutVars>
      </dgm:prSet>
      <dgm:spPr/>
    </dgm:pt>
    <dgm:pt modelId="{6F912647-3CB3-4E8B-A67F-8A27D815C914}" type="pres">
      <dgm:prSet presAssocID="{52B97BF0-80D2-4BFE-80C9-A091BE4D173C}" presName="rootComposite1" presStyleCnt="0"/>
      <dgm:spPr/>
    </dgm:pt>
    <dgm:pt modelId="{97A62BF0-1A55-43BB-94CF-580A3755FBD9}" type="pres">
      <dgm:prSet presAssocID="{52B97BF0-80D2-4BFE-80C9-A091BE4D173C}" presName="rootText1" presStyleLbl="node0" presStyleIdx="0" presStyleCnt="2" custScaleX="272653" custScaleY="223486" custLinFactX="-13513" custLinFactNeighborX="-100000">
        <dgm:presLayoutVars>
          <dgm:chPref val="3"/>
        </dgm:presLayoutVars>
      </dgm:prSet>
      <dgm:spPr/>
    </dgm:pt>
    <dgm:pt modelId="{854F3DE2-1C1D-4154-ACE8-7C33A6E4D895}" type="pres">
      <dgm:prSet presAssocID="{52B97BF0-80D2-4BFE-80C9-A091BE4D173C}" presName="rootConnector1" presStyleLbl="node1" presStyleIdx="0" presStyleCnt="0"/>
      <dgm:spPr/>
    </dgm:pt>
    <dgm:pt modelId="{EC774E88-3DAC-4DF9-8939-03FC7ED54105}" type="pres">
      <dgm:prSet presAssocID="{52B97BF0-80D2-4BFE-80C9-A091BE4D173C}" presName="hierChild2" presStyleCnt="0"/>
      <dgm:spPr/>
    </dgm:pt>
    <dgm:pt modelId="{B9534F76-9652-40EC-8475-A79F1F55BFF0}" type="pres">
      <dgm:prSet presAssocID="{9F9E043C-3E78-4665-99E2-DE157F9FB95B}" presName="Name64" presStyleLbl="parChTrans1D2" presStyleIdx="0" presStyleCnt="4"/>
      <dgm:spPr/>
    </dgm:pt>
    <dgm:pt modelId="{341DF17E-FE5C-4E60-8F35-0413868B78B8}" type="pres">
      <dgm:prSet presAssocID="{ADC5CCD1-AAEB-4B02-87DB-F92000C1175D}" presName="hierRoot2" presStyleCnt="0">
        <dgm:presLayoutVars>
          <dgm:hierBranch val="init"/>
        </dgm:presLayoutVars>
      </dgm:prSet>
      <dgm:spPr/>
    </dgm:pt>
    <dgm:pt modelId="{45D88253-A1D3-4D75-9A2C-6D88ABD47180}" type="pres">
      <dgm:prSet presAssocID="{ADC5CCD1-AAEB-4B02-87DB-F92000C1175D}" presName="rootComposite" presStyleCnt="0"/>
      <dgm:spPr/>
    </dgm:pt>
    <dgm:pt modelId="{AA19AE56-D189-4A87-9BEF-2960A654CE39}" type="pres">
      <dgm:prSet presAssocID="{ADC5CCD1-AAEB-4B02-87DB-F92000C1175D}" presName="rootText" presStyleLbl="node2" presStyleIdx="0" presStyleCnt="4" custScaleX="286623" custScaleY="223486" custLinFactNeighborX="-3206">
        <dgm:presLayoutVars>
          <dgm:chPref val="3"/>
        </dgm:presLayoutVars>
      </dgm:prSet>
      <dgm:spPr/>
    </dgm:pt>
    <dgm:pt modelId="{CB11DEC9-7116-4AC3-8C23-A6160B26AC3C}" type="pres">
      <dgm:prSet presAssocID="{ADC5CCD1-AAEB-4B02-87DB-F92000C1175D}" presName="rootConnector" presStyleLbl="node2" presStyleIdx="0" presStyleCnt="4"/>
      <dgm:spPr/>
    </dgm:pt>
    <dgm:pt modelId="{DF799B80-4D6C-4FB7-93F4-7952B7E36705}" type="pres">
      <dgm:prSet presAssocID="{ADC5CCD1-AAEB-4B02-87DB-F92000C1175D}" presName="hierChild4" presStyleCnt="0"/>
      <dgm:spPr/>
    </dgm:pt>
    <dgm:pt modelId="{D5F0F6EA-8980-4AC5-B748-613A19FE5BFC}" type="pres">
      <dgm:prSet presAssocID="{0196D127-9967-4677-B598-91D9FFBD1013}" presName="Name64" presStyleLbl="parChTrans1D3" presStyleIdx="0" presStyleCnt="9"/>
      <dgm:spPr/>
    </dgm:pt>
    <dgm:pt modelId="{546CAAA6-552D-47C5-94C0-535D8B812819}" type="pres">
      <dgm:prSet presAssocID="{FD3D4548-0CA9-45EB-A91B-EB9A981D1BB9}" presName="hierRoot2" presStyleCnt="0">
        <dgm:presLayoutVars>
          <dgm:hierBranch val="init"/>
        </dgm:presLayoutVars>
      </dgm:prSet>
      <dgm:spPr/>
    </dgm:pt>
    <dgm:pt modelId="{3C693B02-562B-4C3D-82D4-9D6D26642FE6}" type="pres">
      <dgm:prSet presAssocID="{FD3D4548-0CA9-45EB-A91B-EB9A981D1BB9}" presName="rootComposite" presStyleCnt="0"/>
      <dgm:spPr/>
    </dgm:pt>
    <dgm:pt modelId="{2B4838DC-A11D-4382-907F-B906389CAC87}" type="pres">
      <dgm:prSet presAssocID="{FD3D4548-0CA9-45EB-A91B-EB9A981D1BB9}" presName="rootText" presStyleLbl="node3" presStyleIdx="0" presStyleCnt="9" custScaleX="515921" custLinFactNeighborX="17119">
        <dgm:presLayoutVars>
          <dgm:chPref val="3"/>
        </dgm:presLayoutVars>
      </dgm:prSet>
      <dgm:spPr/>
    </dgm:pt>
    <dgm:pt modelId="{F67D5177-C5C5-454B-9F70-30B7DD5E74D2}" type="pres">
      <dgm:prSet presAssocID="{FD3D4548-0CA9-45EB-A91B-EB9A981D1BB9}" presName="rootConnector" presStyleLbl="node3" presStyleIdx="0" presStyleCnt="9"/>
      <dgm:spPr/>
    </dgm:pt>
    <dgm:pt modelId="{AD9BFF4C-CCB1-40DF-BD7F-5A320F4F8ADC}" type="pres">
      <dgm:prSet presAssocID="{FD3D4548-0CA9-45EB-A91B-EB9A981D1BB9}" presName="hierChild4" presStyleCnt="0"/>
      <dgm:spPr/>
    </dgm:pt>
    <dgm:pt modelId="{7A1C095A-71ED-48CE-A5AA-87CCAF306103}" type="pres">
      <dgm:prSet presAssocID="{FD3D4548-0CA9-45EB-A91B-EB9A981D1BB9}" presName="hierChild5" presStyleCnt="0"/>
      <dgm:spPr/>
    </dgm:pt>
    <dgm:pt modelId="{752EB9DA-3886-41DE-BDAA-FF21E7931A46}" type="pres">
      <dgm:prSet presAssocID="{ADC5CCD1-AAEB-4B02-87DB-F92000C1175D}" presName="hierChild5" presStyleCnt="0"/>
      <dgm:spPr/>
    </dgm:pt>
    <dgm:pt modelId="{57A6B128-7A14-4181-8F32-03F925D1E080}" type="pres">
      <dgm:prSet presAssocID="{6406777E-BB1D-4C9F-9CBC-E2716C000209}" presName="Name64" presStyleLbl="parChTrans1D2" presStyleIdx="1" presStyleCnt="4"/>
      <dgm:spPr/>
    </dgm:pt>
    <dgm:pt modelId="{8D1DC3D7-AF05-46DF-A04C-3E743D0FFEC9}" type="pres">
      <dgm:prSet presAssocID="{16B9F70F-EC38-4F79-BCA3-FF52F400E9EB}" presName="hierRoot2" presStyleCnt="0">
        <dgm:presLayoutVars>
          <dgm:hierBranch val="init"/>
        </dgm:presLayoutVars>
      </dgm:prSet>
      <dgm:spPr/>
    </dgm:pt>
    <dgm:pt modelId="{4FFCDB6D-C1BD-478A-AE00-1102A3530441}" type="pres">
      <dgm:prSet presAssocID="{16B9F70F-EC38-4F79-BCA3-FF52F400E9EB}" presName="rootComposite" presStyleCnt="0"/>
      <dgm:spPr/>
    </dgm:pt>
    <dgm:pt modelId="{8440FF3A-E6D6-4253-B361-812DE24C3FD3}" type="pres">
      <dgm:prSet presAssocID="{16B9F70F-EC38-4F79-BCA3-FF52F400E9EB}" presName="rootText" presStyleLbl="node2" presStyleIdx="1" presStyleCnt="4" custScaleX="286623" custScaleY="223486" custLinFactNeighborX="-3038">
        <dgm:presLayoutVars>
          <dgm:chPref val="3"/>
        </dgm:presLayoutVars>
      </dgm:prSet>
      <dgm:spPr/>
    </dgm:pt>
    <dgm:pt modelId="{F6EA756D-5A2D-4608-9B29-42E783E40C97}" type="pres">
      <dgm:prSet presAssocID="{16B9F70F-EC38-4F79-BCA3-FF52F400E9EB}" presName="rootConnector" presStyleLbl="node2" presStyleIdx="1" presStyleCnt="4"/>
      <dgm:spPr/>
    </dgm:pt>
    <dgm:pt modelId="{A8F0AF1C-0FE6-4137-9B45-809209596D8B}" type="pres">
      <dgm:prSet presAssocID="{16B9F70F-EC38-4F79-BCA3-FF52F400E9EB}" presName="hierChild4" presStyleCnt="0"/>
      <dgm:spPr/>
    </dgm:pt>
    <dgm:pt modelId="{01CCC903-5F24-4F22-94A6-972B9678B16F}" type="pres">
      <dgm:prSet presAssocID="{6165D417-0965-4771-8A24-EAB39B53D729}" presName="Name64" presStyleLbl="parChTrans1D3" presStyleIdx="1" presStyleCnt="9"/>
      <dgm:spPr/>
    </dgm:pt>
    <dgm:pt modelId="{67D3A1AC-ED18-468C-8557-C562D0A95E0F}" type="pres">
      <dgm:prSet presAssocID="{172D5D3D-6F87-4D41-930A-A50F0C9C9451}" presName="hierRoot2" presStyleCnt="0">
        <dgm:presLayoutVars>
          <dgm:hierBranch val="init"/>
        </dgm:presLayoutVars>
      </dgm:prSet>
      <dgm:spPr/>
    </dgm:pt>
    <dgm:pt modelId="{3F219764-8340-44B9-BC08-87074502102B}" type="pres">
      <dgm:prSet presAssocID="{172D5D3D-6F87-4D41-930A-A50F0C9C9451}" presName="rootComposite" presStyleCnt="0"/>
      <dgm:spPr/>
    </dgm:pt>
    <dgm:pt modelId="{8FE74939-EA1E-4BD0-B125-2DDFAD8BD47F}" type="pres">
      <dgm:prSet presAssocID="{172D5D3D-6F87-4D41-930A-A50F0C9C9451}" presName="rootText" presStyleLbl="node3" presStyleIdx="1" presStyleCnt="9" custScaleX="515921" custLinFactNeighborX="17119">
        <dgm:presLayoutVars>
          <dgm:chPref val="3"/>
        </dgm:presLayoutVars>
      </dgm:prSet>
      <dgm:spPr/>
    </dgm:pt>
    <dgm:pt modelId="{61660E55-0C2D-456E-8B11-1CE5741EE27A}" type="pres">
      <dgm:prSet presAssocID="{172D5D3D-6F87-4D41-930A-A50F0C9C9451}" presName="rootConnector" presStyleLbl="node3" presStyleIdx="1" presStyleCnt="9"/>
      <dgm:spPr/>
    </dgm:pt>
    <dgm:pt modelId="{5C967E1C-E3AC-4A0B-9BE1-5483D2F9E037}" type="pres">
      <dgm:prSet presAssocID="{172D5D3D-6F87-4D41-930A-A50F0C9C9451}" presName="hierChild4" presStyleCnt="0"/>
      <dgm:spPr/>
    </dgm:pt>
    <dgm:pt modelId="{BC02D04E-ACE5-4C2D-A753-5477217777E4}" type="pres">
      <dgm:prSet presAssocID="{172D5D3D-6F87-4D41-930A-A50F0C9C9451}" presName="hierChild5" presStyleCnt="0"/>
      <dgm:spPr/>
    </dgm:pt>
    <dgm:pt modelId="{BD9A1688-3ED1-454A-8B61-C80FE676AC05}" type="pres">
      <dgm:prSet presAssocID="{F4B0C6BA-3D65-4114-BDCD-6DEA734753BE}" presName="Name64" presStyleLbl="parChTrans1D3" presStyleIdx="2" presStyleCnt="9"/>
      <dgm:spPr/>
    </dgm:pt>
    <dgm:pt modelId="{CACF5DCE-B67A-42EC-A313-31F6B7F10BE0}" type="pres">
      <dgm:prSet presAssocID="{9166F0AD-C65C-4B11-85FF-936DF3DB559E}" presName="hierRoot2" presStyleCnt="0">
        <dgm:presLayoutVars>
          <dgm:hierBranch val="init"/>
        </dgm:presLayoutVars>
      </dgm:prSet>
      <dgm:spPr/>
    </dgm:pt>
    <dgm:pt modelId="{C9496C58-41A4-466A-9B9A-164DE99707EB}" type="pres">
      <dgm:prSet presAssocID="{9166F0AD-C65C-4B11-85FF-936DF3DB559E}" presName="rootComposite" presStyleCnt="0"/>
      <dgm:spPr/>
    </dgm:pt>
    <dgm:pt modelId="{9301E534-85AD-46D8-90F5-61AC45F8D697}" type="pres">
      <dgm:prSet presAssocID="{9166F0AD-C65C-4B11-85FF-936DF3DB559E}" presName="rootText" presStyleLbl="node3" presStyleIdx="2" presStyleCnt="9" custScaleX="515921" custLinFactNeighborX="17119">
        <dgm:presLayoutVars>
          <dgm:chPref val="3"/>
        </dgm:presLayoutVars>
      </dgm:prSet>
      <dgm:spPr/>
    </dgm:pt>
    <dgm:pt modelId="{245CF7EF-3860-4D4E-A688-DC131FF6DC9F}" type="pres">
      <dgm:prSet presAssocID="{9166F0AD-C65C-4B11-85FF-936DF3DB559E}" presName="rootConnector" presStyleLbl="node3" presStyleIdx="2" presStyleCnt="9"/>
      <dgm:spPr/>
    </dgm:pt>
    <dgm:pt modelId="{3FEA674C-82E1-47E8-876D-7DF4767AA0D4}" type="pres">
      <dgm:prSet presAssocID="{9166F0AD-C65C-4B11-85FF-936DF3DB559E}" presName="hierChild4" presStyleCnt="0"/>
      <dgm:spPr/>
    </dgm:pt>
    <dgm:pt modelId="{C73BFCE8-F909-43A0-BAE7-BE2FDD77F8F4}" type="pres">
      <dgm:prSet presAssocID="{9166F0AD-C65C-4B11-85FF-936DF3DB559E}" presName="hierChild5" presStyleCnt="0"/>
      <dgm:spPr/>
    </dgm:pt>
    <dgm:pt modelId="{69F233C8-7EC1-4124-9CE7-F94DF8D3B15F}" type="pres">
      <dgm:prSet presAssocID="{A1B2B2A5-2425-422A-9D41-73E7C9596388}" presName="Name64" presStyleLbl="parChTrans1D3" presStyleIdx="3" presStyleCnt="9"/>
      <dgm:spPr/>
    </dgm:pt>
    <dgm:pt modelId="{F7A0E548-52A4-4DE5-A09D-BDEEBFEF5CFF}" type="pres">
      <dgm:prSet presAssocID="{8D7FB289-70A8-4583-AC9D-DF07AF1AB26C}" presName="hierRoot2" presStyleCnt="0">
        <dgm:presLayoutVars>
          <dgm:hierBranch val="init"/>
        </dgm:presLayoutVars>
      </dgm:prSet>
      <dgm:spPr/>
    </dgm:pt>
    <dgm:pt modelId="{5C94F867-6CAE-496A-8EE5-631ADEF882AB}" type="pres">
      <dgm:prSet presAssocID="{8D7FB289-70A8-4583-AC9D-DF07AF1AB26C}" presName="rootComposite" presStyleCnt="0"/>
      <dgm:spPr/>
    </dgm:pt>
    <dgm:pt modelId="{440B9410-6CC7-4D90-BA79-34BAD2A12EE3}" type="pres">
      <dgm:prSet presAssocID="{8D7FB289-70A8-4583-AC9D-DF07AF1AB26C}" presName="rootText" presStyleLbl="node3" presStyleIdx="3" presStyleCnt="9" custScaleX="515921" custLinFactNeighborX="17119">
        <dgm:presLayoutVars>
          <dgm:chPref val="3"/>
        </dgm:presLayoutVars>
      </dgm:prSet>
      <dgm:spPr/>
    </dgm:pt>
    <dgm:pt modelId="{550792FD-663E-430D-9B53-BF56BD357C4D}" type="pres">
      <dgm:prSet presAssocID="{8D7FB289-70A8-4583-AC9D-DF07AF1AB26C}" presName="rootConnector" presStyleLbl="node3" presStyleIdx="3" presStyleCnt="9"/>
      <dgm:spPr/>
    </dgm:pt>
    <dgm:pt modelId="{A90090D8-B980-4026-BBCD-8A75A9AE059A}" type="pres">
      <dgm:prSet presAssocID="{8D7FB289-70A8-4583-AC9D-DF07AF1AB26C}" presName="hierChild4" presStyleCnt="0"/>
      <dgm:spPr/>
    </dgm:pt>
    <dgm:pt modelId="{8F985A21-31E2-48C4-AFF5-1A2A71CC1029}" type="pres">
      <dgm:prSet presAssocID="{8D7FB289-70A8-4583-AC9D-DF07AF1AB26C}" presName="hierChild5" presStyleCnt="0"/>
      <dgm:spPr/>
    </dgm:pt>
    <dgm:pt modelId="{380094FE-DF46-4D01-AC9D-ED11CD1DE2C5}" type="pres">
      <dgm:prSet presAssocID="{16B9F70F-EC38-4F79-BCA3-FF52F400E9EB}" presName="hierChild5" presStyleCnt="0"/>
      <dgm:spPr/>
    </dgm:pt>
    <dgm:pt modelId="{01295015-8A81-43A0-B602-01494BF83844}" type="pres">
      <dgm:prSet presAssocID="{52B97BF0-80D2-4BFE-80C9-A091BE4D173C}" presName="hierChild3" presStyleCnt="0"/>
      <dgm:spPr/>
    </dgm:pt>
    <dgm:pt modelId="{FBB563B6-41C4-45BC-BE2D-8AA13555EA24}" type="pres">
      <dgm:prSet presAssocID="{2AA38A87-ECC4-414D-9047-47CCCA83E735}" presName="hierRoot1" presStyleCnt="0">
        <dgm:presLayoutVars>
          <dgm:hierBranch val="init"/>
        </dgm:presLayoutVars>
      </dgm:prSet>
      <dgm:spPr/>
    </dgm:pt>
    <dgm:pt modelId="{E439ECD7-4D2A-4288-B928-B48575FAF718}" type="pres">
      <dgm:prSet presAssocID="{2AA38A87-ECC4-414D-9047-47CCCA83E735}" presName="rootComposite1" presStyleCnt="0"/>
      <dgm:spPr/>
    </dgm:pt>
    <dgm:pt modelId="{D7CF11DB-1B14-4A3C-8C5D-A25DADE3384F}" type="pres">
      <dgm:prSet presAssocID="{2AA38A87-ECC4-414D-9047-47CCCA83E735}" presName="rootText1" presStyleLbl="node0" presStyleIdx="1" presStyleCnt="2" custScaleX="272653" custScaleY="223486" custLinFactX="-13513" custLinFactNeighborX="-100000">
        <dgm:presLayoutVars>
          <dgm:chPref val="3"/>
        </dgm:presLayoutVars>
      </dgm:prSet>
      <dgm:spPr/>
    </dgm:pt>
    <dgm:pt modelId="{42895371-B68F-4C0C-8927-B262E19D8D23}" type="pres">
      <dgm:prSet presAssocID="{2AA38A87-ECC4-414D-9047-47CCCA83E735}" presName="rootConnector1" presStyleLbl="node1" presStyleIdx="0" presStyleCnt="0"/>
      <dgm:spPr/>
    </dgm:pt>
    <dgm:pt modelId="{04AB37B8-34CA-4952-AF45-DD1AC15AF136}" type="pres">
      <dgm:prSet presAssocID="{2AA38A87-ECC4-414D-9047-47CCCA83E735}" presName="hierChild2" presStyleCnt="0"/>
      <dgm:spPr/>
    </dgm:pt>
    <dgm:pt modelId="{1AC46644-C447-4782-A9D3-CA616323F5B5}" type="pres">
      <dgm:prSet presAssocID="{E9D89861-6F6B-4B99-9170-B4F71A248413}" presName="Name64" presStyleLbl="parChTrans1D2" presStyleIdx="2" presStyleCnt="4"/>
      <dgm:spPr/>
    </dgm:pt>
    <dgm:pt modelId="{533E986C-4CAE-4D4B-9DD2-0905BB7C6F86}" type="pres">
      <dgm:prSet presAssocID="{9D878565-6276-4DE0-94BB-43783E2A7EEB}" presName="hierRoot2" presStyleCnt="0">
        <dgm:presLayoutVars>
          <dgm:hierBranch val="init"/>
        </dgm:presLayoutVars>
      </dgm:prSet>
      <dgm:spPr/>
    </dgm:pt>
    <dgm:pt modelId="{B9ED77AC-677B-45D3-A70E-D7E29CB9F7DB}" type="pres">
      <dgm:prSet presAssocID="{9D878565-6276-4DE0-94BB-43783E2A7EEB}" presName="rootComposite" presStyleCnt="0"/>
      <dgm:spPr/>
    </dgm:pt>
    <dgm:pt modelId="{20E5C42F-30EE-41A4-B0C4-6BC6572B1711}" type="pres">
      <dgm:prSet presAssocID="{9D878565-6276-4DE0-94BB-43783E2A7EEB}" presName="rootText" presStyleLbl="node2" presStyleIdx="2" presStyleCnt="4" custScaleX="286623" custScaleY="223486" custLinFactNeighborX="-3206">
        <dgm:presLayoutVars>
          <dgm:chPref val="3"/>
        </dgm:presLayoutVars>
      </dgm:prSet>
      <dgm:spPr/>
    </dgm:pt>
    <dgm:pt modelId="{E62FF670-CF5E-4C11-B852-FF9C46E3FD70}" type="pres">
      <dgm:prSet presAssocID="{9D878565-6276-4DE0-94BB-43783E2A7EEB}" presName="rootConnector" presStyleLbl="node2" presStyleIdx="2" presStyleCnt="4"/>
      <dgm:spPr/>
    </dgm:pt>
    <dgm:pt modelId="{ABB03A12-682C-4778-98C9-396B9F9F7055}" type="pres">
      <dgm:prSet presAssocID="{9D878565-6276-4DE0-94BB-43783E2A7EEB}" presName="hierChild4" presStyleCnt="0"/>
      <dgm:spPr/>
    </dgm:pt>
    <dgm:pt modelId="{03444581-3B12-49A8-9936-6FF5E41A1445}" type="pres">
      <dgm:prSet presAssocID="{A096A148-15EF-4472-8433-47AB69EA3084}" presName="Name64" presStyleLbl="parChTrans1D3" presStyleIdx="4" presStyleCnt="9"/>
      <dgm:spPr/>
    </dgm:pt>
    <dgm:pt modelId="{7BF37992-5348-42C6-87F6-9E9437469EA3}" type="pres">
      <dgm:prSet presAssocID="{C09E0794-3E55-47E0-8B54-CF24E62F3ED7}" presName="hierRoot2" presStyleCnt="0">
        <dgm:presLayoutVars>
          <dgm:hierBranch val="init"/>
        </dgm:presLayoutVars>
      </dgm:prSet>
      <dgm:spPr/>
    </dgm:pt>
    <dgm:pt modelId="{D6D38AA6-6027-4925-B75F-8B0A9A645031}" type="pres">
      <dgm:prSet presAssocID="{C09E0794-3E55-47E0-8B54-CF24E62F3ED7}" presName="rootComposite" presStyleCnt="0"/>
      <dgm:spPr/>
    </dgm:pt>
    <dgm:pt modelId="{6C967D7A-D645-47EA-BB93-FFBAF70A08BC}" type="pres">
      <dgm:prSet presAssocID="{C09E0794-3E55-47E0-8B54-CF24E62F3ED7}" presName="rootText" presStyleLbl="node3" presStyleIdx="4" presStyleCnt="9" custScaleX="515921" custLinFactNeighborX="17119">
        <dgm:presLayoutVars>
          <dgm:chPref val="3"/>
        </dgm:presLayoutVars>
      </dgm:prSet>
      <dgm:spPr/>
    </dgm:pt>
    <dgm:pt modelId="{31C46B98-37F9-4E7B-88D0-4C28CF59E636}" type="pres">
      <dgm:prSet presAssocID="{C09E0794-3E55-47E0-8B54-CF24E62F3ED7}" presName="rootConnector" presStyleLbl="node3" presStyleIdx="4" presStyleCnt="9"/>
      <dgm:spPr/>
    </dgm:pt>
    <dgm:pt modelId="{4947420C-1859-4C1D-9F7C-82110C6C52D5}" type="pres">
      <dgm:prSet presAssocID="{C09E0794-3E55-47E0-8B54-CF24E62F3ED7}" presName="hierChild4" presStyleCnt="0"/>
      <dgm:spPr/>
    </dgm:pt>
    <dgm:pt modelId="{474446AC-9F7F-4E40-9219-B0C6A48D2CE5}" type="pres">
      <dgm:prSet presAssocID="{C09E0794-3E55-47E0-8B54-CF24E62F3ED7}" presName="hierChild5" presStyleCnt="0"/>
      <dgm:spPr/>
    </dgm:pt>
    <dgm:pt modelId="{8BF342BD-9C40-48A6-9DDF-962DDA1A9B44}" type="pres">
      <dgm:prSet presAssocID="{6922D230-AEE5-42C5-9592-5F35480E9A02}" presName="Name64" presStyleLbl="parChTrans1D3" presStyleIdx="5" presStyleCnt="9"/>
      <dgm:spPr/>
    </dgm:pt>
    <dgm:pt modelId="{AA98536F-83A0-420F-96AE-46AEA6F38B11}" type="pres">
      <dgm:prSet presAssocID="{C57DDE6C-E801-459A-BD0D-446E5C34AF64}" presName="hierRoot2" presStyleCnt="0">
        <dgm:presLayoutVars>
          <dgm:hierBranch val="init"/>
        </dgm:presLayoutVars>
      </dgm:prSet>
      <dgm:spPr/>
    </dgm:pt>
    <dgm:pt modelId="{F3D69D22-C61A-4007-801D-EE4AAD89C819}" type="pres">
      <dgm:prSet presAssocID="{C57DDE6C-E801-459A-BD0D-446E5C34AF64}" presName="rootComposite" presStyleCnt="0"/>
      <dgm:spPr/>
    </dgm:pt>
    <dgm:pt modelId="{BA993AD7-B025-4D6F-9D8E-BDFCCFD32624}" type="pres">
      <dgm:prSet presAssocID="{C57DDE6C-E801-459A-BD0D-446E5C34AF64}" presName="rootText" presStyleLbl="node3" presStyleIdx="5" presStyleCnt="9" custScaleX="515921" custLinFactNeighborX="17119">
        <dgm:presLayoutVars>
          <dgm:chPref val="3"/>
        </dgm:presLayoutVars>
      </dgm:prSet>
      <dgm:spPr/>
    </dgm:pt>
    <dgm:pt modelId="{BF1D438F-D986-4869-8EAF-6ED7C4CBE09F}" type="pres">
      <dgm:prSet presAssocID="{C57DDE6C-E801-459A-BD0D-446E5C34AF64}" presName="rootConnector" presStyleLbl="node3" presStyleIdx="5" presStyleCnt="9"/>
      <dgm:spPr/>
    </dgm:pt>
    <dgm:pt modelId="{42027637-1FEF-4D16-B68F-815BC714C563}" type="pres">
      <dgm:prSet presAssocID="{C57DDE6C-E801-459A-BD0D-446E5C34AF64}" presName="hierChild4" presStyleCnt="0"/>
      <dgm:spPr/>
    </dgm:pt>
    <dgm:pt modelId="{BDB310B4-969E-44BC-BB9C-C58F7E57DD35}" type="pres">
      <dgm:prSet presAssocID="{C57DDE6C-E801-459A-BD0D-446E5C34AF64}" presName="hierChild5" presStyleCnt="0"/>
      <dgm:spPr/>
    </dgm:pt>
    <dgm:pt modelId="{9D3752BB-0861-41A3-9BFB-7FC907B96FAE}" type="pres">
      <dgm:prSet presAssocID="{6F4584BE-CD83-4529-BC2C-F48A9C58709C}" presName="Name64" presStyleLbl="parChTrans1D3" presStyleIdx="6" presStyleCnt="9"/>
      <dgm:spPr/>
    </dgm:pt>
    <dgm:pt modelId="{6F9E8FE2-0153-4D9A-8F80-CCB6A2A3AACA}" type="pres">
      <dgm:prSet presAssocID="{83EFDA4C-92F4-4E95-A7BC-3CAD36A7005E}" presName="hierRoot2" presStyleCnt="0">
        <dgm:presLayoutVars>
          <dgm:hierBranch val="init"/>
        </dgm:presLayoutVars>
      </dgm:prSet>
      <dgm:spPr/>
    </dgm:pt>
    <dgm:pt modelId="{0B8C62FD-8683-40C2-A541-764855419AB5}" type="pres">
      <dgm:prSet presAssocID="{83EFDA4C-92F4-4E95-A7BC-3CAD36A7005E}" presName="rootComposite" presStyleCnt="0"/>
      <dgm:spPr/>
    </dgm:pt>
    <dgm:pt modelId="{43A38F54-56E1-410B-BC87-24DC4203AA14}" type="pres">
      <dgm:prSet presAssocID="{83EFDA4C-92F4-4E95-A7BC-3CAD36A7005E}" presName="rootText" presStyleLbl="node3" presStyleIdx="6" presStyleCnt="9" custScaleX="515921" custLinFactNeighborX="17119">
        <dgm:presLayoutVars>
          <dgm:chPref val="3"/>
        </dgm:presLayoutVars>
      </dgm:prSet>
      <dgm:spPr/>
    </dgm:pt>
    <dgm:pt modelId="{75D8438D-63CA-4790-86BC-D06780F48E2E}" type="pres">
      <dgm:prSet presAssocID="{83EFDA4C-92F4-4E95-A7BC-3CAD36A7005E}" presName="rootConnector" presStyleLbl="node3" presStyleIdx="6" presStyleCnt="9"/>
      <dgm:spPr/>
    </dgm:pt>
    <dgm:pt modelId="{31EC2253-8A9B-4B90-B24B-312AA104E2A4}" type="pres">
      <dgm:prSet presAssocID="{83EFDA4C-92F4-4E95-A7BC-3CAD36A7005E}" presName="hierChild4" presStyleCnt="0"/>
      <dgm:spPr/>
    </dgm:pt>
    <dgm:pt modelId="{BEF5A45D-3F08-44E8-AC4D-73D76CC5E00C}" type="pres">
      <dgm:prSet presAssocID="{83EFDA4C-92F4-4E95-A7BC-3CAD36A7005E}" presName="hierChild5" presStyleCnt="0"/>
      <dgm:spPr/>
    </dgm:pt>
    <dgm:pt modelId="{9613255B-805F-4DF2-B9BD-EC9E0BF30FC1}" type="pres">
      <dgm:prSet presAssocID="{9D878565-6276-4DE0-94BB-43783E2A7EEB}" presName="hierChild5" presStyleCnt="0"/>
      <dgm:spPr/>
    </dgm:pt>
    <dgm:pt modelId="{7363B351-F084-4EB4-AA19-78014C26C4BA}" type="pres">
      <dgm:prSet presAssocID="{DA19FA8C-D1B3-4C4A-AF5A-6037A573BD01}" presName="Name64" presStyleLbl="parChTrans1D2" presStyleIdx="3" presStyleCnt="4"/>
      <dgm:spPr/>
    </dgm:pt>
    <dgm:pt modelId="{CE90B5C2-57E6-4EB4-A9FD-BBBC44B67B44}" type="pres">
      <dgm:prSet presAssocID="{5FEBA9C1-6A7A-4FD6-A1E6-88751B31D634}" presName="hierRoot2" presStyleCnt="0">
        <dgm:presLayoutVars>
          <dgm:hierBranch val="init"/>
        </dgm:presLayoutVars>
      </dgm:prSet>
      <dgm:spPr/>
    </dgm:pt>
    <dgm:pt modelId="{76633380-2E33-4518-AEEE-74837D3118E1}" type="pres">
      <dgm:prSet presAssocID="{5FEBA9C1-6A7A-4FD6-A1E6-88751B31D634}" presName="rootComposite" presStyleCnt="0"/>
      <dgm:spPr/>
    </dgm:pt>
    <dgm:pt modelId="{FBCEBB23-2976-4BD7-ABC4-084947D0843B}" type="pres">
      <dgm:prSet presAssocID="{5FEBA9C1-6A7A-4FD6-A1E6-88751B31D634}" presName="rootText" presStyleLbl="node2" presStyleIdx="3" presStyleCnt="4" custScaleX="286623" custScaleY="223486" custLinFactNeighborX="-3206">
        <dgm:presLayoutVars>
          <dgm:chPref val="3"/>
        </dgm:presLayoutVars>
      </dgm:prSet>
      <dgm:spPr/>
    </dgm:pt>
    <dgm:pt modelId="{7CE762F3-7476-4652-875C-3DB7489B6B12}" type="pres">
      <dgm:prSet presAssocID="{5FEBA9C1-6A7A-4FD6-A1E6-88751B31D634}" presName="rootConnector" presStyleLbl="node2" presStyleIdx="3" presStyleCnt="4"/>
      <dgm:spPr/>
    </dgm:pt>
    <dgm:pt modelId="{820092D7-D637-4DEA-83EA-55E76B8796A2}" type="pres">
      <dgm:prSet presAssocID="{5FEBA9C1-6A7A-4FD6-A1E6-88751B31D634}" presName="hierChild4" presStyleCnt="0"/>
      <dgm:spPr/>
    </dgm:pt>
    <dgm:pt modelId="{87CC6417-1534-4AB5-9890-F7DD54E8297D}" type="pres">
      <dgm:prSet presAssocID="{3DD38D69-D0FF-485F-8EA3-EAAB8D24CC1D}" presName="Name64" presStyleLbl="parChTrans1D3" presStyleIdx="7" presStyleCnt="9"/>
      <dgm:spPr/>
    </dgm:pt>
    <dgm:pt modelId="{FDE21D0E-5FA8-4532-B083-C59942402740}" type="pres">
      <dgm:prSet presAssocID="{9FEF4F42-1ABE-4925-9699-9EBA324B56E7}" presName="hierRoot2" presStyleCnt="0">
        <dgm:presLayoutVars>
          <dgm:hierBranch val="init"/>
        </dgm:presLayoutVars>
      </dgm:prSet>
      <dgm:spPr/>
    </dgm:pt>
    <dgm:pt modelId="{340C5116-0B21-4DBF-9D5D-95EB255D4772}" type="pres">
      <dgm:prSet presAssocID="{9FEF4F42-1ABE-4925-9699-9EBA324B56E7}" presName="rootComposite" presStyleCnt="0"/>
      <dgm:spPr/>
    </dgm:pt>
    <dgm:pt modelId="{41CA038E-DE7C-4705-BB35-1B7EE75CCA5E}" type="pres">
      <dgm:prSet presAssocID="{9FEF4F42-1ABE-4925-9699-9EBA324B56E7}" presName="rootText" presStyleLbl="node3" presStyleIdx="7" presStyleCnt="9" custScaleX="515921" custLinFactNeighborX="17119">
        <dgm:presLayoutVars>
          <dgm:chPref val="3"/>
        </dgm:presLayoutVars>
      </dgm:prSet>
      <dgm:spPr/>
    </dgm:pt>
    <dgm:pt modelId="{8FB50DC3-016A-4FF3-BA4F-C54A517EDB02}" type="pres">
      <dgm:prSet presAssocID="{9FEF4F42-1ABE-4925-9699-9EBA324B56E7}" presName="rootConnector" presStyleLbl="node3" presStyleIdx="7" presStyleCnt="9"/>
      <dgm:spPr/>
    </dgm:pt>
    <dgm:pt modelId="{676C4926-73EB-418B-84A7-9FCB5CB14E67}" type="pres">
      <dgm:prSet presAssocID="{9FEF4F42-1ABE-4925-9699-9EBA324B56E7}" presName="hierChild4" presStyleCnt="0"/>
      <dgm:spPr/>
    </dgm:pt>
    <dgm:pt modelId="{FCD6BE1A-F599-4B10-B0CF-F3ACB20DFA3D}" type="pres">
      <dgm:prSet presAssocID="{9FEF4F42-1ABE-4925-9699-9EBA324B56E7}" presName="hierChild5" presStyleCnt="0"/>
      <dgm:spPr/>
    </dgm:pt>
    <dgm:pt modelId="{3DA3AD9E-6A53-4BB9-9E33-F40EE3D674AE}" type="pres">
      <dgm:prSet presAssocID="{81675677-A09A-48AB-AF37-4514C323CD91}" presName="Name64" presStyleLbl="parChTrans1D3" presStyleIdx="8" presStyleCnt="9"/>
      <dgm:spPr/>
    </dgm:pt>
    <dgm:pt modelId="{504C761B-704B-49BF-839C-7A117AE2781D}" type="pres">
      <dgm:prSet presAssocID="{2D616A5A-5D2D-4CBE-8D82-A5B73974EED2}" presName="hierRoot2" presStyleCnt="0">
        <dgm:presLayoutVars>
          <dgm:hierBranch val="init"/>
        </dgm:presLayoutVars>
      </dgm:prSet>
      <dgm:spPr/>
    </dgm:pt>
    <dgm:pt modelId="{D852C187-83AC-45D9-8BAD-C3C9CDC30E77}" type="pres">
      <dgm:prSet presAssocID="{2D616A5A-5D2D-4CBE-8D82-A5B73974EED2}" presName="rootComposite" presStyleCnt="0"/>
      <dgm:spPr/>
    </dgm:pt>
    <dgm:pt modelId="{64C1025A-D75A-47DC-ACAA-FAFD7F5AC454}" type="pres">
      <dgm:prSet presAssocID="{2D616A5A-5D2D-4CBE-8D82-A5B73974EED2}" presName="rootText" presStyleLbl="node3" presStyleIdx="8" presStyleCnt="9" custScaleX="515921" custLinFactNeighborX="17119">
        <dgm:presLayoutVars>
          <dgm:chPref val="3"/>
        </dgm:presLayoutVars>
      </dgm:prSet>
      <dgm:spPr/>
    </dgm:pt>
    <dgm:pt modelId="{BDA3B75D-2DE7-4755-995E-849DD6D72DD2}" type="pres">
      <dgm:prSet presAssocID="{2D616A5A-5D2D-4CBE-8D82-A5B73974EED2}" presName="rootConnector" presStyleLbl="node3" presStyleIdx="8" presStyleCnt="9"/>
      <dgm:spPr/>
    </dgm:pt>
    <dgm:pt modelId="{352C46E6-46C9-4CED-A063-9133F8B56E56}" type="pres">
      <dgm:prSet presAssocID="{2D616A5A-5D2D-4CBE-8D82-A5B73974EED2}" presName="hierChild4" presStyleCnt="0"/>
      <dgm:spPr/>
    </dgm:pt>
    <dgm:pt modelId="{5C7BDA29-5173-4A0A-8165-73BB4C981FD7}" type="pres">
      <dgm:prSet presAssocID="{2D616A5A-5D2D-4CBE-8D82-A5B73974EED2}" presName="hierChild5" presStyleCnt="0"/>
      <dgm:spPr/>
    </dgm:pt>
    <dgm:pt modelId="{60CEB409-6CDD-4E87-A359-76F2F39707CF}" type="pres">
      <dgm:prSet presAssocID="{5FEBA9C1-6A7A-4FD6-A1E6-88751B31D634}" presName="hierChild5" presStyleCnt="0"/>
      <dgm:spPr/>
    </dgm:pt>
    <dgm:pt modelId="{DC5E4B64-D876-41FD-A3F3-6EB3888EFF8C}" type="pres">
      <dgm:prSet presAssocID="{2AA38A87-ECC4-414D-9047-47CCCA83E735}" presName="hierChild3" presStyleCnt="0"/>
      <dgm:spPr/>
    </dgm:pt>
  </dgm:ptLst>
  <dgm:cxnLst>
    <dgm:cxn modelId="{16CB0D09-7850-4A40-8395-2E3F6C780F61}" type="presOf" srcId="{6165D417-0965-4771-8A24-EAB39B53D729}" destId="{01CCC903-5F24-4F22-94A6-972B9678B16F}" srcOrd="0" destOrd="0" presId="urn:microsoft.com/office/officeart/2009/3/layout/HorizontalOrganizationChart"/>
    <dgm:cxn modelId="{3B1B3C0C-81D1-4B94-8C5C-717437AC4243}" type="presOf" srcId="{C09E0794-3E55-47E0-8B54-CF24E62F3ED7}" destId="{31C46B98-37F9-4E7B-88D0-4C28CF59E636}" srcOrd="1" destOrd="0" presId="urn:microsoft.com/office/officeart/2009/3/layout/HorizontalOrganizationChart"/>
    <dgm:cxn modelId="{B410B010-1E20-4FCB-BD36-4C0D328DECB3}" srcId="{52B97BF0-80D2-4BFE-80C9-A091BE4D173C}" destId="{16B9F70F-EC38-4F79-BCA3-FF52F400E9EB}" srcOrd="1" destOrd="0" parTransId="{6406777E-BB1D-4C9F-9CBC-E2716C000209}" sibTransId="{E1717222-4216-4841-9BF4-9D5E2BDFD83A}"/>
    <dgm:cxn modelId="{0ED57F13-67C3-41E9-87AE-8EFAECC7CD47}" type="presOf" srcId="{6922D230-AEE5-42C5-9592-5F35480E9A02}" destId="{8BF342BD-9C40-48A6-9DDF-962DDA1A9B44}" srcOrd="0" destOrd="0" presId="urn:microsoft.com/office/officeart/2009/3/layout/HorizontalOrganizationChart"/>
    <dgm:cxn modelId="{2AB81C16-B5BF-42F2-978C-7306A31B05FE}" type="presOf" srcId="{6406777E-BB1D-4C9F-9CBC-E2716C000209}" destId="{57A6B128-7A14-4181-8F32-03F925D1E080}" srcOrd="0" destOrd="0" presId="urn:microsoft.com/office/officeart/2009/3/layout/HorizontalOrganizationChart"/>
    <dgm:cxn modelId="{16577D18-D86C-428D-B55E-76B5C2D6969B}" srcId="{9D878565-6276-4DE0-94BB-43783E2A7EEB}" destId="{C57DDE6C-E801-459A-BD0D-446E5C34AF64}" srcOrd="1" destOrd="0" parTransId="{6922D230-AEE5-42C5-9592-5F35480E9A02}" sibTransId="{CD19FED6-F1CF-4D96-8371-6870842A01CF}"/>
    <dgm:cxn modelId="{7CE2D61A-0FAC-4503-BD76-0E569FF3AC5D}" type="presOf" srcId="{8D7FB289-70A8-4583-AC9D-DF07AF1AB26C}" destId="{440B9410-6CC7-4D90-BA79-34BAD2A12EE3}" srcOrd="0" destOrd="0" presId="urn:microsoft.com/office/officeart/2009/3/layout/HorizontalOrganizationChart"/>
    <dgm:cxn modelId="{D407431B-E476-4DF2-A1F8-87D9B32104C6}" type="presOf" srcId="{3DD38D69-D0FF-485F-8EA3-EAAB8D24CC1D}" destId="{87CC6417-1534-4AB5-9890-F7DD54E8297D}" srcOrd="0" destOrd="0" presId="urn:microsoft.com/office/officeart/2009/3/layout/HorizontalOrganizationChart"/>
    <dgm:cxn modelId="{66ADC61B-5A07-452A-9C02-0B93A0993D72}" srcId="{52B97BF0-80D2-4BFE-80C9-A091BE4D173C}" destId="{ADC5CCD1-AAEB-4B02-87DB-F92000C1175D}" srcOrd="0" destOrd="0" parTransId="{9F9E043C-3E78-4665-99E2-DE157F9FB95B}" sibTransId="{7D1E7BB5-47DF-463A-B75D-F6CDACD04DE8}"/>
    <dgm:cxn modelId="{B87A1521-D7BA-4388-A291-1B4A71D126C1}" type="presOf" srcId="{ADC5CCD1-AAEB-4B02-87DB-F92000C1175D}" destId="{CB11DEC9-7116-4AC3-8C23-A6160B26AC3C}" srcOrd="1" destOrd="0" presId="urn:microsoft.com/office/officeart/2009/3/layout/HorizontalOrganizationChart"/>
    <dgm:cxn modelId="{AE95B722-5245-45F7-B484-CD1DAAC189D7}" srcId="{5FEBA9C1-6A7A-4FD6-A1E6-88751B31D634}" destId="{2D616A5A-5D2D-4CBE-8D82-A5B73974EED2}" srcOrd="1" destOrd="0" parTransId="{81675677-A09A-48AB-AF37-4514C323CD91}" sibTransId="{E6A5A2BA-1AF1-4A26-AFF2-6358524FFE7C}"/>
    <dgm:cxn modelId="{152FD622-6829-42F2-A604-CD7B8D65BB82}" type="presOf" srcId="{91B1CE41-BDB3-4AA3-9BE1-C84C7292423C}" destId="{5E6AD6B3-B40F-4742-907A-FC4FFD60A698}" srcOrd="0" destOrd="0" presId="urn:microsoft.com/office/officeart/2009/3/layout/HorizontalOrganizationChart"/>
    <dgm:cxn modelId="{5ED23125-04DF-4080-BD85-6965B28028D2}" type="presOf" srcId="{9FEF4F42-1ABE-4925-9699-9EBA324B56E7}" destId="{8FB50DC3-016A-4FF3-BA4F-C54A517EDB02}" srcOrd="1" destOrd="0" presId="urn:microsoft.com/office/officeart/2009/3/layout/HorizontalOrganizationChart"/>
    <dgm:cxn modelId="{160D5528-8A82-4289-AAB4-74102AD44A34}" srcId="{2AA38A87-ECC4-414D-9047-47CCCA83E735}" destId="{5FEBA9C1-6A7A-4FD6-A1E6-88751B31D634}" srcOrd="1" destOrd="0" parTransId="{DA19FA8C-D1B3-4C4A-AF5A-6037A573BD01}" sibTransId="{5BE376FD-6A45-4A26-BCD6-772E103F88E1}"/>
    <dgm:cxn modelId="{67FBDF2C-01BA-4A13-A0B3-3E8BA7F023C1}" type="presOf" srcId="{52B97BF0-80D2-4BFE-80C9-A091BE4D173C}" destId="{97A62BF0-1A55-43BB-94CF-580A3755FBD9}" srcOrd="0" destOrd="0" presId="urn:microsoft.com/office/officeart/2009/3/layout/HorizontalOrganizationChart"/>
    <dgm:cxn modelId="{546F4C2E-5415-4A5B-95D0-598FE5CDC660}" type="presOf" srcId="{9F9E043C-3E78-4665-99E2-DE157F9FB95B}" destId="{B9534F76-9652-40EC-8475-A79F1F55BFF0}" srcOrd="0" destOrd="0" presId="urn:microsoft.com/office/officeart/2009/3/layout/HorizontalOrganizationChart"/>
    <dgm:cxn modelId="{E84F512F-B377-4CA2-8919-26860D9C8B38}" type="presOf" srcId="{F4B0C6BA-3D65-4114-BDCD-6DEA734753BE}" destId="{BD9A1688-3ED1-454A-8B61-C80FE676AC05}" srcOrd="0" destOrd="0" presId="urn:microsoft.com/office/officeart/2009/3/layout/HorizontalOrganizationChart"/>
    <dgm:cxn modelId="{A3FD5A2F-3633-44CA-BC29-00A52F6B9F66}" type="presOf" srcId="{83EFDA4C-92F4-4E95-A7BC-3CAD36A7005E}" destId="{43A38F54-56E1-410B-BC87-24DC4203AA14}" srcOrd="0" destOrd="0" presId="urn:microsoft.com/office/officeart/2009/3/layout/HorizontalOrganizationChart"/>
    <dgm:cxn modelId="{594BB033-2B45-46D3-897F-48E737CD8AD1}" type="presOf" srcId="{5FEBA9C1-6A7A-4FD6-A1E6-88751B31D634}" destId="{FBCEBB23-2976-4BD7-ABC4-084947D0843B}" srcOrd="0" destOrd="0" presId="urn:microsoft.com/office/officeart/2009/3/layout/HorizontalOrganizationChart"/>
    <dgm:cxn modelId="{E9008137-234F-4CE2-AB2F-A590B76F4A83}" type="presOf" srcId="{9166F0AD-C65C-4B11-85FF-936DF3DB559E}" destId="{9301E534-85AD-46D8-90F5-61AC45F8D697}" srcOrd="0" destOrd="0" presId="urn:microsoft.com/office/officeart/2009/3/layout/HorizontalOrganizationChart"/>
    <dgm:cxn modelId="{47979738-774C-4223-AB18-A8126346DE3F}" type="presOf" srcId="{FD3D4548-0CA9-45EB-A91B-EB9A981D1BB9}" destId="{2B4838DC-A11D-4382-907F-B906389CAC87}" srcOrd="0" destOrd="0" presId="urn:microsoft.com/office/officeart/2009/3/layout/HorizontalOrganizationChart"/>
    <dgm:cxn modelId="{6C4DA23B-4A1D-40A8-8A46-BED8F420FD55}" srcId="{16B9F70F-EC38-4F79-BCA3-FF52F400E9EB}" destId="{8D7FB289-70A8-4583-AC9D-DF07AF1AB26C}" srcOrd="2" destOrd="0" parTransId="{A1B2B2A5-2425-422A-9D41-73E7C9596388}" sibTransId="{383824C2-3F65-40CA-B276-72B7E0456168}"/>
    <dgm:cxn modelId="{7284BD3B-ED7A-448E-A658-96A103B4EE3A}" srcId="{ADC5CCD1-AAEB-4B02-87DB-F92000C1175D}" destId="{FD3D4548-0CA9-45EB-A91B-EB9A981D1BB9}" srcOrd="0" destOrd="0" parTransId="{0196D127-9967-4677-B598-91D9FFBD1013}" sibTransId="{60F958E5-6CEC-44C5-A921-C3B57B128531}"/>
    <dgm:cxn modelId="{6C95EE3E-C423-4462-ADB9-F5445FA90DBA}" type="presOf" srcId="{52B97BF0-80D2-4BFE-80C9-A091BE4D173C}" destId="{854F3DE2-1C1D-4154-ACE8-7C33A6E4D895}" srcOrd="1" destOrd="0" presId="urn:microsoft.com/office/officeart/2009/3/layout/HorizontalOrganizationChart"/>
    <dgm:cxn modelId="{EF37A75D-864C-43AF-97FE-195B64552379}" type="presOf" srcId="{E9D89861-6F6B-4B99-9170-B4F71A248413}" destId="{1AC46644-C447-4782-A9D3-CA616323F5B5}" srcOrd="0" destOrd="0" presId="urn:microsoft.com/office/officeart/2009/3/layout/HorizontalOrganizationChart"/>
    <dgm:cxn modelId="{2C9A9E5E-408B-4BDC-B155-72CBA0C6DC29}" type="presOf" srcId="{C09E0794-3E55-47E0-8B54-CF24E62F3ED7}" destId="{6C967D7A-D645-47EA-BB93-FFBAF70A08BC}" srcOrd="0" destOrd="0" presId="urn:microsoft.com/office/officeart/2009/3/layout/HorizontalOrganizationChart"/>
    <dgm:cxn modelId="{CADBC760-139E-4B44-B718-5B69C2704326}" type="presOf" srcId="{16B9F70F-EC38-4F79-BCA3-FF52F400E9EB}" destId="{F6EA756D-5A2D-4608-9B29-42E783E40C97}" srcOrd="1" destOrd="0" presId="urn:microsoft.com/office/officeart/2009/3/layout/HorizontalOrganizationChart"/>
    <dgm:cxn modelId="{DF5DE241-9759-4053-93CB-C8A9A8B46E89}" type="presOf" srcId="{16B9F70F-EC38-4F79-BCA3-FF52F400E9EB}" destId="{8440FF3A-E6D6-4253-B361-812DE24C3FD3}" srcOrd="0" destOrd="0" presId="urn:microsoft.com/office/officeart/2009/3/layout/HorizontalOrganizationChart"/>
    <dgm:cxn modelId="{C003DB44-89F6-41A5-AC04-5749CBF52B5D}" srcId="{91B1CE41-BDB3-4AA3-9BE1-C84C7292423C}" destId="{2AA38A87-ECC4-414D-9047-47CCCA83E735}" srcOrd="1" destOrd="0" parTransId="{CE8B4F48-C07C-4AC6-9273-09BD50AC1091}" sibTransId="{5850F66C-F856-4DFE-8071-159E8CB72F96}"/>
    <dgm:cxn modelId="{CA492246-CE2B-46B7-9BDA-708754701310}" type="presOf" srcId="{172D5D3D-6F87-4D41-930A-A50F0C9C9451}" destId="{61660E55-0C2D-456E-8B11-1CE5741EE27A}" srcOrd="1" destOrd="0" presId="urn:microsoft.com/office/officeart/2009/3/layout/HorizontalOrganizationChart"/>
    <dgm:cxn modelId="{4FD3224C-1A23-4630-B806-5652A9ECF7F4}" srcId="{91B1CE41-BDB3-4AA3-9BE1-C84C7292423C}" destId="{52B97BF0-80D2-4BFE-80C9-A091BE4D173C}" srcOrd="0" destOrd="0" parTransId="{A9B155AD-5F1D-4E8F-8F47-0FB845630272}" sibTransId="{779E3819-B5C5-48B4-A9AC-27D19539CD4F}"/>
    <dgm:cxn modelId="{56D0D46C-F743-494A-ADE6-60DD070386CD}" type="presOf" srcId="{9166F0AD-C65C-4B11-85FF-936DF3DB559E}" destId="{245CF7EF-3860-4D4E-A688-DC131FF6DC9F}" srcOrd="1" destOrd="0" presId="urn:microsoft.com/office/officeart/2009/3/layout/HorizontalOrganizationChart"/>
    <dgm:cxn modelId="{91890E4E-DB8E-4AA6-B910-3AF7F1D1E618}" type="presOf" srcId="{5FEBA9C1-6A7A-4FD6-A1E6-88751B31D634}" destId="{7CE762F3-7476-4652-875C-3DB7489B6B12}" srcOrd="1" destOrd="0" presId="urn:microsoft.com/office/officeart/2009/3/layout/HorizontalOrganizationChart"/>
    <dgm:cxn modelId="{42507D4F-4C17-48C2-AABD-149F31CEBC1E}" type="presOf" srcId="{2D616A5A-5D2D-4CBE-8D82-A5B73974EED2}" destId="{BDA3B75D-2DE7-4755-995E-849DD6D72DD2}" srcOrd="1" destOrd="0" presId="urn:microsoft.com/office/officeart/2009/3/layout/HorizontalOrganizationChart"/>
    <dgm:cxn modelId="{237B1C56-213F-4058-9C0A-C09826FCA134}" type="presOf" srcId="{A1B2B2A5-2425-422A-9D41-73E7C9596388}" destId="{69F233C8-7EC1-4124-9CE7-F94DF8D3B15F}" srcOrd="0" destOrd="0" presId="urn:microsoft.com/office/officeart/2009/3/layout/HorizontalOrganizationChart"/>
    <dgm:cxn modelId="{7D8EBF76-A5D4-471B-906C-56A762A92A0A}" type="presOf" srcId="{2AA38A87-ECC4-414D-9047-47CCCA83E735}" destId="{42895371-B68F-4C0C-8927-B262E19D8D23}" srcOrd="1" destOrd="0" presId="urn:microsoft.com/office/officeart/2009/3/layout/HorizontalOrganizationChart"/>
    <dgm:cxn modelId="{C4C37A7C-E39E-456F-A79A-4A080BFFBF98}" srcId="{2AA38A87-ECC4-414D-9047-47CCCA83E735}" destId="{9D878565-6276-4DE0-94BB-43783E2A7EEB}" srcOrd="0" destOrd="0" parTransId="{E9D89861-6F6B-4B99-9170-B4F71A248413}" sibTransId="{C289AC25-778B-4B0B-8ED5-2346DFFF6D8D}"/>
    <dgm:cxn modelId="{4A7DFF7F-6094-41F8-B5BE-638CA346875A}" type="presOf" srcId="{2AA38A87-ECC4-414D-9047-47CCCA83E735}" destId="{D7CF11DB-1B14-4A3C-8C5D-A25DADE3384F}" srcOrd="0" destOrd="0" presId="urn:microsoft.com/office/officeart/2009/3/layout/HorizontalOrganizationChart"/>
    <dgm:cxn modelId="{35C7D681-0056-4562-B4C8-B2693F760126}" type="presOf" srcId="{C57DDE6C-E801-459A-BD0D-446E5C34AF64}" destId="{BF1D438F-D986-4869-8EAF-6ED7C4CBE09F}" srcOrd="1" destOrd="0" presId="urn:microsoft.com/office/officeart/2009/3/layout/HorizontalOrganizationChart"/>
    <dgm:cxn modelId="{17765489-554C-4252-8BB4-BC56989B41E1}" type="presOf" srcId="{DA19FA8C-D1B3-4C4A-AF5A-6037A573BD01}" destId="{7363B351-F084-4EB4-AA19-78014C26C4BA}" srcOrd="0" destOrd="0" presId="urn:microsoft.com/office/officeart/2009/3/layout/HorizontalOrganizationChart"/>
    <dgm:cxn modelId="{7392E894-A63C-4648-B664-2AB5FBF71D57}" srcId="{16B9F70F-EC38-4F79-BCA3-FF52F400E9EB}" destId="{9166F0AD-C65C-4B11-85FF-936DF3DB559E}" srcOrd="1" destOrd="0" parTransId="{F4B0C6BA-3D65-4114-BDCD-6DEA734753BE}" sibTransId="{8E082F1D-E565-4432-A05A-B4B63D4238F0}"/>
    <dgm:cxn modelId="{1992CF97-9BE7-4B6E-8094-391AF568A7E4}" type="presOf" srcId="{83EFDA4C-92F4-4E95-A7BC-3CAD36A7005E}" destId="{75D8438D-63CA-4790-86BC-D06780F48E2E}" srcOrd="1" destOrd="0" presId="urn:microsoft.com/office/officeart/2009/3/layout/HorizontalOrganizationChart"/>
    <dgm:cxn modelId="{769D7998-993E-4979-A3F7-B15CA2F8D2B2}" srcId="{5FEBA9C1-6A7A-4FD6-A1E6-88751B31D634}" destId="{9FEF4F42-1ABE-4925-9699-9EBA324B56E7}" srcOrd="0" destOrd="0" parTransId="{3DD38D69-D0FF-485F-8EA3-EAAB8D24CC1D}" sibTransId="{BD2DA512-A7BF-48BE-B6B7-C79438F33846}"/>
    <dgm:cxn modelId="{F9E14E99-6A0C-4706-8B6F-185097B3770C}" type="presOf" srcId="{172D5D3D-6F87-4D41-930A-A50F0C9C9451}" destId="{8FE74939-EA1E-4BD0-B125-2DDFAD8BD47F}" srcOrd="0" destOrd="0" presId="urn:microsoft.com/office/officeart/2009/3/layout/HorizontalOrganizationChart"/>
    <dgm:cxn modelId="{C04B099B-EDDD-47AF-ACF7-E496952F48DB}" type="presOf" srcId="{81675677-A09A-48AB-AF37-4514C323CD91}" destId="{3DA3AD9E-6A53-4BB9-9E33-F40EE3D674AE}" srcOrd="0" destOrd="0" presId="urn:microsoft.com/office/officeart/2009/3/layout/HorizontalOrganizationChart"/>
    <dgm:cxn modelId="{6B82A3A6-A54B-4ACC-91BC-E2854AD7432E}" type="presOf" srcId="{9FEF4F42-1ABE-4925-9699-9EBA324B56E7}" destId="{41CA038E-DE7C-4705-BB35-1B7EE75CCA5E}" srcOrd="0" destOrd="0" presId="urn:microsoft.com/office/officeart/2009/3/layout/HorizontalOrganizationChart"/>
    <dgm:cxn modelId="{BF1168A8-91F9-48F8-B0B6-FC345455ABC3}" type="presOf" srcId="{8D7FB289-70A8-4583-AC9D-DF07AF1AB26C}" destId="{550792FD-663E-430D-9B53-BF56BD357C4D}" srcOrd="1" destOrd="0" presId="urn:microsoft.com/office/officeart/2009/3/layout/HorizontalOrganizationChart"/>
    <dgm:cxn modelId="{891CEFAF-4734-4E7C-9383-48C0185F579A}" type="presOf" srcId="{ADC5CCD1-AAEB-4B02-87DB-F92000C1175D}" destId="{AA19AE56-D189-4A87-9BEF-2960A654CE39}" srcOrd="0" destOrd="0" presId="urn:microsoft.com/office/officeart/2009/3/layout/HorizontalOrganizationChart"/>
    <dgm:cxn modelId="{A51EE2B5-1922-43B8-B7DD-913B5E21F36A}" type="presOf" srcId="{C57DDE6C-E801-459A-BD0D-446E5C34AF64}" destId="{BA993AD7-B025-4D6F-9D8E-BDFCCFD32624}" srcOrd="0" destOrd="0" presId="urn:microsoft.com/office/officeart/2009/3/layout/HorizontalOrganizationChart"/>
    <dgm:cxn modelId="{2CD1FEC8-628F-463C-9225-8867132633FC}" srcId="{16B9F70F-EC38-4F79-BCA3-FF52F400E9EB}" destId="{172D5D3D-6F87-4D41-930A-A50F0C9C9451}" srcOrd="0" destOrd="0" parTransId="{6165D417-0965-4771-8A24-EAB39B53D729}" sibTransId="{544862A0-8097-4923-9962-8F59FBAE99A2}"/>
    <dgm:cxn modelId="{D70B75CA-76E3-4A76-B9EB-ABF658E04289}" type="presOf" srcId="{FD3D4548-0CA9-45EB-A91B-EB9A981D1BB9}" destId="{F67D5177-C5C5-454B-9F70-30B7DD5E74D2}" srcOrd="1" destOrd="0" presId="urn:microsoft.com/office/officeart/2009/3/layout/HorizontalOrganizationChart"/>
    <dgm:cxn modelId="{3327A5DB-0540-48BA-AB19-D873C88907BC}" type="presOf" srcId="{9D878565-6276-4DE0-94BB-43783E2A7EEB}" destId="{20E5C42F-30EE-41A4-B0C4-6BC6572B1711}" srcOrd="0" destOrd="0" presId="urn:microsoft.com/office/officeart/2009/3/layout/HorizontalOrganizationChart"/>
    <dgm:cxn modelId="{9E3646E1-CB9C-4194-BCAB-BFCFB1DC3FC1}" type="presOf" srcId="{6F4584BE-CD83-4529-BC2C-F48A9C58709C}" destId="{9D3752BB-0861-41A3-9BFB-7FC907B96FAE}" srcOrd="0" destOrd="0" presId="urn:microsoft.com/office/officeart/2009/3/layout/HorizontalOrganizationChart"/>
    <dgm:cxn modelId="{F310B4E4-7994-4026-AC5C-3393AE8EA41D}" srcId="{9D878565-6276-4DE0-94BB-43783E2A7EEB}" destId="{83EFDA4C-92F4-4E95-A7BC-3CAD36A7005E}" srcOrd="2" destOrd="0" parTransId="{6F4584BE-CD83-4529-BC2C-F48A9C58709C}" sibTransId="{BAE8DD70-F2CE-4C08-BDE0-FA0235E84E9A}"/>
    <dgm:cxn modelId="{F62394E8-7161-4280-B81A-3AA5A06ED9C0}" type="presOf" srcId="{0196D127-9967-4677-B598-91D9FFBD1013}" destId="{D5F0F6EA-8980-4AC5-B748-613A19FE5BFC}" srcOrd="0" destOrd="0" presId="urn:microsoft.com/office/officeart/2009/3/layout/HorizontalOrganizationChart"/>
    <dgm:cxn modelId="{623FC2F0-5EAA-43D0-A730-5582EDF5FE80}" srcId="{9D878565-6276-4DE0-94BB-43783E2A7EEB}" destId="{C09E0794-3E55-47E0-8B54-CF24E62F3ED7}" srcOrd="0" destOrd="0" parTransId="{A096A148-15EF-4472-8433-47AB69EA3084}" sibTransId="{A54D50CE-DC6C-4927-8762-C8C7D63DADB7}"/>
    <dgm:cxn modelId="{080AE0FB-4CF7-449F-8C7A-8BCB860CA836}" type="presOf" srcId="{9D878565-6276-4DE0-94BB-43783E2A7EEB}" destId="{E62FF670-CF5E-4C11-B852-FF9C46E3FD70}" srcOrd="1" destOrd="0" presId="urn:microsoft.com/office/officeart/2009/3/layout/HorizontalOrganizationChart"/>
    <dgm:cxn modelId="{9D0E61FC-EF43-42BE-A1F9-77B634C809CF}" type="presOf" srcId="{A096A148-15EF-4472-8433-47AB69EA3084}" destId="{03444581-3B12-49A8-9936-6FF5E41A1445}" srcOrd="0" destOrd="0" presId="urn:microsoft.com/office/officeart/2009/3/layout/HorizontalOrganizationChart"/>
    <dgm:cxn modelId="{04B69DFE-A315-49A0-93EE-AD51DC73B282}" type="presOf" srcId="{2D616A5A-5D2D-4CBE-8D82-A5B73974EED2}" destId="{64C1025A-D75A-47DC-ACAA-FAFD7F5AC454}" srcOrd="0" destOrd="0" presId="urn:microsoft.com/office/officeart/2009/3/layout/HorizontalOrganizationChart"/>
    <dgm:cxn modelId="{B68876DB-EB5B-4998-824D-AE50153AD5E1}" type="presParOf" srcId="{5E6AD6B3-B40F-4742-907A-FC4FFD60A698}" destId="{6E3B8A02-D77A-4086-84AD-8BB54D18E1A9}" srcOrd="0" destOrd="0" presId="urn:microsoft.com/office/officeart/2009/3/layout/HorizontalOrganizationChart"/>
    <dgm:cxn modelId="{29E7E861-2A61-42C1-A0B3-2BEFC7F81B43}" type="presParOf" srcId="{6E3B8A02-D77A-4086-84AD-8BB54D18E1A9}" destId="{6F912647-3CB3-4E8B-A67F-8A27D815C914}" srcOrd="0" destOrd="0" presId="urn:microsoft.com/office/officeart/2009/3/layout/HorizontalOrganizationChart"/>
    <dgm:cxn modelId="{655420F1-0D93-4E54-8E4A-FCE3BC6DB0D3}" type="presParOf" srcId="{6F912647-3CB3-4E8B-A67F-8A27D815C914}" destId="{97A62BF0-1A55-43BB-94CF-580A3755FBD9}" srcOrd="0" destOrd="0" presId="urn:microsoft.com/office/officeart/2009/3/layout/HorizontalOrganizationChart"/>
    <dgm:cxn modelId="{40E68F50-36AB-4C2F-8977-7FC0FE78D03E}" type="presParOf" srcId="{6F912647-3CB3-4E8B-A67F-8A27D815C914}" destId="{854F3DE2-1C1D-4154-ACE8-7C33A6E4D895}" srcOrd="1" destOrd="0" presId="urn:microsoft.com/office/officeart/2009/3/layout/HorizontalOrganizationChart"/>
    <dgm:cxn modelId="{153F5C5A-EDEF-4FEB-B54A-AE04E94CB6DD}" type="presParOf" srcId="{6E3B8A02-D77A-4086-84AD-8BB54D18E1A9}" destId="{EC774E88-3DAC-4DF9-8939-03FC7ED54105}" srcOrd="1" destOrd="0" presId="urn:microsoft.com/office/officeart/2009/3/layout/HorizontalOrganizationChart"/>
    <dgm:cxn modelId="{60F520D8-09B6-470A-BBAE-17E20043F707}" type="presParOf" srcId="{EC774E88-3DAC-4DF9-8939-03FC7ED54105}" destId="{B9534F76-9652-40EC-8475-A79F1F55BFF0}" srcOrd="0" destOrd="0" presId="urn:microsoft.com/office/officeart/2009/3/layout/HorizontalOrganizationChart"/>
    <dgm:cxn modelId="{7C4A3D18-F065-4E58-96CE-0BDA295AA605}" type="presParOf" srcId="{EC774E88-3DAC-4DF9-8939-03FC7ED54105}" destId="{341DF17E-FE5C-4E60-8F35-0413868B78B8}" srcOrd="1" destOrd="0" presId="urn:microsoft.com/office/officeart/2009/3/layout/HorizontalOrganizationChart"/>
    <dgm:cxn modelId="{C63A1537-08FE-472E-814F-81B4A3AFC8B8}" type="presParOf" srcId="{341DF17E-FE5C-4E60-8F35-0413868B78B8}" destId="{45D88253-A1D3-4D75-9A2C-6D88ABD47180}" srcOrd="0" destOrd="0" presId="urn:microsoft.com/office/officeart/2009/3/layout/HorizontalOrganizationChart"/>
    <dgm:cxn modelId="{779554D3-1325-42F7-8A63-5290F6F0147B}" type="presParOf" srcId="{45D88253-A1D3-4D75-9A2C-6D88ABD47180}" destId="{AA19AE56-D189-4A87-9BEF-2960A654CE39}" srcOrd="0" destOrd="0" presId="urn:microsoft.com/office/officeart/2009/3/layout/HorizontalOrganizationChart"/>
    <dgm:cxn modelId="{5610C8FD-E7FD-4161-87CA-F5A6684244F1}" type="presParOf" srcId="{45D88253-A1D3-4D75-9A2C-6D88ABD47180}" destId="{CB11DEC9-7116-4AC3-8C23-A6160B26AC3C}" srcOrd="1" destOrd="0" presId="urn:microsoft.com/office/officeart/2009/3/layout/HorizontalOrganizationChart"/>
    <dgm:cxn modelId="{8E177FE6-C3BC-4C10-9E90-BF7D0A8DC140}" type="presParOf" srcId="{341DF17E-FE5C-4E60-8F35-0413868B78B8}" destId="{DF799B80-4D6C-4FB7-93F4-7952B7E36705}" srcOrd="1" destOrd="0" presId="urn:microsoft.com/office/officeart/2009/3/layout/HorizontalOrganizationChart"/>
    <dgm:cxn modelId="{7449F881-D0FF-44E6-BF0C-5AE53A276C07}" type="presParOf" srcId="{DF799B80-4D6C-4FB7-93F4-7952B7E36705}" destId="{D5F0F6EA-8980-4AC5-B748-613A19FE5BFC}" srcOrd="0" destOrd="0" presId="urn:microsoft.com/office/officeart/2009/3/layout/HorizontalOrganizationChart"/>
    <dgm:cxn modelId="{61D3103A-6CC6-4591-8F2C-FDE03A0081E6}" type="presParOf" srcId="{DF799B80-4D6C-4FB7-93F4-7952B7E36705}" destId="{546CAAA6-552D-47C5-94C0-535D8B812819}" srcOrd="1" destOrd="0" presId="urn:microsoft.com/office/officeart/2009/3/layout/HorizontalOrganizationChart"/>
    <dgm:cxn modelId="{8ABD0FC0-0270-47D5-8A66-40BAD98FE66C}" type="presParOf" srcId="{546CAAA6-552D-47C5-94C0-535D8B812819}" destId="{3C693B02-562B-4C3D-82D4-9D6D26642FE6}" srcOrd="0" destOrd="0" presId="urn:microsoft.com/office/officeart/2009/3/layout/HorizontalOrganizationChart"/>
    <dgm:cxn modelId="{94229EA9-7D34-44D7-A082-C306505290A0}" type="presParOf" srcId="{3C693B02-562B-4C3D-82D4-9D6D26642FE6}" destId="{2B4838DC-A11D-4382-907F-B906389CAC87}" srcOrd="0" destOrd="0" presId="urn:microsoft.com/office/officeart/2009/3/layout/HorizontalOrganizationChart"/>
    <dgm:cxn modelId="{79AD9965-C578-4FF6-9353-52E87024217E}" type="presParOf" srcId="{3C693B02-562B-4C3D-82D4-9D6D26642FE6}" destId="{F67D5177-C5C5-454B-9F70-30B7DD5E74D2}" srcOrd="1" destOrd="0" presId="urn:microsoft.com/office/officeart/2009/3/layout/HorizontalOrganizationChart"/>
    <dgm:cxn modelId="{D8C4B5EA-6A8D-4C55-95F9-7956485F356F}" type="presParOf" srcId="{546CAAA6-552D-47C5-94C0-535D8B812819}" destId="{AD9BFF4C-CCB1-40DF-BD7F-5A320F4F8ADC}" srcOrd="1" destOrd="0" presId="urn:microsoft.com/office/officeart/2009/3/layout/HorizontalOrganizationChart"/>
    <dgm:cxn modelId="{BBF4214F-6441-419A-8E5F-351777D85F70}" type="presParOf" srcId="{546CAAA6-552D-47C5-94C0-535D8B812819}" destId="{7A1C095A-71ED-48CE-A5AA-87CCAF306103}" srcOrd="2" destOrd="0" presId="urn:microsoft.com/office/officeart/2009/3/layout/HorizontalOrganizationChart"/>
    <dgm:cxn modelId="{C0259197-B110-445A-814E-E00AE2222736}" type="presParOf" srcId="{341DF17E-FE5C-4E60-8F35-0413868B78B8}" destId="{752EB9DA-3886-41DE-BDAA-FF21E7931A46}" srcOrd="2" destOrd="0" presId="urn:microsoft.com/office/officeart/2009/3/layout/HorizontalOrganizationChart"/>
    <dgm:cxn modelId="{9F7B9CF1-D05D-4EDE-801E-4E8DDA45A8C3}" type="presParOf" srcId="{EC774E88-3DAC-4DF9-8939-03FC7ED54105}" destId="{57A6B128-7A14-4181-8F32-03F925D1E080}" srcOrd="2" destOrd="0" presId="urn:microsoft.com/office/officeart/2009/3/layout/HorizontalOrganizationChart"/>
    <dgm:cxn modelId="{F8B29241-8FE2-4517-BAF2-5C78826AB2FF}" type="presParOf" srcId="{EC774E88-3DAC-4DF9-8939-03FC7ED54105}" destId="{8D1DC3D7-AF05-46DF-A04C-3E743D0FFEC9}" srcOrd="3" destOrd="0" presId="urn:microsoft.com/office/officeart/2009/3/layout/HorizontalOrganizationChart"/>
    <dgm:cxn modelId="{E83426A4-1375-4FA8-9373-3DCC6AFD6000}" type="presParOf" srcId="{8D1DC3D7-AF05-46DF-A04C-3E743D0FFEC9}" destId="{4FFCDB6D-C1BD-478A-AE00-1102A3530441}" srcOrd="0" destOrd="0" presId="urn:microsoft.com/office/officeart/2009/3/layout/HorizontalOrganizationChart"/>
    <dgm:cxn modelId="{CAB2483B-6808-4C95-A181-620ABAC9ECCA}" type="presParOf" srcId="{4FFCDB6D-C1BD-478A-AE00-1102A3530441}" destId="{8440FF3A-E6D6-4253-B361-812DE24C3FD3}" srcOrd="0" destOrd="0" presId="urn:microsoft.com/office/officeart/2009/3/layout/HorizontalOrganizationChart"/>
    <dgm:cxn modelId="{BB5B09ED-337B-435B-A117-669B58BE8CF1}" type="presParOf" srcId="{4FFCDB6D-C1BD-478A-AE00-1102A3530441}" destId="{F6EA756D-5A2D-4608-9B29-42E783E40C97}" srcOrd="1" destOrd="0" presId="urn:microsoft.com/office/officeart/2009/3/layout/HorizontalOrganizationChart"/>
    <dgm:cxn modelId="{AF098FDE-BB75-4C75-B395-CE6283E94293}" type="presParOf" srcId="{8D1DC3D7-AF05-46DF-A04C-3E743D0FFEC9}" destId="{A8F0AF1C-0FE6-4137-9B45-809209596D8B}" srcOrd="1" destOrd="0" presId="urn:microsoft.com/office/officeart/2009/3/layout/HorizontalOrganizationChart"/>
    <dgm:cxn modelId="{C0445575-0399-4478-A90E-BD0B8EEC60CF}" type="presParOf" srcId="{A8F0AF1C-0FE6-4137-9B45-809209596D8B}" destId="{01CCC903-5F24-4F22-94A6-972B9678B16F}" srcOrd="0" destOrd="0" presId="urn:microsoft.com/office/officeart/2009/3/layout/HorizontalOrganizationChart"/>
    <dgm:cxn modelId="{16EC1A43-6381-4D9B-AD0B-6CBAF41964B5}" type="presParOf" srcId="{A8F0AF1C-0FE6-4137-9B45-809209596D8B}" destId="{67D3A1AC-ED18-468C-8557-C562D0A95E0F}" srcOrd="1" destOrd="0" presId="urn:microsoft.com/office/officeart/2009/3/layout/HorizontalOrganizationChart"/>
    <dgm:cxn modelId="{89587E72-C654-4D36-9CB0-18A0D09C94F9}" type="presParOf" srcId="{67D3A1AC-ED18-468C-8557-C562D0A95E0F}" destId="{3F219764-8340-44B9-BC08-87074502102B}" srcOrd="0" destOrd="0" presId="urn:microsoft.com/office/officeart/2009/3/layout/HorizontalOrganizationChart"/>
    <dgm:cxn modelId="{6E34EE38-A420-45D6-BE66-77DC5B0416EE}" type="presParOf" srcId="{3F219764-8340-44B9-BC08-87074502102B}" destId="{8FE74939-EA1E-4BD0-B125-2DDFAD8BD47F}" srcOrd="0" destOrd="0" presId="urn:microsoft.com/office/officeart/2009/3/layout/HorizontalOrganizationChart"/>
    <dgm:cxn modelId="{9FF954FE-389A-4BF4-A4C4-145065A83FC7}" type="presParOf" srcId="{3F219764-8340-44B9-BC08-87074502102B}" destId="{61660E55-0C2D-456E-8B11-1CE5741EE27A}" srcOrd="1" destOrd="0" presId="urn:microsoft.com/office/officeart/2009/3/layout/HorizontalOrganizationChart"/>
    <dgm:cxn modelId="{F91F4A93-3944-49E0-A0BE-BB75FA12406B}" type="presParOf" srcId="{67D3A1AC-ED18-468C-8557-C562D0A95E0F}" destId="{5C967E1C-E3AC-4A0B-9BE1-5483D2F9E037}" srcOrd="1" destOrd="0" presId="urn:microsoft.com/office/officeart/2009/3/layout/HorizontalOrganizationChart"/>
    <dgm:cxn modelId="{DB7E55CD-082E-4142-ACAB-25DB58A953D8}" type="presParOf" srcId="{67D3A1AC-ED18-468C-8557-C562D0A95E0F}" destId="{BC02D04E-ACE5-4C2D-A753-5477217777E4}" srcOrd="2" destOrd="0" presId="urn:microsoft.com/office/officeart/2009/3/layout/HorizontalOrganizationChart"/>
    <dgm:cxn modelId="{4F497754-E716-4237-BA6C-210AE797B270}" type="presParOf" srcId="{A8F0AF1C-0FE6-4137-9B45-809209596D8B}" destId="{BD9A1688-3ED1-454A-8B61-C80FE676AC05}" srcOrd="2" destOrd="0" presId="urn:microsoft.com/office/officeart/2009/3/layout/HorizontalOrganizationChart"/>
    <dgm:cxn modelId="{75843958-23E0-4606-9B28-1AAF101AD4A6}" type="presParOf" srcId="{A8F0AF1C-0FE6-4137-9B45-809209596D8B}" destId="{CACF5DCE-B67A-42EC-A313-31F6B7F10BE0}" srcOrd="3" destOrd="0" presId="urn:microsoft.com/office/officeart/2009/3/layout/HorizontalOrganizationChart"/>
    <dgm:cxn modelId="{A08F743B-7743-4BB6-997B-E61642EF0C07}" type="presParOf" srcId="{CACF5DCE-B67A-42EC-A313-31F6B7F10BE0}" destId="{C9496C58-41A4-466A-9B9A-164DE99707EB}" srcOrd="0" destOrd="0" presId="urn:microsoft.com/office/officeart/2009/3/layout/HorizontalOrganizationChart"/>
    <dgm:cxn modelId="{53605DBE-B7CF-4792-9A7A-21D5DEAA5F61}" type="presParOf" srcId="{C9496C58-41A4-466A-9B9A-164DE99707EB}" destId="{9301E534-85AD-46D8-90F5-61AC45F8D697}" srcOrd="0" destOrd="0" presId="urn:microsoft.com/office/officeart/2009/3/layout/HorizontalOrganizationChart"/>
    <dgm:cxn modelId="{58C3F5A7-8C94-443F-9192-9D1C97D40A70}" type="presParOf" srcId="{C9496C58-41A4-466A-9B9A-164DE99707EB}" destId="{245CF7EF-3860-4D4E-A688-DC131FF6DC9F}" srcOrd="1" destOrd="0" presId="urn:microsoft.com/office/officeart/2009/3/layout/HorizontalOrganizationChart"/>
    <dgm:cxn modelId="{0EB8E75F-46F9-432F-827E-60C9BA497B9B}" type="presParOf" srcId="{CACF5DCE-B67A-42EC-A313-31F6B7F10BE0}" destId="{3FEA674C-82E1-47E8-876D-7DF4767AA0D4}" srcOrd="1" destOrd="0" presId="urn:microsoft.com/office/officeart/2009/3/layout/HorizontalOrganizationChart"/>
    <dgm:cxn modelId="{C97D5266-D233-4139-8957-9B8634B11C03}" type="presParOf" srcId="{CACF5DCE-B67A-42EC-A313-31F6B7F10BE0}" destId="{C73BFCE8-F909-43A0-BAE7-BE2FDD77F8F4}" srcOrd="2" destOrd="0" presId="urn:microsoft.com/office/officeart/2009/3/layout/HorizontalOrganizationChart"/>
    <dgm:cxn modelId="{025C31E5-6138-4EF0-9F88-8DD63FA2B6F5}" type="presParOf" srcId="{A8F0AF1C-0FE6-4137-9B45-809209596D8B}" destId="{69F233C8-7EC1-4124-9CE7-F94DF8D3B15F}" srcOrd="4" destOrd="0" presId="urn:microsoft.com/office/officeart/2009/3/layout/HorizontalOrganizationChart"/>
    <dgm:cxn modelId="{B85D8EFB-3784-4B12-B9A7-344EC51C6808}" type="presParOf" srcId="{A8F0AF1C-0FE6-4137-9B45-809209596D8B}" destId="{F7A0E548-52A4-4DE5-A09D-BDEEBFEF5CFF}" srcOrd="5" destOrd="0" presId="urn:microsoft.com/office/officeart/2009/3/layout/HorizontalOrganizationChart"/>
    <dgm:cxn modelId="{74C4EF50-96A6-4F26-A502-58979A5F6BB8}" type="presParOf" srcId="{F7A0E548-52A4-4DE5-A09D-BDEEBFEF5CFF}" destId="{5C94F867-6CAE-496A-8EE5-631ADEF882AB}" srcOrd="0" destOrd="0" presId="urn:microsoft.com/office/officeart/2009/3/layout/HorizontalOrganizationChart"/>
    <dgm:cxn modelId="{DBD29562-A6F6-429F-835A-01E9045DE09D}" type="presParOf" srcId="{5C94F867-6CAE-496A-8EE5-631ADEF882AB}" destId="{440B9410-6CC7-4D90-BA79-34BAD2A12EE3}" srcOrd="0" destOrd="0" presId="urn:microsoft.com/office/officeart/2009/3/layout/HorizontalOrganizationChart"/>
    <dgm:cxn modelId="{3672B5EE-3FF2-4AE4-BAE6-84B4AC746832}" type="presParOf" srcId="{5C94F867-6CAE-496A-8EE5-631ADEF882AB}" destId="{550792FD-663E-430D-9B53-BF56BD357C4D}" srcOrd="1" destOrd="0" presId="urn:microsoft.com/office/officeart/2009/3/layout/HorizontalOrganizationChart"/>
    <dgm:cxn modelId="{FC8501DE-B724-477A-89C7-69173018FDB7}" type="presParOf" srcId="{F7A0E548-52A4-4DE5-A09D-BDEEBFEF5CFF}" destId="{A90090D8-B980-4026-BBCD-8A75A9AE059A}" srcOrd="1" destOrd="0" presId="urn:microsoft.com/office/officeart/2009/3/layout/HorizontalOrganizationChart"/>
    <dgm:cxn modelId="{A44F9157-E24A-471E-A5D0-6E129998051D}" type="presParOf" srcId="{F7A0E548-52A4-4DE5-A09D-BDEEBFEF5CFF}" destId="{8F985A21-31E2-48C4-AFF5-1A2A71CC1029}" srcOrd="2" destOrd="0" presId="urn:microsoft.com/office/officeart/2009/3/layout/HorizontalOrganizationChart"/>
    <dgm:cxn modelId="{0C8FB3E2-2E4F-48DD-8F48-F6E08A8D0D07}" type="presParOf" srcId="{8D1DC3D7-AF05-46DF-A04C-3E743D0FFEC9}" destId="{380094FE-DF46-4D01-AC9D-ED11CD1DE2C5}" srcOrd="2" destOrd="0" presId="urn:microsoft.com/office/officeart/2009/3/layout/HorizontalOrganizationChart"/>
    <dgm:cxn modelId="{8082910A-F9BD-4700-8351-DA38C40B7B4B}" type="presParOf" srcId="{6E3B8A02-D77A-4086-84AD-8BB54D18E1A9}" destId="{01295015-8A81-43A0-B602-01494BF83844}" srcOrd="2" destOrd="0" presId="urn:microsoft.com/office/officeart/2009/3/layout/HorizontalOrganizationChart"/>
    <dgm:cxn modelId="{B13D6F54-DB54-49CB-9D82-B4F69FE2D91D}" type="presParOf" srcId="{5E6AD6B3-B40F-4742-907A-FC4FFD60A698}" destId="{FBB563B6-41C4-45BC-BE2D-8AA13555EA24}" srcOrd="1" destOrd="0" presId="urn:microsoft.com/office/officeart/2009/3/layout/HorizontalOrganizationChart"/>
    <dgm:cxn modelId="{A315545C-A5BC-4BC0-A786-5E07C69F6397}" type="presParOf" srcId="{FBB563B6-41C4-45BC-BE2D-8AA13555EA24}" destId="{E439ECD7-4D2A-4288-B928-B48575FAF718}" srcOrd="0" destOrd="0" presId="urn:microsoft.com/office/officeart/2009/3/layout/HorizontalOrganizationChart"/>
    <dgm:cxn modelId="{7B535EAA-56AA-4054-AC8A-54A3ADFC9A34}" type="presParOf" srcId="{E439ECD7-4D2A-4288-B928-B48575FAF718}" destId="{D7CF11DB-1B14-4A3C-8C5D-A25DADE3384F}" srcOrd="0" destOrd="0" presId="urn:microsoft.com/office/officeart/2009/3/layout/HorizontalOrganizationChart"/>
    <dgm:cxn modelId="{F7F31651-A3E6-4B5E-9EC2-CF08F6DB5736}" type="presParOf" srcId="{E439ECD7-4D2A-4288-B928-B48575FAF718}" destId="{42895371-B68F-4C0C-8927-B262E19D8D23}" srcOrd="1" destOrd="0" presId="urn:microsoft.com/office/officeart/2009/3/layout/HorizontalOrganizationChart"/>
    <dgm:cxn modelId="{9271094B-2F09-46B0-94B9-BDB2DC6079FF}" type="presParOf" srcId="{FBB563B6-41C4-45BC-BE2D-8AA13555EA24}" destId="{04AB37B8-34CA-4952-AF45-DD1AC15AF136}" srcOrd="1" destOrd="0" presId="urn:microsoft.com/office/officeart/2009/3/layout/HorizontalOrganizationChart"/>
    <dgm:cxn modelId="{A2BF225A-7C13-447D-BB36-34FD683897B3}" type="presParOf" srcId="{04AB37B8-34CA-4952-AF45-DD1AC15AF136}" destId="{1AC46644-C447-4782-A9D3-CA616323F5B5}" srcOrd="0" destOrd="0" presId="urn:microsoft.com/office/officeart/2009/3/layout/HorizontalOrganizationChart"/>
    <dgm:cxn modelId="{4EEF7C5A-1796-4653-BA72-4CE906806F2E}" type="presParOf" srcId="{04AB37B8-34CA-4952-AF45-DD1AC15AF136}" destId="{533E986C-4CAE-4D4B-9DD2-0905BB7C6F86}" srcOrd="1" destOrd="0" presId="urn:microsoft.com/office/officeart/2009/3/layout/HorizontalOrganizationChart"/>
    <dgm:cxn modelId="{A8FE9763-0E42-490E-94BD-9AFDFFCD3361}" type="presParOf" srcId="{533E986C-4CAE-4D4B-9DD2-0905BB7C6F86}" destId="{B9ED77AC-677B-45D3-A70E-D7E29CB9F7DB}" srcOrd="0" destOrd="0" presId="urn:microsoft.com/office/officeart/2009/3/layout/HorizontalOrganizationChart"/>
    <dgm:cxn modelId="{5F7ACB2E-E52B-4199-8BB6-3309BDF65BB0}" type="presParOf" srcId="{B9ED77AC-677B-45D3-A70E-D7E29CB9F7DB}" destId="{20E5C42F-30EE-41A4-B0C4-6BC6572B1711}" srcOrd="0" destOrd="0" presId="urn:microsoft.com/office/officeart/2009/3/layout/HorizontalOrganizationChart"/>
    <dgm:cxn modelId="{5ECE66E6-3333-467B-AA45-BAD9A0A6012A}" type="presParOf" srcId="{B9ED77AC-677B-45D3-A70E-D7E29CB9F7DB}" destId="{E62FF670-CF5E-4C11-B852-FF9C46E3FD70}" srcOrd="1" destOrd="0" presId="urn:microsoft.com/office/officeart/2009/3/layout/HorizontalOrganizationChart"/>
    <dgm:cxn modelId="{79958CEF-A778-492B-A5B7-B7EAD7EE6C10}" type="presParOf" srcId="{533E986C-4CAE-4D4B-9DD2-0905BB7C6F86}" destId="{ABB03A12-682C-4778-98C9-396B9F9F7055}" srcOrd="1" destOrd="0" presId="urn:microsoft.com/office/officeart/2009/3/layout/HorizontalOrganizationChart"/>
    <dgm:cxn modelId="{1F04BF5A-DB28-4BE8-B0A7-568879DE0842}" type="presParOf" srcId="{ABB03A12-682C-4778-98C9-396B9F9F7055}" destId="{03444581-3B12-49A8-9936-6FF5E41A1445}" srcOrd="0" destOrd="0" presId="urn:microsoft.com/office/officeart/2009/3/layout/HorizontalOrganizationChart"/>
    <dgm:cxn modelId="{E9BF95BB-6336-4712-B732-4D5704D7D456}" type="presParOf" srcId="{ABB03A12-682C-4778-98C9-396B9F9F7055}" destId="{7BF37992-5348-42C6-87F6-9E9437469EA3}" srcOrd="1" destOrd="0" presId="urn:microsoft.com/office/officeart/2009/3/layout/HorizontalOrganizationChart"/>
    <dgm:cxn modelId="{97FB1252-7ED7-40DA-A54B-C3194B06A486}" type="presParOf" srcId="{7BF37992-5348-42C6-87F6-9E9437469EA3}" destId="{D6D38AA6-6027-4925-B75F-8B0A9A645031}" srcOrd="0" destOrd="0" presId="urn:microsoft.com/office/officeart/2009/3/layout/HorizontalOrganizationChart"/>
    <dgm:cxn modelId="{F407C957-F912-4A05-BC09-DAB6E9F603F4}" type="presParOf" srcId="{D6D38AA6-6027-4925-B75F-8B0A9A645031}" destId="{6C967D7A-D645-47EA-BB93-FFBAF70A08BC}" srcOrd="0" destOrd="0" presId="urn:microsoft.com/office/officeart/2009/3/layout/HorizontalOrganizationChart"/>
    <dgm:cxn modelId="{709D3F6B-D39C-4DA2-BA58-C9B0A0510AE4}" type="presParOf" srcId="{D6D38AA6-6027-4925-B75F-8B0A9A645031}" destId="{31C46B98-37F9-4E7B-88D0-4C28CF59E636}" srcOrd="1" destOrd="0" presId="urn:microsoft.com/office/officeart/2009/3/layout/HorizontalOrganizationChart"/>
    <dgm:cxn modelId="{8937E603-B103-4D0F-A0CD-D846069392DB}" type="presParOf" srcId="{7BF37992-5348-42C6-87F6-9E9437469EA3}" destId="{4947420C-1859-4C1D-9F7C-82110C6C52D5}" srcOrd="1" destOrd="0" presId="urn:microsoft.com/office/officeart/2009/3/layout/HorizontalOrganizationChart"/>
    <dgm:cxn modelId="{DE003F3E-E0CD-4C91-90DB-685BBCB33B28}" type="presParOf" srcId="{7BF37992-5348-42C6-87F6-9E9437469EA3}" destId="{474446AC-9F7F-4E40-9219-B0C6A48D2CE5}" srcOrd="2" destOrd="0" presId="urn:microsoft.com/office/officeart/2009/3/layout/HorizontalOrganizationChart"/>
    <dgm:cxn modelId="{37ACBB81-5773-4D3F-9573-917CC96E25B0}" type="presParOf" srcId="{ABB03A12-682C-4778-98C9-396B9F9F7055}" destId="{8BF342BD-9C40-48A6-9DDF-962DDA1A9B44}" srcOrd="2" destOrd="0" presId="urn:microsoft.com/office/officeart/2009/3/layout/HorizontalOrganizationChart"/>
    <dgm:cxn modelId="{455D4995-F52E-47ED-8B77-FDD11D7F5100}" type="presParOf" srcId="{ABB03A12-682C-4778-98C9-396B9F9F7055}" destId="{AA98536F-83A0-420F-96AE-46AEA6F38B11}" srcOrd="3" destOrd="0" presId="urn:microsoft.com/office/officeart/2009/3/layout/HorizontalOrganizationChart"/>
    <dgm:cxn modelId="{AA562CE2-92A7-43F6-A77B-EB73B099BD92}" type="presParOf" srcId="{AA98536F-83A0-420F-96AE-46AEA6F38B11}" destId="{F3D69D22-C61A-4007-801D-EE4AAD89C819}" srcOrd="0" destOrd="0" presId="urn:microsoft.com/office/officeart/2009/3/layout/HorizontalOrganizationChart"/>
    <dgm:cxn modelId="{060389C1-EE0F-4A2D-AD42-4EA3353B5B94}" type="presParOf" srcId="{F3D69D22-C61A-4007-801D-EE4AAD89C819}" destId="{BA993AD7-B025-4D6F-9D8E-BDFCCFD32624}" srcOrd="0" destOrd="0" presId="urn:microsoft.com/office/officeart/2009/3/layout/HorizontalOrganizationChart"/>
    <dgm:cxn modelId="{CFDAE80B-6810-4E97-A71C-2F6C4382B6CE}" type="presParOf" srcId="{F3D69D22-C61A-4007-801D-EE4AAD89C819}" destId="{BF1D438F-D986-4869-8EAF-6ED7C4CBE09F}" srcOrd="1" destOrd="0" presId="urn:microsoft.com/office/officeart/2009/3/layout/HorizontalOrganizationChart"/>
    <dgm:cxn modelId="{1DB17D17-3205-494A-8CD8-C440C4E2C413}" type="presParOf" srcId="{AA98536F-83A0-420F-96AE-46AEA6F38B11}" destId="{42027637-1FEF-4D16-B68F-815BC714C563}" srcOrd="1" destOrd="0" presId="urn:microsoft.com/office/officeart/2009/3/layout/HorizontalOrganizationChart"/>
    <dgm:cxn modelId="{6A1FFCE6-4130-4E54-9125-B2E97A8F3B9A}" type="presParOf" srcId="{AA98536F-83A0-420F-96AE-46AEA6F38B11}" destId="{BDB310B4-969E-44BC-BB9C-C58F7E57DD35}" srcOrd="2" destOrd="0" presId="urn:microsoft.com/office/officeart/2009/3/layout/HorizontalOrganizationChart"/>
    <dgm:cxn modelId="{EAC919DD-E933-4A4B-A90B-0AEBC6A00CEE}" type="presParOf" srcId="{ABB03A12-682C-4778-98C9-396B9F9F7055}" destId="{9D3752BB-0861-41A3-9BFB-7FC907B96FAE}" srcOrd="4" destOrd="0" presId="urn:microsoft.com/office/officeart/2009/3/layout/HorizontalOrganizationChart"/>
    <dgm:cxn modelId="{02ACFB2F-7CAB-4736-B098-A1F02DA911A5}" type="presParOf" srcId="{ABB03A12-682C-4778-98C9-396B9F9F7055}" destId="{6F9E8FE2-0153-4D9A-8F80-CCB6A2A3AACA}" srcOrd="5" destOrd="0" presId="urn:microsoft.com/office/officeart/2009/3/layout/HorizontalOrganizationChart"/>
    <dgm:cxn modelId="{5D60D1BC-0532-4E42-BF04-14D6A67F237B}" type="presParOf" srcId="{6F9E8FE2-0153-4D9A-8F80-CCB6A2A3AACA}" destId="{0B8C62FD-8683-40C2-A541-764855419AB5}" srcOrd="0" destOrd="0" presId="urn:microsoft.com/office/officeart/2009/3/layout/HorizontalOrganizationChart"/>
    <dgm:cxn modelId="{7FDDA24B-FCF2-4C4D-A3F8-60614D42F197}" type="presParOf" srcId="{0B8C62FD-8683-40C2-A541-764855419AB5}" destId="{43A38F54-56E1-410B-BC87-24DC4203AA14}" srcOrd="0" destOrd="0" presId="urn:microsoft.com/office/officeart/2009/3/layout/HorizontalOrganizationChart"/>
    <dgm:cxn modelId="{0713991D-607C-48D5-8A85-2AD7C104B6C2}" type="presParOf" srcId="{0B8C62FD-8683-40C2-A541-764855419AB5}" destId="{75D8438D-63CA-4790-86BC-D06780F48E2E}" srcOrd="1" destOrd="0" presId="urn:microsoft.com/office/officeart/2009/3/layout/HorizontalOrganizationChart"/>
    <dgm:cxn modelId="{3CEFA4A6-18DA-4F93-9B8D-0E38EB20CB3B}" type="presParOf" srcId="{6F9E8FE2-0153-4D9A-8F80-CCB6A2A3AACA}" destId="{31EC2253-8A9B-4B90-B24B-312AA104E2A4}" srcOrd="1" destOrd="0" presId="urn:microsoft.com/office/officeart/2009/3/layout/HorizontalOrganizationChart"/>
    <dgm:cxn modelId="{5D2B9BC3-1333-4241-9CAD-4229168AE9F1}" type="presParOf" srcId="{6F9E8FE2-0153-4D9A-8F80-CCB6A2A3AACA}" destId="{BEF5A45D-3F08-44E8-AC4D-73D76CC5E00C}" srcOrd="2" destOrd="0" presId="urn:microsoft.com/office/officeart/2009/3/layout/HorizontalOrganizationChart"/>
    <dgm:cxn modelId="{2455275B-85AE-421B-8AEF-E8C1987C98D0}" type="presParOf" srcId="{533E986C-4CAE-4D4B-9DD2-0905BB7C6F86}" destId="{9613255B-805F-4DF2-B9BD-EC9E0BF30FC1}" srcOrd="2" destOrd="0" presId="urn:microsoft.com/office/officeart/2009/3/layout/HorizontalOrganizationChart"/>
    <dgm:cxn modelId="{81E01B1F-A2F4-4B53-8F57-B35EE6CF158C}" type="presParOf" srcId="{04AB37B8-34CA-4952-AF45-DD1AC15AF136}" destId="{7363B351-F084-4EB4-AA19-78014C26C4BA}" srcOrd="2" destOrd="0" presId="urn:microsoft.com/office/officeart/2009/3/layout/HorizontalOrganizationChart"/>
    <dgm:cxn modelId="{6A8A3D92-C95D-4820-8679-3CFDB86E31E9}" type="presParOf" srcId="{04AB37B8-34CA-4952-AF45-DD1AC15AF136}" destId="{CE90B5C2-57E6-4EB4-A9FD-BBBC44B67B44}" srcOrd="3" destOrd="0" presId="urn:microsoft.com/office/officeart/2009/3/layout/HorizontalOrganizationChart"/>
    <dgm:cxn modelId="{8B4282E1-445C-4870-9935-95C8DD9E815F}" type="presParOf" srcId="{CE90B5C2-57E6-4EB4-A9FD-BBBC44B67B44}" destId="{76633380-2E33-4518-AEEE-74837D3118E1}" srcOrd="0" destOrd="0" presId="urn:microsoft.com/office/officeart/2009/3/layout/HorizontalOrganizationChart"/>
    <dgm:cxn modelId="{61574231-3B2B-4411-8025-60A5723D0C3D}" type="presParOf" srcId="{76633380-2E33-4518-AEEE-74837D3118E1}" destId="{FBCEBB23-2976-4BD7-ABC4-084947D0843B}" srcOrd="0" destOrd="0" presId="urn:microsoft.com/office/officeart/2009/3/layout/HorizontalOrganizationChart"/>
    <dgm:cxn modelId="{01098004-4D83-47C2-A6F9-52598A696AEF}" type="presParOf" srcId="{76633380-2E33-4518-AEEE-74837D3118E1}" destId="{7CE762F3-7476-4652-875C-3DB7489B6B12}" srcOrd="1" destOrd="0" presId="urn:microsoft.com/office/officeart/2009/3/layout/HorizontalOrganizationChart"/>
    <dgm:cxn modelId="{CBEA492F-D9DF-4920-A097-E80714D5B8C0}" type="presParOf" srcId="{CE90B5C2-57E6-4EB4-A9FD-BBBC44B67B44}" destId="{820092D7-D637-4DEA-83EA-55E76B8796A2}" srcOrd="1" destOrd="0" presId="urn:microsoft.com/office/officeart/2009/3/layout/HorizontalOrganizationChart"/>
    <dgm:cxn modelId="{5B7FC49F-E33C-4007-B16C-BDAE88E481FE}" type="presParOf" srcId="{820092D7-D637-4DEA-83EA-55E76B8796A2}" destId="{87CC6417-1534-4AB5-9890-F7DD54E8297D}" srcOrd="0" destOrd="0" presId="urn:microsoft.com/office/officeart/2009/3/layout/HorizontalOrganizationChart"/>
    <dgm:cxn modelId="{3042C5A7-B5E4-459C-950F-473DB70AE920}" type="presParOf" srcId="{820092D7-D637-4DEA-83EA-55E76B8796A2}" destId="{FDE21D0E-5FA8-4532-B083-C59942402740}" srcOrd="1" destOrd="0" presId="urn:microsoft.com/office/officeart/2009/3/layout/HorizontalOrganizationChart"/>
    <dgm:cxn modelId="{861DEC4C-B955-4DCD-920E-9E3073EAD5A2}" type="presParOf" srcId="{FDE21D0E-5FA8-4532-B083-C59942402740}" destId="{340C5116-0B21-4DBF-9D5D-95EB255D4772}" srcOrd="0" destOrd="0" presId="urn:microsoft.com/office/officeart/2009/3/layout/HorizontalOrganizationChart"/>
    <dgm:cxn modelId="{7C6C90FE-01E6-4851-90F2-AF0EAC5905E0}" type="presParOf" srcId="{340C5116-0B21-4DBF-9D5D-95EB255D4772}" destId="{41CA038E-DE7C-4705-BB35-1B7EE75CCA5E}" srcOrd="0" destOrd="0" presId="urn:microsoft.com/office/officeart/2009/3/layout/HorizontalOrganizationChart"/>
    <dgm:cxn modelId="{56D3E674-8E6E-4E15-A7BA-06232D07CF1D}" type="presParOf" srcId="{340C5116-0B21-4DBF-9D5D-95EB255D4772}" destId="{8FB50DC3-016A-4FF3-BA4F-C54A517EDB02}" srcOrd="1" destOrd="0" presId="urn:microsoft.com/office/officeart/2009/3/layout/HorizontalOrganizationChart"/>
    <dgm:cxn modelId="{BCEAD848-5610-45AF-836F-60776358421A}" type="presParOf" srcId="{FDE21D0E-5FA8-4532-B083-C59942402740}" destId="{676C4926-73EB-418B-84A7-9FCB5CB14E67}" srcOrd="1" destOrd="0" presId="urn:microsoft.com/office/officeart/2009/3/layout/HorizontalOrganizationChart"/>
    <dgm:cxn modelId="{0F2B47C3-2ACA-42ED-A89B-3D2A6D983557}" type="presParOf" srcId="{FDE21D0E-5FA8-4532-B083-C59942402740}" destId="{FCD6BE1A-F599-4B10-B0CF-F3ACB20DFA3D}" srcOrd="2" destOrd="0" presId="urn:microsoft.com/office/officeart/2009/3/layout/HorizontalOrganizationChart"/>
    <dgm:cxn modelId="{40E2CF2A-3E06-4D10-8144-32967B13F9F6}" type="presParOf" srcId="{820092D7-D637-4DEA-83EA-55E76B8796A2}" destId="{3DA3AD9E-6A53-4BB9-9E33-F40EE3D674AE}" srcOrd="2" destOrd="0" presId="urn:microsoft.com/office/officeart/2009/3/layout/HorizontalOrganizationChart"/>
    <dgm:cxn modelId="{724B9F49-6650-40B4-9442-95C5E3D3044A}" type="presParOf" srcId="{820092D7-D637-4DEA-83EA-55E76B8796A2}" destId="{504C761B-704B-49BF-839C-7A117AE2781D}" srcOrd="3" destOrd="0" presId="urn:microsoft.com/office/officeart/2009/3/layout/HorizontalOrganizationChart"/>
    <dgm:cxn modelId="{33592E57-83D3-4F76-A3F4-48C6C85131C4}" type="presParOf" srcId="{504C761B-704B-49BF-839C-7A117AE2781D}" destId="{D852C187-83AC-45D9-8BAD-C3C9CDC30E77}" srcOrd="0" destOrd="0" presId="urn:microsoft.com/office/officeart/2009/3/layout/HorizontalOrganizationChart"/>
    <dgm:cxn modelId="{92C1C3AD-973E-417A-A40C-217017DAC14A}" type="presParOf" srcId="{D852C187-83AC-45D9-8BAD-C3C9CDC30E77}" destId="{64C1025A-D75A-47DC-ACAA-FAFD7F5AC454}" srcOrd="0" destOrd="0" presId="urn:microsoft.com/office/officeart/2009/3/layout/HorizontalOrganizationChart"/>
    <dgm:cxn modelId="{99BCD335-93E0-4983-9FF4-F74C87965E0A}" type="presParOf" srcId="{D852C187-83AC-45D9-8BAD-C3C9CDC30E77}" destId="{BDA3B75D-2DE7-4755-995E-849DD6D72DD2}" srcOrd="1" destOrd="0" presId="urn:microsoft.com/office/officeart/2009/3/layout/HorizontalOrganizationChart"/>
    <dgm:cxn modelId="{BBBC0D88-756C-4220-9CD6-7B16DCBF5ACD}" type="presParOf" srcId="{504C761B-704B-49BF-839C-7A117AE2781D}" destId="{352C46E6-46C9-4CED-A063-9133F8B56E56}" srcOrd="1" destOrd="0" presId="urn:microsoft.com/office/officeart/2009/3/layout/HorizontalOrganizationChart"/>
    <dgm:cxn modelId="{42A91C73-C995-402D-AFEB-F94C173F59FE}" type="presParOf" srcId="{504C761B-704B-49BF-839C-7A117AE2781D}" destId="{5C7BDA29-5173-4A0A-8165-73BB4C981FD7}" srcOrd="2" destOrd="0" presId="urn:microsoft.com/office/officeart/2009/3/layout/HorizontalOrganizationChart"/>
    <dgm:cxn modelId="{B95863A1-6807-4DAD-AB2C-798114AEACF5}" type="presParOf" srcId="{CE90B5C2-57E6-4EB4-A9FD-BBBC44B67B44}" destId="{60CEB409-6CDD-4E87-A359-76F2F39707CF}" srcOrd="2" destOrd="0" presId="urn:microsoft.com/office/officeart/2009/3/layout/HorizontalOrganizationChart"/>
    <dgm:cxn modelId="{764FC7B2-38DD-4E2F-964E-BA29FE32B77F}" type="presParOf" srcId="{FBB563B6-41C4-45BC-BE2D-8AA13555EA24}" destId="{DC5E4B64-D876-41FD-A3F3-6EB3888EFF8C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9C58EBF-A323-4030-9ABE-DE808831C6AF}" type="doc">
      <dgm:prSet loTypeId="urn:microsoft.com/office/officeart/2005/8/layout/process4" loCatId="list" qsTypeId="urn:microsoft.com/office/officeart/2005/8/quickstyle/simple4" qsCatId="simple" csTypeId="urn:microsoft.com/office/officeart/2005/8/colors/accent5_5" csCatId="accent5" phldr="1"/>
      <dgm:spPr/>
      <dgm:t>
        <a:bodyPr/>
        <a:lstStyle/>
        <a:p>
          <a:endParaRPr lang="cs-CZ"/>
        </a:p>
      </dgm:t>
    </dgm:pt>
    <dgm:pt modelId="{87863976-D73C-4F48-993C-6C1472C9E55C}">
      <dgm:prSet phldrT="[Text]" custT="1"/>
      <dgm:spPr/>
      <dgm:t>
        <a:bodyPr/>
        <a:lstStyle/>
        <a:p>
          <a:r>
            <a:rPr lang="cs-CZ" sz="2000" dirty="0"/>
            <a:t>Komparace a hodnocení transparentnosti a kvality vládnutí regionů dle stávajících metodik hodnocení institucionální kvality</a:t>
          </a:r>
        </a:p>
      </dgm:t>
    </dgm:pt>
    <dgm:pt modelId="{26895D6F-8BE9-436E-AF3C-C022F10DFDA6}" type="parTrans" cxnId="{6BDCF01B-52C1-4C71-929F-A3CD4A3FDB8F}">
      <dgm:prSet/>
      <dgm:spPr/>
      <dgm:t>
        <a:bodyPr/>
        <a:lstStyle/>
        <a:p>
          <a:endParaRPr lang="cs-CZ" sz="1200"/>
        </a:p>
      </dgm:t>
    </dgm:pt>
    <dgm:pt modelId="{159561F1-0E04-4D95-94D1-F15A65FB04D5}" type="sibTrans" cxnId="{6BDCF01B-52C1-4C71-929F-A3CD4A3FDB8F}">
      <dgm:prSet/>
      <dgm:spPr/>
      <dgm:t>
        <a:bodyPr/>
        <a:lstStyle/>
        <a:p>
          <a:endParaRPr lang="cs-CZ" sz="1200"/>
        </a:p>
      </dgm:t>
    </dgm:pt>
    <dgm:pt modelId="{FC73887E-F8A0-4716-9168-9541E4928D71}">
      <dgm:prSet custT="1"/>
      <dgm:spPr/>
      <dgm:t>
        <a:bodyPr/>
        <a:lstStyle/>
        <a:p>
          <a:pPr rtl="0"/>
          <a:r>
            <a:rPr lang="cs-CZ" sz="1400"/>
            <a:t>Evropský index kvality veřejné správy (Evropská komise)</a:t>
          </a:r>
          <a:endParaRPr lang="cs-CZ" sz="1400" dirty="0"/>
        </a:p>
      </dgm:t>
    </dgm:pt>
    <dgm:pt modelId="{72AB7BF8-EA08-496E-BD6C-968E81EAC1F3}" type="parTrans" cxnId="{33546634-3D49-470A-8331-DF015AE0953A}">
      <dgm:prSet/>
      <dgm:spPr/>
      <dgm:t>
        <a:bodyPr/>
        <a:lstStyle/>
        <a:p>
          <a:endParaRPr lang="cs-CZ" sz="1200"/>
        </a:p>
      </dgm:t>
    </dgm:pt>
    <dgm:pt modelId="{37465631-5904-4E62-A0BE-798F32A535F3}" type="sibTrans" cxnId="{33546634-3D49-470A-8331-DF015AE0953A}">
      <dgm:prSet/>
      <dgm:spPr/>
      <dgm:t>
        <a:bodyPr/>
        <a:lstStyle/>
        <a:p>
          <a:endParaRPr lang="cs-CZ" sz="1200"/>
        </a:p>
      </dgm:t>
    </dgm:pt>
    <dgm:pt modelId="{8850C3E0-F598-4FB1-8594-DF4FEDB4A770}">
      <dgm:prSet phldrT="[Text]" custT="1"/>
      <dgm:spPr/>
      <dgm:t>
        <a:bodyPr anchor="t"/>
        <a:lstStyle/>
        <a:p>
          <a:r>
            <a:rPr lang="cs-CZ" sz="2000" dirty="0"/>
            <a:t>Mapování úrovně korupce a stávajících protikorupčních opatření na regionální úrovni </a:t>
          </a:r>
        </a:p>
      </dgm:t>
    </dgm:pt>
    <dgm:pt modelId="{057FB93C-0919-439D-A4F1-0A8B9DCC5CF2}" type="parTrans" cxnId="{B097BCDA-5FCD-4B92-ABB2-9C61DFA2E705}">
      <dgm:prSet/>
      <dgm:spPr/>
      <dgm:t>
        <a:bodyPr/>
        <a:lstStyle/>
        <a:p>
          <a:endParaRPr lang="cs-CZ" sz="1200"/>
        </a:p>
      </dgm:t>
    </dgm:pt>
    <dgm:pt modelId="{32DE1F3C-F899-4926-905C-83A39FE38E6E}" type="sibTrans" cxnId="{B097BCDA-5FCD-4B92-ABB2-9C61DFA2E705}">
      <dgm:prSet/>
      <dgm:spPr/>
      <dgm:t>
        <a:bodyPr/>
        <a:lstStyle/>
        <a:p>
          <a:endParaRPr lang="cs-CZ" sz="1200"/>
        </a:p>
      </dgm:t>
    </dgm:pt>
    <dgm:pt modelId="{3ED6DD74-DAE5-4B15-A71D-D655D0C42042}">
      <dgm:prSet custT="1"/>
      <dgm:spPr/>
      <dgm:t>
        <a:bodyPr/>
        <a:lstStyle/>
        <a:p>
          <a:pPr rtl="0"/>
          <a:r>
            <a:rPr lang="cs-CZ" sz="1400" dirty="0"/>
            <a:t>Statistiky trestných činů na regionální a lokální úrovni (Mapa kriminality)</a:t>
          </a:r>
        </a:p>
      </dgm:t>
    </dgm:pt>
    <dgm:pt modelId="{17746010-E9C9-47A2-BDC6-36266B507FB5}" type="parTrans" cxnId="{10EC4B7B-D97B-4906-B5D6-084751A4B246}">
      <dgm:prSet/>
      <dgm:spPr/>
      <dgm:t>
        <a:bodyPr/>
        <a:lstStyle/>
        <a:p>
          <a:endParaRPr lang="cs-CZ" sz="1200"/>
        </a:p>
      </dgm:t>
    </dgm:pt>
    <dgm:pt modelId="{C31299D6-DAB8-47A2-9C35-137DA73723A0}" type="sibTrans" cxnId="{10EC4B7B-D97B-4906-B5D6-084751A4B246}">
      <dgm:prSet/>
      <dgm:spPr/>
      <dgm:t>
        <a:bodyPr/>
        <a:lstStyle/>
        <a:p>
          <a:endParaRPr lang="cs-CZ" sz="1200"/>
        </a:p>
      </dgm:t>
    </dgm:pt>
    <dgm:pt modelId="{F8B6BBCF-A871-4DD5-AC98-F81CE614535B}">
      <dgm:prSet phldrT="[Text]" custT="1"/>
      <dgm:spPr/>
      <dgm:t>
        <a:bodyPr anchor="t"/>
        <a:lstStyle/>
        <a:p>
          <a:r>
            <a:rPr lang="cs-CZ" sz="2000" dirty="0"/>
            <a:t>Monitoring úrovně otevřenosti veřejné správy a podpory občanské participace u vybraných samospráv</a:t>
          </a:r>
        </a:p>
      </dgm:t>
    </dgm:pt>
    <dgm:pt modelId="{7A3995B7-DFC4-4D17-B95B-957C5811533A}" type="parTrans" cxnId="{C48F941B-8718-4DE9-BB51-776820F16ABA}">
      <dgm:prSet/>
      <dgm:spPr/>
      <dgm:t>
        <a:bodyPr/>
        <a:lstStyle/>
        <a:p>
          <a:endParaRPr lang="cs-CZ" sz="1200"/>
        </a:p>
      </dgm:t>
    </dgm:pt>
    <dgm:pt modelId="{AE2839BA-8714-4C8E-ABDA-903FF5DCBF1E}" type="sibTrans" cxnId="{C48F941B-8718-4DE9-BB51-776820F16ABA}">
      <dgm:prSet/>
      <dgm:spPr/>
      <dgm:t>
        <a:bodyPr/>
        <a:lstStyle/>
        <a:p>
          <a:endParaRPr lang="cs-CZ" sz="1200"/>
        </a:p>
      </dgm:t>
    </dgm:pt>
    <dgm:pt modelId="{7CC3FFA6-2821-40E9-9FB4-84196D6474E6}">
      <dgm:prSet custT="1"/>
      <dgm:spPr/>
      <dgm:t>
        <a:bodyPr/>
        <a:lstStyle/>
        <a:p>
          <a:pPr rtl="0"/>
          <a:r>
            <a:rPr lang="cs-CZ" sz="1400" dirty="0"/>
            <a:t>transparentní finance (účet, rozklikávací rozpočet)</a:t>
          </a:r>
        </a:p>
      </dgm:t>
    </dgm:pt>
    <dgm:pt modelId="{E63B4C11-0AD0-449B-B546-A5E7D6812C7D}" type="parTrans" cxnId="{F4652EBD-AC44-407E-B057-F54DF387B604}">
      <dgm:prSet/>
      <dgm:spPr/>
      <dgm:t>
        <a:bodyPr/>
        <a:lstStyle/>
        <a:p>
          <a:endParaRPr lang="cs-CZ" sz="1200"/>
        </a:p>
      </dgm:t>
    </dgm:pt>
    <dgm:pt modelId="{D5BB9991-44C4-4AFB-8376-055CAE619C95}" type="sibTrans" cxnId="{F4652EBD-AC44-407E-B057-F54DF387B604}">
      <dgm:prSet/>
      <dgm:spPr/>
      <dgm:t>
        <a:bodyPr/>
        <a:lstStyle/>
        <a:p>
          <a:endParaRPr lang="cs-CZ" sz="1200"/>
        </a:p>
      </dgm:t>
    </dgm:pt>
    <dgm:pt modelId="{B7A72DC9-65BB-46F4-8F28-2E84F2098848}">
      <dgm:prSet custT="1"/>
      <dgm:spPr/>
      <dgm:t>
        <a:bodyPr/>
        <a:lstStyle/>
        <a:p>
          <a:pPr rtl="0"/>
          <a:r>
            <a:rPr lang="cs-CZ" sz="1400"/>
            <a:t>Komparativní studie protikorupčních opatření v krajích (Asociace krajů ČR)</a:t>
          </a:r>
          <a:endParaRPr lang="cs-CZ" sz="1400" dirty="0"/>
        </a:p>
      </dgm:t>
    </dgm:pt>
    <dgm:pt modelId="{5A86704A-F045-48EB-A610-42B2591E8119}" type="parTrans" cxnId="{335C2655-9E59-4197-9EB2-3FD6FA844CBA}">
      <dgm:prSet/>
      <dgm:spPr/>
      <dgm:t>
        <a:bodyPr/>
        <a:lstStyle/>
        <a:p>
          <a:endParaRPr lang="cs-CZ" sz="1200"/>
        </a:p>
      </dgm:t>
    </dgm:pt>
    <dgm:pt modelId="{BC2175DE-F500-4D8E-84DC-B1221F71E69A}" type="sibTrans" cxnId="{335C2655-9E59-4197-9EB2-3FD6FA844CBA}">
      <dgm:prSet/>
      <dgm:spPr/>
      <dgm:t>
        <a:bodyPr/>
        <a:lstStyle/>
        <a:p>
          <a:endParaRPr lang="cs-CZ" sz="1200"/>
        </a:p>
      </dgm:t>
    </dgm:pt>
    <dgm:pt modelId="{B39DB638-D21E-40A4-B785-E19B554E9FEC}">
      <dgm:prSet custT="1"/>
      <dgm:spPr/>
      <dgm:t>
        <a:bodyPr/>
        <a:lstStyle/>
        <a:p>
          <a:pPr rtl="0"/>
          <a:r>
            <a:rPr lang="cs-CZ" sz="1400"/>
            <a:t>Vícekriteriální srovnání krajů z hlediska transparentnosti (Oživení)</a:t>
          </a:r>
          <a:endParaRPr lang="cs-CZ" sz="1400" dirty="0"/>
        </a:p>
      </dgm:t>
    </dgm:pt>
    <dgm:pt modelId="{51CB52EA-B98F-49D3-8D1F-5FEA2E12A984}" type="parTrans" cxnId="{5C1F5140-3248-496D-B36B-C3FE39FDB2DB}">
      <dgm:prSet/>
      <dgm:spPr/>
      <dgm:t>
        <a:bodyPr/>
        <a:lstStyle/>
        <a:p>
          <a:endParaRPr lang="cs-CZ" sz="1200"/>
        </a:p>
      </dgm:t>
    </dgm:pt>
    <dgm:pt modelId="{53E662D8-9FDA-46C4-B439-5A69839BAD0E}" type="sibTrans" cxnId="{5C1F5140-3248-496D-B36B-C3FE39FDB2DB}">
      <dgm:prSet/>
      <dgm:spPr/>
      <dgm:t>
        <a:bodyPr/>
        <a:lstStyle/>
        <a:p>
          <a:endParaRPr lang="cs-CZ" sz="1200"/>
        </a:p>
      </dgm:t>
    </dgm:pt>
    <dgm:pt modelId="{62D10710-ACFB-4D37-8443-D9F3066916F4}">
      <dgm:prSet custT="1"/>
      <dgm:spPr/>
      <dgm:t>
        <a:bodyPr/>
        <a:lstStyle/>
        <a:p>
          <a:pPr rtl="0"/>
          <a:r>
            <a:rPr lang="cs-CZ" sz="1400"/>
            <a:t>Zadávání veřejných zakázek na regionální úrovni (zIndex)</a:t>
          </a:r>
          <a:endParaRPr lang="cs-CZ" sz="1400" dirty="0"/>
        </a:p>
      </dgm:t>
    </dgm:pt>
    <dgm:pt modelId="{760A9A1D-A728-4682-93EC-19F2FC627907}" type="parTrans" cxnId="{311D875C-BE1A-40B5-A707-05A0C8A5EFEB}">
      <dgm:prSet/>
      <dgm:spPr/>
      <dgm:t>
        <a:bodyPr/>
        <a:lstStyle/>
        <a:p>
          <a:endParaRPr lang="cs-CZ" sz="1200"/>
        </a:p>
      </dgm:t>
    </dgm:pt>
    <dgm:pt modelId="{93707C48-A40E-4D97-890D-72C9B5012F28}" type="sibTrans" cxnId="{311D875C-BE1A-40B5-A707-05A0C8A5EFEB}">
      <dgm:prSet/>
      <dgm:spPr/>
      <dgm:t>
        <a:bodyPr/>
        <a:lstStyle/>
        <a:p>
          <a:endParaRPr lang="cs-CZ" sz="1200"/>
        </a:p>
      </dgm:t>
    </dgm:pt>
    <dgm:pt modelId="{5F62319B-C9AD-4BD4-ADD6-A6C5F4063AC7}">
      <dgm:prSet custT="1"/>
      <dgm:spPr/>
      <dgm:t>
        <a:bodyPr/>
        <a:lstStyle/>
        <a:p>
          <a:pPr rtl="0"/>
          <a:r>
            <a:rPr lang="cs-CZ" sz="1400"/>
            <a:t>Analýza soudních rozhodnutí (celkem 273)</a:t>
          </a:r>
          <a:endParaRPr lang="cs-CZ" sz="1400" dirty="0"/>
        </a:p>
      </dgm:t>
    </dgm:pt>
    <dgm:pt modelId="{0BA5CA65-C8CA-4C6D-A181-86B92C9A8EF1}" type="parTrans" cxnId="{5298A1B5-FA6B-4C82-B5D3-53DB521D61DE}">
      <dgm:prSet/>
      <dgm:spPr/>
      <dgm:t>
        <a:bodyPr/>
        <a:lstStyle/>
        <a:p>
          <a:endParaRPr lang="cs-CZ" sz="1200"/>
        </a:p>
      </dgm:t>
    </dgm:pt>
    <dgm:pt modelId="{5084EF1B-206C-4065-80A9-88B088321F7F}" type="sibTrans" cxnId="{5298A1B5-FA6B-4C82-B5D3-53DB521D61DE}">
      <dgm:prSet/>
      <dgm:spPr/>
      <dgm:t>
        <a:bodyPr/>
        <a:lstStyle/>
        <a:p>
          <a:endParaRPr lang="cs-CZ" sz="1200"/>
        </a:p>
      </dgm:t>
    </dgm:pt>
    <dgm:pt modelId="{31D62953-A77E-45B6-BDBC-382BCFBED0A3}">
      <dgm:prSet custT="1"/>
      <dgm:spPr/>
      <dgm:t>
        <a:bodyPr/>
        <a:lstStyle/>
        <a:p>
          <a:pPr rtl="0"/>
          <a:r>
            <a:rPr lang="cs-CZ" sz="1400" dirty="0"/>
            <a:t>Analýza statistiky žádostí o informace a podnětů na ÚOHS</a:t>
          </a:r>
        </a:p>
      </dgm:t>
    </dgm:pt>
    <dgm:pt modelId="{BCC645CA-6614-4D61-BCD7-1E2AE23F9F3B}" type="parTrans" cxnId="{F55C2090-6F76-4F29-BB08-81D18DA3A422}">
      <dgm:prSet/>
      <dgm:spPr/>
      <dgm:t>
        <a:bodyPr/>
        <a:lstStyle/>
        <a:p>
          <a:endParaRPr lang="cs-CZ" sz="1200"/>
        </a:p>
      </dgm:t>
    </dgm:pt>
    <dgm:pt modelId="{DA22FE76-CA73-411A-B2AE-1C369F6F4E8E}" type="sibTrans" cxnId="{F55C2090-6F76-4F29-BB08-81D18DA3A422}">
      <dgm:prSet/>
      <dgm:spPr/>
      <dgm:t>
        <a:bodyPr/>
        <a:lstStyle/>
        <a:p>
          <a:endParaRPr lang="cs-CZ" sz="1200"/>
        </a:p>
      </dgm:t>
    </dgm:pt>
    <dgm:pt modelId="{B160333F-CEE0-4E06-8523-806A2302E1BD}">
      <dgm:prSet custT="1"/>
      <dgm:spPr/>
      <dgm:t>
        <a:bodyPr/>
        <a:lstStyle/>
        <a:p>
          <a:pPr rtl="0"/>
          <a:r>
            <a:rPr lang="cs-CZ" sz="1400" dirty="0"/>
            <a:t>Analýza kontrolních závěrů NKÚ (projekty financované z ESIF)</a:t>
          </a:r>
        </a:p>
      </dgm:t>
    </dgm:pt>
    <dgm:pt modelId="{D7101B65-B9EF-4506-A5E6-80F6BE473E72}" type="parTrans" cxnId="{0D48522C-0E80-426F-A71C-0CCFD66683B9}">
      <dgm:prSet/>
      <dgm:spPr/>
      <dgm:t>
        <a:bodyPr/>
        <a:lstStyle/>
        <a:p>
          <a:endParaRPr lang="cs-CZ" sz="1200"/>
        </a:p>
      </dgm:t>
    </dgm:pt>
    <dgm:pt modelId="{63DF02A8-969F-47D6-85CA-EE69FCE0F8F0}" type="sibTrans" cxnId="{0D48522C-0E80-426F-A71C-0CCFD66683B9}">
      <dgm:prSet/>
      <dgm:spPr/>
      <dgm:t>
        <a:bodyPr/>
        <a:lstStyle/>
        <a:p>
          <a:endParaRPr lang="cs-CZ" sz="1200"/>
        </a:p>
      </dgm:t>
    </dgm:pt>
    <dgm:pt modelId="{370B382D-B3E9-479D-9FBA-6F0364056684}">
      <dgm:prSet custT="1"/>
      <dgm:spPr/>
      <dgm:t>
        <a:bodyPr/>
        <a:lstStyle/>
        <a:p>
          <a:pPr rtl="0"/>
          <a:r>
            <a:rPr lang="cs-CZ" sz="1400" dirty="0"/>
            <a:t>Analýza procesů zadávání krajských grantových programů (7 krajů)</a:t>
          </a:r>
        </a:p>
      </dgm:t>
    </dgm:pt>
    <dgm:pt modelId="{10619F6C-31D0-4AD3-ACEE-0818BB21D3A6}" type="parTrans" cxnId="{146262FC-EE94-4127-846D-84CD17B9C62E}">
      <dgm:prSet/>
      <dgm:spPr/>
      <dgm:t>
        <a:bodyPr/>
        <a:lstStyle/>
        <a:p>
          <a:endParaRPr lang="cs-CZ" sz="1200"/>
        </a:p>
      </dgm:t>
    </dgm:pt>
    <dgm:pt modelId="{C19ACAF2-384E-4F4A-9D50-2B49A30A4502}" type="sibTrans" cxnId="{146262FC-EE94-4127-846D-84CD17B9C62E}">
      <dgm:prSet/>
      <dgm:spPr/>
      <dgm:t>
        <a:bodyPr/>
        <a:lstStyle/>
        <a:p>
          <a:endParaRPr lang="cs-CZ" sz="1200"/>
        </a:p>
      </dgm:t>
    </dgm:pt>
    <dgm:pt modelId="{81913A2D-E6F0-4501-9B6D-A209C9CF8568}">
      <dgm:prSet custT="1"/>
      <dgm:spPr/>
      <dgm:t>
        <a:bodyPr/>
        <a:lstStyle/>
        <a:p>
          <a:pPr rtl="0"/>
          <a:r>
            <a:rPr lang="cs-CZ" sz="1400" dirty="0"/>
            <a:t>Analýza vybraných Místních akčních skupin (42 MAS)</a:t>
          </a:r>
        </a:p>
      </dgm:t>
    </dgm:pt>
    <dgm:pt modelId="{4F638A76-6B8F-4FCB-B8C3-804FD4EE464F}" type="parTrans" cxnId="{4008676E-3FA2-42F9-B09C-AE2894B2E0C9}">
      <dgm:prSet/>
      <dgm:spPr/>
      <dgm:t>
        <a:bodyPr/>
        <a:lstStyle/>
        <a:p>
          <a:endParaRPr lang="cs-CZ" sz="1200"/>
        </a:p>
      </dgm:t>
    </dgm:pt>
    <dgm:pt modelId="{E6534342-A7B2-4F20-A280-483B432B45C2}" type="sibTrans" cxnId="{4008676E-3FA2-42F9-B09C-AE2894B2E0C9}">
      <dgm:prSet/>
      <dgm:spPr/>
      <dgm:t>
        <a:bodyPr/>
        <a:lstStyle/>
        <a:p>
          <a:endParaRPr lang="cs-CZ" sz="1200"/>
        </a:p>
      </dgm:t>
    </dgm:pt>
    <dgm:pt modelId="{5FDB1F35-311B-4B27-97DE-17872862D99E}">
      <dgm:prSet custT="1"/>
      <dgm:spPr/>
      <dgm:t>
        <a:bodyPr/>
        <a:lstStyle/>
        <a:p>
          <a:pPr rtl="0"/>
          <a:r>
            <a:rPr lang="cs-CZ" sz="1400" dirty="0"/>
            <a:t>uveřejňování v Registru smluv a </a:t>
          </a:r>
          <a:r>
            <a:rPr lang="cs-CZ" sz="1400" dirty="0" err="1"/>
            <a:t>Nár</a:t>
          </a:r>
          <a:r>
            <a:rPr lang="cs-CZ" sz="1400" dirty="0"/>
            <a:t>. katalogu otevřených dat</a:t>
          </a:r>
        </a:p>
      </dgm:t>
    </dgm:pt>
    <dgm:pt modelId="{C8555E64-0324-4BB7-A38B-109966FBC28B}" type="parTrans" cxnId="{9DADD77E-42E3-4650-B67D-6B9B7BEEF8CF}">
      <dgm:prSet/>
      <dgm:spPr/>
      <dgm:t>
        <a:bodyPr/>
        <a:lstStyle/>
        <a:p>
          <a:endParaRPr lang="cs-CZ" sz="1200"/>
        </a:p>
      </dgm:t>
    </dgm:pt>
    <dgm:pt modelId="{7C2C8FB4-2CD5-45CB-AD71-647DDB2086FC}" type="sibTrans" cxnId="{9DADD77E-42E3-4650-B67D-6B9B7BEEF8CF}">
      <dgm:prSet/>
      <dgm:spPr/>
      <dgm:t>
        <a:bodyPr/>
        <a:lstStyle/>
        <a:p>
          <a:endParaRPr lang="cs-CZ" sz="1200"/>
        </a:p>
      </dgm:t>
    </dgm:pt>
    <dgm:pt modelId="{2BA33ADD-F853-481C-80E6-88EEA562D0E0}">
      <dgm:prSet custT="1"/>
      <dgm:spPr/>
      <dgm:t>
        <a:bodyPr/>
        <a:lstStyle/>
        <a:p>
          <a:pPr rtl="0"/>
          <a:r>
            <a:rPr lang="cs-CZ" sz="1400" dirty="0"/>
            <a:t>přístup k informacím, zveřejňování zápisů z jednání</a:t>
          </a:r>
        </a:p>
      </dgm:t>
    </dgm:pt>
    <dgm:pt modelId="{94D62ACA-2D21-4C5C-A562-5BC8AC66343A}" type="parTrans" cxnId="{D6CA20B3-A000-4659-B5F1-3AFC134E31E6}">
      <dgm:prSet/>
      <dgm:spPr/>
      <dgm:t>
        <a:bodyPr/>
        <a:lstStyle/>
        <a:p>
          <a:endParaRPr lang="cs-CZ" sz="1200"/>
        </a:p>
      </dgm:t>
    </dgm:pt>
    <dgm:pt modelId="{0A3FBD13-26FB-40D8-9BDD-C71074F36B1F}" type="sibTrans" cxnId="{D6CA20B3-A000-4659-B5F1-3AFC134E31E6}">
      <dgm:prSet/>
      <dgm:spPr/>
      <dgm:t>
        <a:bodyPr/>
        <a:lstStyle/>
        <a:p>
          <a:endParaRPr lang="cs-CZ" sz="1200"/>
        </a:p>
      </dgm:t>
    </dgm:pt>
    <dgm:pt modelId="{A77F9C92-55B1-47ED-A9A3-E80992AB8F2B}">
      <dgm:prSet custT="1"/>
      <dgm:spPr/>
      <dgm:t>
        <a:bodyPr/>
        <a:lstStyle/>
        <a:p>
          <a:pPr rtl="0"/>
          <a:r>
            <a:rPr lang="cs-CZ" sz="1400"/>
            <a:t>protikorupční strategie kraje</a:t>
          </a:r>
          <a:endParaRPr lang="cs-CZ" sz="1400" dirty="0"/>
        </a:p>
      </dgm:t>
    </dgm:pt>
    <dgm:pt modelId="{3D4357D0-FCB0-4BD0-BBA8-C27AC7E60A94}" type="parTrans" cxnId="{0A002120-FF39-4141-B477-9BB5BB3F71FE}">
      <dgm:prSet/>
      <dgm:spPr/>
      <dgm:t>
        <a:bodyPr/>
        <a:lstStyle/>
        <a:p>
          <a:endParaRPr lang="cs-CZ" sz="1200"/>
        </a:p>
      </dgm:t>
    </dgm:pt>
    <dgm:pt modelId="{DF26076E-C692-4808-BFE3-C6DB4651952A}" type="sibTrans" cxnId="{0A002120-FF39-4141-B477-9BB5BB3F71FE}">
      <dgm:prSet/>
      <dgm:spPr/>
      <dgm:t>
        <a:bodyPr/>
        <a:lstStyle/>
        <a:p>
          <a:endParaRPr lang="cs-CZ" sz="1200"/>
        </a:p>
      </dgm:t>
    </dgm:pt>
    <dgm:pt modelId="{D8A978FF-91A2-4510-AFBF-AF072605CD18}">
      <dgm:prSet custT="1"/>
      <dgm:spPr/>
      <dgm:t>
        <a:bodyPr/>
        <a:lstStyle/>
        <a:p>
          <a:pPr rtl="0"/>
          <a:r>
            <a:rPr lang="cs-CZ" sz="1400"/>
            <a:t>Přehledné informování o vlastněných společnostech</a:t>
          </a:r>
          <a:endParaRPr lang="cs-CZ" sz="1400" dirty="0"/>
        </a:p>
      </dgm:t>
    </dgm:pt>
    <dgm:pt modelId="{A63F1463-6AA2-4383-B699-1EA215EE60AF}" type="parTrans" cxnId="{960BB98B-62B3-4A37-8035-1F02B346C8D2}">
      <dgm:prSet/>
      <dgm:spPr/>
      <dgm:t>
        <a:bodyPr/>
        <a:lstStyle/>
        <a:p>
          <a:endParaRPr lang="cs-CZ" sz="1200"/>
        </a:p>
      </dgm:t>
    </dgm:pt>
    <dgm:pt modelId="{CCDA8A5A-663D-4CDE-97F3-F147AF634F3D}" type="sibTrans" cxnId="{960BB98B-62B3-4A37-8035-1F02B346C8D2}">
      <dgm:prSet/>
      <dgm:spPr/>
      <dgm:t>
        <a:bodyPr/>
        <a:lstStyle/>
        <a:p>
          <a:endParaRPr lang="cs-CZ" sz="1200"/>
        </a:p>
      </dgm:t>
    </dgm:pt>
    <dgm:pt modelId="{75D64A66-B8F4-4D37-9DEA-D77B93D88602}">
      <dgm:prSet custT="1"/>
      <dgm:spPr/>
      <dgm:t>
        <a:bodyPr/>
        <a:lstStyle/>
        <a:p>
          <a:pPr rtl="0"/>
          <a:r>
            <a:rPr lang="cs-CZ" sz="1400" dirty="0"/>
            <a:t>seznam občanských organizací a periodik v kraji</a:t>
          </a:r>
        </a:p>
      </dgm:t>
    </dgm:pt>
    <dgm:pt modelId="{772ABA40-459D-41F1-B6B5-03159888CF6E}" type="parTrans" cxnId="{8D7C2DE3-320E-4737-AB52-4B7F12E48224}">
      <dgm:prSet/>
      <dgm:spPr/>
      <dgm:t>
        <a:bodyPr/>
        <a:lstStyle/>
        <a:p>
          <a:endParaRPr lang="cs-CZ" sz="1200"/>
        </a:p>
      </dgm:t>
    </dgm:pt>
    <dgm:pt modelId="{4321CE98-3430-4167-8B7C-D8370254A93F}" type="sibTrans" cxnId="{8D7C2DE3-320E-4737-AB52-4B7F12E48224}">
      <dgm:prSet/>
      <dgm:spPr/>
      <dgm:t>
        <a:bodyPr/>
        <a:lstStyle/>
        <a:p>
          <a:endParaRPr lang="cs-CZ" sz="1200"/>
        </a:p>
      </dgm:t>
    </dgm:pt>
    <dgm:pt modelId="{BC9D7DFA-205F-4014-8BFF-79BF7EC01292}">
      <dgm:prSet custT="1"/>
      <dgm:spPr/>
      <dgm:t>
        <a:bodyPr/>
        <a:lstStyle/>
        <a:p>
          <a:pPr rtl="0"/>
          <a:r>
            <a:rPr lang="cs-CZ" sz="1400" dirty="0"/>
            <a:t>regionální tisk a radniční periodika</a:t>
          </a:r>
        </a:p>
      </dgm:t>
    </dgm:pt>
    <dgm:pt modelId="{FB90E868-D715-4F4F-AECE-81825D15EE8D}" type="parTrans" cxnId="{A3767606-6CE6-4804-81FB-247247C3058B}">
      <dgm:prSet/>
      <dgm:spPr/>
      <dgm:t>
        <a:bodyPr/>
        <a:lstStyle/>
        <a:p>
          <a:endParaRPr lang="cs-CZ" sz="1200"/>
        </a:p>
      </dgm:t>
    </dgm:pt>
    <dgm:pt modelId="{529DC9E9-2AE8-4C87-8AB2-CEC61287D8B3}" type="sibTrans" cxnId="{A3767606-6CE6-4804-81FB-247247C3058B}">
      <dgm:prSet/>
      <dgm:spPr/>
      <dgm:t>
        <a:bodyPr/>
        <a:lstStyle/>
        <a:p>
          <a:endParaRPr lang="cs-CZ" sz="1200"/>
        </a:p>
      </dgm:t>
    </dgm:pt>
    <dgm:pt modelId="{6010355B-0286-4B68-A88F-CFBEE86F0FFF}" type="pres">
      <dgm:prSet presAssocID="{89C58EBF-A323-4030-9ABE-DE808831C6AF}" presName="Name0" presStyleCnt="0">
        <dgm:presLayoutVars>
          <dgm:dir/>
          <dgm:animLvl val="lvl"/>
          <dgm:resizeHandles val="exact"/>
        </dgm:presLayoutVars>
      </dgm:prSet>
      <dgm:spPr/>
    </dgm:pt>
    <dgm:pt modelId="{023DE0B2-962F-45B7-992E-69A4C251CC8D}" type="pres">
      <dgm:prSet presAssocID="{F8B6BBCF-A871-4DD5-AC98-F81CE614535B}" presName="boxAndChildren" presStyleCnt="0"/>
      <dgm:spPr/>
    </dgm:pt>
    <dgm:pt modelId="{92B39E50-561B-4507-953C-E8B958AF5C87}" type="pres">
      <dgm:prSet presAssocID="{F8B6BBCF-A871-4DD5-AC98-F81CE614535B}" presName="parentTextBox" presStyleLbl="node1" presStyleIdx="0" presStyleCnt="3"/>
      <dgm:spPr/>
    </dgm:pt>
    <dgm:pt modelId="{4B50C067-2884-4322-B6A3-6EAB5849CE10}" type="pres">
      <dgm:prSet presAssocID="{F8B6BBCF-A871-4DD5-AC98-F81CE614535B}" presName="entireBox" presStyleLbl="node1" presStyleIdx="0" presStyleCnt="3"/>
      <dgm:spPr/>
    </dgm:pt>
    <dgm:pt modelId="{B36142B0-87F9-43EA-96B9-D3BD1163E3FC}" type="pres">
      <dgm:prSet presAssocID="{F8B6BBCF-A871-4DD5-AC98-F81CE614535B}" presName="descendantBox" presStyleCnt="0"/>
      <dgm:spPr/>
    </dgm:pt>
    <dgm:pt modelId="{C1184362-5456-48AD-AB35-97C335B6C1B0}" type="pres">
      <dgm:prSet presAssocID="{7CC3FFA6-2821-40E9-9FB4-84196D6474E6}" presName="childTextBox" presStyleLbl="fgAccFollowNode1" presStyleIdx="0" presStyleCnt="17" custScaleY="158989">
        <dgm:presLayoutVars>
          <dgm:bulletEnabled val="1"/>
        </dgm:presLayoutVars>
      </dgm:prSet>
      <dgm:spPr/>
    </dgm:pt>
    <dgm:pt modelId="{4783C07E-1C9B-4B23-A1FD-0C73822D8A7E}" type="pres">
      <dgm:prSet presAssocID="{5FDB1F35-311B-4B27-97DE-17872862D99E}" presName="childTextBox" presStyleLbl="fgAccFollowNode1" presStyleIdx="1" presStyleCnt="17" custScaleY="158989">
        <dgm:presLayoutVars>
          <dgm:bulletEnabled val="1"/>
        </dgm:presLayoutVars>
      </dgm:prSet>
      <dgm:spPr/>
    </dgm:pt>
    <dgm:pt modelId="{C7360C92-D86F-41FA-B65A-6677D9809E39}" type="pres">
      <dgm:prSet presAssocID="{2BA33ADD-F853-481C-80E6-88EEA562D0E0}" presName="childTextBox" presStyleLbl="fgAccFollowNode1" presStyleIdx="2" presStyleCnt="17" custScaleY="158989">
        <dgm:presLayoutVars>
          <dgm:bulletEnabled val="1"/>
        </dgm:presLayoutVars>
      </dgm:prSet>
      <dgm:spPr/>
    </dgm:pt>
    <dgm:pt modelId="{6E4125F7-6B3A-4C7C-B24A-3B0EA1A5F5AD}" type="pres">
      <dgm:prSet presAssocID="{A77F9C92-55B1-47ED-A9A3-E80992AB8F2B}" presName="childTextBox" presStyleLbl="fgAccFollowNode1" presStyleIdx="3" presStyleCnt="17" custScaleY="158989">
        <dgm:presLayoutVars>
          <dgm:bulletEnabled val="1"/>
        </dgm:presLayoutVars>
      </dgm:prSet>
      <dgm:spPr/>
    </dgm:pt>
    <dgm:pt modelId="{1F84EED4-515F-4E48-8FC1-2C0665152C12}" type="pres">
      <dgm:prSet presAssocID="{D8A978FF-91A2-4510-AFBF-AF072605CD18}" presName="childTextBox" presStyleLbl="fgAccFollowNode1" presStyleIdx="4" presStyleCnt="17" custScaleY="158989">
        <dgm:presLayoutVars>
          <dgm:bulletEnabled val="1"/>
        </dgm:presLayoutVars>
      </dgm:prSet>
      <dgm:spPr/>
    </dgm:pt>
    <dgm:pt modelId="{F645199D-8821-4A23-8ECE-CEBA74D1C2B1}" type="pres">
      <dgm:prSet presAssocID="{75D64A66-B8F4-4D37-9DEA-D77B93D88602}" presName="childTextBox" presStyleLbl="fgAccFollowNode1" presStyleIdx="5" presStyleCnt="17" custScaleY="158989">
        <dgm:presLayoutVars>
          <dgm:bulletEnabled val="1"/>
        </dgm:presLayoutVars>
      </dgm:prSet>
      <dgm:spPr/>
    </dgm:pt>
    <dgm:pt modelId="{0DFC46F1-2DDF-4C9E-8782-B60F45B666DA}" type="pres">
      <dgm:prSet presAssocID="{BC9D7DFA-205F-4014-8BFF-79BF7EC01292}" presName="childTextBox" presStyleLbl="fgAccFollowNode1" presStyleIdx="6" presStyleCnt="17" custScaleY="158989">
        <dgm:presLayoutVars>
          <dgm:bulletEnabled val="1"/>
        </dgm:presLayoutVars>
      </dgm:prSet>
      <dgm:spPr/>
    </dgm:pt>
    <dgm:pt modelId="{C8350E64-0B0A-4897-8A1C-42D3C40B684E}" type="pres">
      <dgm:prSet presAssocID="{32DE1F3C-F899-4926-905C-83A39FE38E6E}" presName="sp" presStyleCnt="0"/>
      <dgm:spPr/>
    </dgm:pt>
    <dgm:pt modelId="{8CCEAB7A-9E09-4916-A747-85B412A47825}" type="pres">
      <dgm:prSet presAssocID="{8850C3E0-F598-4FB1-8594-DF4FEDB4A770}" presName="arrowAndChildren" presStyleCnt="0"/>
      <dgm:spPr/>
    </dgm:pt>
    <dgm:pt modelId="{E65997A4-F125-4810-B158-3873BB45DEE9}" type="pres">
      <dgm:prSet presAssocID="{8850C3E0-F598-4FB1-8594-DF4FEDB4A770}" presName="parentTextArrow" presStyleLbl="node1" presStyleIdx="0" presStyleCnt="3"/>
      <dgm:spPr/>
    </dgm:pt>
    <dgm:pt modelId="{A39095A6-BECC-438D-B50C-1BF5ADB04C48}" type="pres">
      <dgm:prSet presAssocID="{8850C3E0-F598-4FB1-8594-DF4FEDB4A770}" presName="arrow" presStyleLbl="node1" presStyleIdx="1" presStyleCnt="3" custScaleY="75103"/>
      <dgm:spPr/>
    </dgm:pt>
    <dgm:pt modelId="{1FFAC949-FE41-4EE3-A6CA-59B3617DED08}" type="pres">
      <dgm:prSet presAssocID="{8850C3E0-F598-4FB1-8594-DF4FEDB4A770}" presName="descendantArrow" presStyleCnt="0"/>
      <dgm:spPr/>
    </dgm:pt>
    <dgm:pt modelId="{5359C5F5-F4AD-4E87-9A21-5C80B19C2672}" type="pres">
      <dgm:prSet presAssocID="{3ED6DD74-DAE5-4B15-A71D-D655D0C42042}" presName="childTextArrow" presStyleLbl="fgAccFollowNode1" presStyleIdx="7" presStyleCnt="17" custScaleY="130894" custLinFactNeighborY="18167">
        <dgm:presLayoutVars>
          <dgm:bulletEnabled val="1"/>
        </dgm:presLayoutVars>
      </dgm:prSet>
      <dgm:spPr/>
    </dgm:pt>
    <dgm:pt modelId="{C5C2CB9C-640F-4DD9-BA34-2C2EDA397961}" type="pres">
      <dgm:prSet presAssocID="{5F62319B-C9AD-4BD4-ADD6-A6C5F4063AC7}" presName="childTextArrow" presStyleLbl="fgAccFollowNode1" presStyleIdx="8" presStyleCnt="17" custScaleY="130894" custLinFactNeighborY="18167">
        <dgm:presLayoutVars>
          <dgm:bulletEnabled val="1"/>
        </dgm:presLayoutVars>
      </dgm:prSet>
      <dgm:spPr/>
    </dgm:pt>
    <dgm:pt modelId="{956D3B44-79B8-4D9D-82D5-DFF8A78D300E}" type="pres">
      <dgm:prSet presAssocID="{31D62953-A77E-45B6-BDBC-382BCFBED0A3}" presName="childTextArrow" presStyleLbl="fgAccFollowNode1" presStyleIdx="9" presStyleCnt="17" custScaleY="130894" custLinFactNeighborY="18167">
        <dgm:presLayoutVars>
          <dgm:bulletEnabled val="1"/>
        </dgm:presLayoutVars>
      </dgm:prSet>
      <dgm:spPr/>
    </dgm:pt>
    <dgm:pt modelId="{235952C7-629C-412A-A444-F6A78A5C4AFF}" type="pres">
      <dgm:prSet presAssocID="{B160333F-CEE0-4E06-8523-806A2302E1BD}" presName="childTextArrow" presStyleLbl="fgAccFollowNode1" presStyleIdx="10" presStyleCnt="17" custScaleY="130894" custLinFactNeighborY="18167">
        <dgm:presLayoutVars>
          <dgm:bulletEnabled val="1"/>
        </dgm:presLayoutVars>
      </dgm:prSet>
      <dgm:spPr/>
    </dgm:pt>
    <dgm:pt modelId="{28181744-919E-4DFC-B0DC-7D6405DB723D}" type="pres">
      <dgm:prSet presAssocID="{370B382D-B3E9-479D-9FBA-6F0364056684}" presName="childTextArrow" presStyleLbl="fgAccFollowNode1" presStyleIdx="11" presStyleCnt="17" custScaleY="130894" custLinFactNeighborY="18167">
        <dgm:presLayoutVars>
          <dgm:bulletEnabled val="1"/>
        </dgm:presLayoutVars>
      </dgm:prSet>
      <dgm:spPr/>
    </dgm:pt>
    <dgm:pt modelId="{DADF7F28-E1F4-47AF-8000-35B5C35788AA}" type="pres">
      <dgm:prSet presAssocID="{81913A2D-E6F0-4501-9B6D-A209C9CF8568}" presName="childTextArrow" presStyleLbl="fgAccFollowNode1" presStyleIdx="12" presStyleCnt="17" custScaleY="130894" custLinFactNeighborY="18167">
        <dgm:presLayoutVars>
          <dgm:bulletEnabled val="1"/>
        </dgm:presLayoutVars>
      </dgm:prSet>
      <dgm:spPr/>
    </dgm:pt>
    <dgm:pt modelId="{A879F0DF-0B7C-4A67-AD5A-198C79B15142}" type="pres">
      <dgm:prSet presAssocID="{159561F1-0E04-4D95-94D1-F15A65FB04D5}" presName="sp" presStyleCnt="0"/>
      <dgm:spPr/>
    </dgm:pt>
    <dgm:pt modelId="{EFC872A5-4D91-4A85-8821-71E62DD1AC7B}" type="pres">
      <dgm:prSet presAssocID="{87863976-D73C-4F48-993C-6C1472C9E55C}" presName="arrowAndChildren" presStyleCnt="0"/>
      <dgm:spPr/>
    </dgm:pt>
    <dgm:pt modelId="{848ED7C4-C0F2-44AA-AE34-19A5582DB64B}" type="pres">
      <dgm:prSet presAssocID="{87863976-D73C-4F48-993C-6C1472C9E55C}" presName="parentTextArrow" presStyleLbl="node1" presStyleIdx="1" presStyleCnt="3"/>
      <dgm:spPr/>
    </dgm:pt>
    <dgm:pt modelId="{6F672EF7-4F48-45E7-8285-D54010E1383F}" type="pres">
      <dgm:prSet presAssocID="{87863976-D73C-4F48-993C-6C1472C9E55C}" presName="arrow" presStyleLbl="node1" presStyleIdx="2" presStyleCnt="3" custScaleY="76175" custLinFactNeighborX="-637"/>
      <dgm:spPr/>
    </dgm:pt>
    <dgm:pt modelId="{D51F175F-A4F7-4D38-9933-12DFE7DEAFE5}" type="pres">
      <dgm:prSet presAssocID="{87863976-D73C-4F48-993C-6C1472C9E55C}" presName="descendantArrow" presStyleCnt="0"/>
      <dgm:spPr/>
    </dgm:pt>
    <dgm:pt modelId="{1A74ABD7-F25A-4661-AA8F-71B0396CE258}" type="pres">
      <dgm:prSet presAssocID="{FC73887E-F8A0-4716-9168-9541E4928D71}" presName="childTextArrow" presStyleLbl="fgAccFollowNode1" presStyleIdx="13" presStyleCnt="17" custLinFactNeighborY="24764">
        <dgm:presLayoutVars>
          <dgm:bulletEnabled val="1"/>
        </dgm:presLayoutVars>
      </dgm:prSet>
      <dgm:spPr/>
    </dgm:pt>
    <dgm:pt modelId="{62F28FCD-404F-4CD8-ACCC-C8777A597E24}" type="pres">
      <dgm:prSet presAssocID="{B7A72DC9-65BB-46F4-8F28-2E84F2098848}" presName="childTextArrow" presStyleLbl="fgAccFollowNode1" presStyleIdx="14" presStyleCnt="17" custLinFactNeighborY="24764">
        <dgm:presLayoutVars>
          <dgm:bulletEnabled val="1"/>
        </dgm:presLayoutVars>
      </dgm:prSet>
      <dgm:spPr/>
    </dgm:pt>
    <dgm:pt modelId="{09A26E9A-B22A-4286-9B86-CAB10439F46C}" type="pres">
      <dgm:prSet presAssocID="{B39DB638-D21E-40A4-B785-E19B554E9FEC}" presName="childTextArrow" presStyleLbl="fgAccFollowNode1" presStyleIdx="15" presStyleCnt="17" custLinFactNeighborY="24764">
        <dgm:presLayoutVars>
          <dgm:bulletEnabled val="1"/>
        </dgm:presLayoutVars>
      </dgm:prSet>
      <dgm:spPr/>
    </dgm:pt>
    <dgm:pt modelId="{5B1B2B8C-9128-4887-A7BE-7047AC32B7D7}" type="pres">
      <dgm:prSet presAssocID="{62D10710-ACFB-4D37-8443-D9F3066916F4}" presName="childTextArrow" presStyleLbl="fgAccFollowNode1" presStyleIdx="16" presStyleCnt="17" custLinFactNeighborY="24764">
        <dgm:presLayoutVars>
          <dgm:bulletEnabled val="1"/>
        </dgm:presLayoutVars>
      </dgm:prSet>
      <dgm:spPr/>
    </dgm:pt>
  </dgm:ptLst>
  <dgm:cxnLst>
    <dgm:cxn modelId="{3C2F7D04-4A8E-4072-84F8-B72669A84462}" type="presOf" srcId="{87863976-D73C-4F48-993C-6C1472C9E55C}" destId="{6F672EF7-4F48-45E7-8285-D54010E1383F}" srcOrd="1" destOrd="0" presId="urn:microsoft.com/office/officeart/2005/8/layout/process4"/>
    <dgm:cxn modelId="{A3767606-6CE6-4804-81FB-247247C3058B}" srcId="{F8B6BBCF-A871-4DD5-AC98-F81CE614535B}" destId="{BC9D7DFA-205F-4014-8BFF-79BF7EC01292}" srcOrd="6" destOrd="0" parTransId="{FB90E868-D715-4F4F-AECE-81825D15EE8D}" sibTransId="{529DC9E9-2AE8-4C87-8AB2-CEC61287D8B3}"/>
    <dgm:cxn modelId="{27AC150E-4085-4C9F-806E-32DB993EF74D}" type="presOf" srcId="{FC73887E-F8A0-4716-9168-9541E4928D71}" destId="{1A74ABD7-F25A-4661-AA8F-71B0396CE258}" srcOrd="0" destOrd="0" presId="urn:microsoft.com/office/officeart/2005/8/layout/process4"/>
    <dgm:cxn modelId="{C48F941B-8718-4DE9-BB51-776820F16ABA}" srcId="{89C58EBF-A323-4030-9ABE-DE808831C6AF}" destId="{F8B6BBCF-A871-4DD5-AC98-F81CE614535B}" srcOrd="2" destOrd="0" parTransId="{7A3995B7-DFC4-4D17-B95B-957C5811533A}" sibTransId="{AE2839BA-8714-4C8E-ABDA-903FF5DCBF1E}"/>
    <dgm:cxn modelId="{6BDCF01B-52C1-4C71-929F-A3CD4A3FDB8F}" srcId="{89C58EBF-A323-4030-9ABE-DE808831C6AF}" destId="{87863976-D73C-4F48-993C-6C1472C9E55C}" srcOrd="0" destOrd="0" parTransId="{26895D6F-8BE9-436E-AF3C-C022F10DFDA6}" sibTransId="{159561F1-0E04-4D95-94D1-F15A65FB04D5}"/>
    <dgm:cxn modelId="{0A002120-FF39-4141-B477-9BB5BB3F71FE}" srcId="{F8B6BBCF-A871-4DD5-AC98-F81CE614535B}" destId="{A77F9C92-55B1-47ED-A9A3-E80992AB8F2B}" srcOrd="3" destOrd="0" parTransId="{3D4357D0-FCB0-4BD0-BBA8-C27AC7E60A94}" sibTransId="{DF26076E-C692-4808-BFE3-C6DB4651952A}"/>
    <dgm:cxn modelId="{0D48522C-0E80-426F-A71C-0CCFD66683B9}" srcId="{8850C3E0-F598-4FB1-8594-DF4FEDB4A770}" destId="{B160333F-CEE0-4E06-8523-806A2302E1BD}" srcOrd="3" destOrd="0" parTransId="{D7101B65-B9EF-4506-A5E6-80F6BE473E72}" sibTransId="{63DF02A8-969F-47D6-85CA-EE69FCE0F8F0}"/>
    <dgm:cxn modelId="{33546634-3D49-470A-8331-DF015AE0953A}" srcId="{87863976-D73C-4F48-993C-6C1472C9E55C}" destId="{FC73887E-F8A0-4716-9168-9541E4928D71}" srcOrd="0" destOrd="0" parTransId="{72AB7BF8-EA08-496E-BD6C-968E81EAC1F3}" sibTransId="{37465631-5904-4E62-A0BE-798F32A535F3}"/>
    <dgm:cxn modelId="{09BB4239-4395-4CCF-8CE5-923A0EC72C3A}" type="presOf" srcId="{BC9D7DFA-205F-4014-8BFF-79BF7EC01292}" destId="{0DFC46F1-2DDF-4C9E-8782-B60F45B666DA}" srcOrd="0" destOrd="0" presId="urn:microsoft.com/office/officeart/2005/8/layout/process4"/>
    <dgm:cxn modelId="{2B5E2C3B-7C92-4422-94AF-6F7423D053D6}" type="presOf" srcId="{5FDB1F35-311B-4B27-97DE-17872862D99E}" destId="{4783C07E-1C9B-4B23-A1FD-0C73822D8A7E}" srcOrd="0" destOrd="0" presId="urn:microsoft.com/office/officeart/2005/8/layout/process4"/>
    <dgm:cxn modelId="{BA12AF3B-E53F-4412-8D1D-AE4A068B4F1D}" type="presOf" srcId="{89C58EBF-A323-4030-9ABE-DE808831C6AF}" destId="{6010355B-0286-4B68-A88F-CFBEE86F0FFF}" srcOrd="0" destOrd="0" presId="urn:microsoft.com/office/officeart/2005/8/layout/process4"/>
    <dgm:cxn modelId="{F59C3F3C-D067-4366-8E0E-9151F9B0FDD3}" type="presOf" srcId="{81913A2D-E6F0-4501-9B6D-A209C9CF8568}" destId="{DADF7F28-E1F4-47AF-8000-35B5C35788AA}" srcOrd="0" destOrd="0" presId="urn:microsoft.com/office/officeart/2005/8/layout/process4"/>
    <dgm:cxn modelId="{5C1F5140-3248-496D-B36B-C3FE39FDB2DB}" srcId="{87863976-D73C-4F48-993C-6C1472C9E55C}" destId="{B39DB638-D21E-40A4-B785-E19B554E9FEC}" srcOrd="2" destOrd="0" parTransId="{51CB52EA-B98F-49D3-8D1F-5FEA2E12A984}" sibTransId="{53E662D8-9FDA-46C4-B439-5A69839BAD0E}"/>
    <dgm:cxn modelId="{311D875C-BE1A-40B5-A707-05A0C8A5EFEB}" srcId="{87863976-D73C-4F48-993C-6C1472C9E55C}" destId="{62D10710-ACFB-4D37-8443-D9F3066916F4}" srcOrd="3" destOrd="0" parTransId="{760A9A1D-A728-4682-93EC-19F2FC627907}" sibTransId="{93707C48-A40E-4D97-890D-72C9B5012F28}"/>
    <dgm:cxn modelId="{29D28B5E-E0DB-4C88-9F63-0675415EE617}" type="presOf" srcId="{87863976-D73C-4F48-993C-6C1472C9E55C}" destId="{848ED7C4-C0F2-44AA-AE34-19A5582DB64B}" srcOrd="0" destOrd="0" presId="urn:microsoft.com/office/officeart/2005/8/layout/process4"/>
    <dgm:cxn modelId="{D7520D4A-B415-44AF-B7FC-2DEAC12606C0}" type="presOf" srcId="{D8A978FF-91A2-4510-AFBF-AF072605CD18}" destId="{1F84EED4-515F-4E48-8FC1-2C0665152C12}" srcOrd="0" destOrd="0" presId="urn:microsoft.com/office/officeart/2005/8/layout/process4"/>
    <dgm:cxn modelId="{4008676E-3FA2-42F9-B09C-AE2894B2E0C9}" srcId="{8850C3E0-F598-4FB1-8594-DF4FEDB4A770}" destId="{81913A2D-E6F0-4501-9B6D-A209C9CF8568}" srcOrd="5" destOrd="0" parTransId="{4F638A76-6B8F-4FCB-B8C3-804FD4EE464F}" sibTransId="{E6534342-A7B2-4F20-A280-483B432B45C2}"/>
    <dgm:cxn modelId="{335C2655-9E59-4197-9EB2-3FD6FA844CBA}" srcId="{87863976-D73C-4F48-993C-6C1472C9E55C}" destId="{B7A72DC9-65BB-46F4-8F28-2E84F2098848}" srcOrd="1" destOrd="0" parTransId="{5A86704A-F045-48EB-A610-42B2591E8119}" sibTransId="{BC2175DE-F500-4D8E-84DC-B1221F71E69A}"/>
    <dgm:cxn modelId="{392E3C78-50EC-46AF-A121-93F8D8B18A76}" type="presOf" srcId="{8850C3E0-F598-4FB1-8594-DF4FEDB4A770}" destId="{A39095A6-BECC-438D-B50C-1BF5ADB04C48}" srcOrd="1" destOrd="0" presId="urn:microsoft.com/office/officeart/2005/8/layout/process4"/>
    <dgm:cxn modelId="{10EC4B7B-D97B-4906-B5D6-084751A4B246}" srcId="{8850C3E0-F598-4FB1-8594-DF4FEDB4A770}" destId="{3ED6DD74-DAE5-4B15-A71D-D655D0C42042}" srcOrd="0" destOrd="0" parTransId="{17746010-E9C9-47A2-BDC6-36266B507FB5}" sibTransId="{C31299D6-DAB8-47A2-9C35-137DA73723A0}"/>
    <dgm:cxn modelId="{9DADD77E-42E3-4650-B67D-6B9B7BEEF8CF}" srcId="{F8B6BBCF-A871-4DD5-AC98-F81CE614535B}" destId="{5FDB1F35-311B-4B27-97DE-17872862D99E}" srcOrd="1" destOrd="0" parTransId="{C8555E64-0324-4BB7-A38B-109966FBC28B}" sibTransId="{7C2C8FB4-2CD5-45CB-AD71-647DDB2086FC}"/>
    <dgm:cxn modelId="{F607B783-D139-4992-8087-D695CAAA4CB6}" type="presOf" srcId="{75D64A66-B8F4-4D37-9DEA-D77B93D88602}" destId="{F645199D-8821-4A23-8ECE-CEBA74D1C2B1}" srcOrd="0" destOrd="0" presId="urn:microsoft.com/office/officeart/2005/8/layout/process4"/>
    <dgm:cxn modelId="{DC43D884-F462-4B1B-B3A3-2DDB59AB018A}" type="presOf" srcId="{B7A72DC9-65BB-46F4-8F28-2E84F2098848}" destId="{62F28FCD-404F-4CD8-ACCC-C8777A597E24}" srcOrd="0" destOrd="0" presId="urn:microsoft.com/office/officeart/2005/8/layout/process4"/>
    <dgm:cxn modelId="{960BB98B-62B3-4A37-8035-1F02B346C8D2}" srcId="{F8B6BBCF-A871-4DD5-AC98-F81CE614535B}" destId="{D8A978FF-91A2-4510-AFBF-AF072605CD18}" srcOrd="4" destOrd="0" parTransId="{A63F1463-6AA2-4383-B699-1EA215EE60AF}" sibTransId="{CCDA8A5A-663D-4CDE-97F3-F147AF634F3D}"/>
    <dgm:cxn modelId="{58286D8E-4347-469F-9C85-365DCDDE87A1}" type="presOf" srcId="{F8B6BBCF-A871-4DD5-AC98-F81CE614535B}" destId="{4B50C067-2884-4322-B6A3-6EAB5849CE10}" srcOrd="1" destOrd="0" presId="urn:microsoft.com/office/officeart/2005/8/layout/process4"/>
    <dgm:cxn modelId="{9C5A358F-2E51-46F9-A813-4200A4B3EABD}" type="presOf" srcId="{31D62953-A77E-45B6-BDBC-382BCFBED0A3}" destId="{956D3B44-79B8-4D9D-82D5-DFF8A78D300E}" srcOrd="0" destOrd="0" presId="urn:microsoft.com/office/officeart/2005/8/layout/process4"/>
    <dgm:cxn modelId="{F55C2090-6F76-4F29-BB08-81D18DA3A422}" srcId="{8850C3E0-F598-4FB1-8594-DF4FEDB4A770}" destId="{31D62953-A77E-45B6-BDBC-382BCFBED0A3}" srcOrd="2" destOrd="0" parTransId="{BCC645CA-6614-4D61-BCD7-1E2AE23F9F3B}" sibTransId="{DA22FE76-CA73-411A-B2AE-1C369F6F4E8E}"/>
    <dgm:cxn modelId="{CA7CBF93-55D5-4796-AE8A-6CA0D62A3093}" type="presOf" srcId="{2BA33ADD-F853-481C-80E6-88EEA562D0E0}" destId="{C7360C92-D86F-41FA-B65A-6677D9809E39}" srcOrd="0" destOrd="0" presId="urn:microsoft.com/office/officeart/2005/8/layout/process4"/>
    <dgm:cxn modelId="{376AAEA8-A52E-4EE6-BDDB-CAE2849FACF1}" type="presOf" srcId="{62D10710-ACFB-4D37-8443-D9F3066916F4}" destId="{5B1B2B8C-9128-4887-A7BE-7047AC32B7D7}" srcOrd="0" destOrd="0" presId="urn:microsoft.com/office/officeart/2005/8/layout/process4"/>
    <dgm:cxn modelId="{CC84EAA8-E9B1-499B-BC98-45EFA9925068}" type="presOf" srcId="{F8B6BBCF-A871-4DD5-AC98-F81CE614535B}" destId="{92B39E50-561B-4507-953C-E8B958AF5C87}" srcOrd="0" destOrd="0" presId="urn:microsoft.com/office/officeart/2005/8/layout/process4"/>
    <dgm:cxn modelId="{024FA2A9-85B8-4970-A368-5D4876F2D32C}" type="presOf" srcId="{B39DB638-D21E-40A4-B785-E19B554E9FEC}" destId="{09A26E9A-B22A-4286-9B86-CAB10439F46C}" srcOrd="0" destOrd="0" presId="urn:microsoft.com/office/officeart/2005/8/layout/process4"/>
    <dgm:cxn modelId="{04BB7CAC-A397-487C-884A-EAB0A9065118}" type="presOf" srcId="{A77F9C92-55B1-47ED-A9A3-E80992AB8F2B}" destId="{6E4125F7-6B3A-4C7C-B24A-3B0EA1A5F5AD}" srcOrd="0" destOrd="0" presId="urn:microsoft.com/office/officeart/2005/8/layout/process4"/>
    <dgm:cxn modelId="{DDAB1EAF-5B39-42BC-B764-5F60DF5D5EEC}" type="presOf" srcId="{370B382D-B3E9-479D-9FBA-6F0364056684}" destId="{28181744-919E-4DFC-B0DC-7D6405DB723D}" srcOrd="0" destOrd="0" presId="urn:microsoft.com/office/officeart/2005/8/layout/process4"/>
    <dgm:cxn modelId="{D6CA20B3-A000-4659-B5F1-3AFC134E31E6}" srcId="{F8B6BBCF-A871-4DD5-AC98-F81CE614535B}" destId="{2BA33ADD-F853-481C-80E6-88EEA562D0E0}" srcOrd="2" destOrd="0" parTransId="{94D62ACA-2D21-4C5C-A562-5BC8AC66343A}" sibTransId="{0A3FBD13-26FB-40D8-9BDD-C71074F36B1F}"/>
    <dgm:cxn modelId="{D44744B5-C063-4DDE-BBDF-A39C8FDA4C48}" type="presOf" srcId="{5F62319B-C9AD-4BD4-ADD6-A6C5F4063AC7}" destId="{C5C2CB9C-640F-4DD9-BA34-2C2EDA397961}" srcOrd="0" destOrd="0" presId="urn:microsoft.com/office/officeart/2005/8/layout/process4"/>
    <dgm:cxn modelId="{5298A1B5-FA6B-4C82-B5D3-53DB521D61DE}" srcId="{8850C3E0-F598-4FB1-8594-DF4FEDB4A770}" destId="{5F62319B-C9AD-4BD4-ADD6-A6C5F4063AC7}" srcOrd="1" destOrd="0" parTransId="{0BA5CA65-C8CA-4C6D-A181-86B92C9A8EF1}" sibTransId="{5084EF1B-206C-4065-80A9-88B088321F7F}"/>
    <dgm:cxn modelId="{264314BD-21C1-47B1-877D-58308D945991}" type="presOf" srcId="{B160333F-CEE0-4E06-8523-806A2302E1BD}" destId="{235952C7-629C-412A-A444-F6A78A5C4AFF}" srcOrd="0" destOrd="0" presId="urn:microsoft.com/office/officeart/2005/8/layout/process4"/>
    <dgm:cxn modelId="{F4652EBD-AC44-407E-B057-F54DF387B604}" srcId="{F8B6BBCF-A871-4DD5-AC98-F81CE614535B}" destId="{7CC3FFA6-2821-40E9-9FB4-84196D6474E6}" srcOrd="0" destOrd="0" parTransId="{E63B4C11-0AD0-449B-B546-A5E7D6812C7D}" sibTransId="{D5BB9991-44C4-4AFB-8376-055CAE619C95}"/>
    <dgm:cxn modelId="{1297D1BE-2D7C-4931-8B7C-BDC132EFD621}" type="presOf" srcId="{3ED6DD74-DAE5-4B15-A71D-D655D0C42042}" destId="{5359C5F5-F4AD-4E87-9A21-5C80B19C2672}" srcOrd="0" destOrd="0" presId="urn:microsoft.com/office/officeart/2005/8/layout/process4"/>
    <dgm:cxn modelId="{72F33DC7-9DFD-4BA1-BE41-91D466FAF0F0}" type="presOf" srcId="{7CC3FFA6-2821-40E9-9FB4-84196D6474E6}" destId="{C1184362-5456-48AD-AB35-97C335B6C1B0}" srcOrd="0" destOrd="0" presId="urn:microsoft.com/office/officeart/2005/8/layout/process4"/>
    <dgm:cxn modelId="{B097BCDA-5FCD-4B92-ABB2-9C61DFA2E705}" srcId="{89C58EBF-A323-4030-9ABE-DE808831C6AF}" destId="{8850C3E0-F598-4FB1-8594-DF4FEDB4A770}" srcOrd="1" destOrd="0" parTransId="{057FB93C-0919-439D-A4F1-0A8B9DCC5CF2}" sibTransId="{32DE1F3C-F899-4926-905C-83A39FE38E6E}"/>
    <dgm:cxn modelId="{25AAD8DB-E4F6-41A4-B35E-5FAAFB08D8E4}" type="presOf" srcId="{8850C3E0-F598-4FB1-8594-DF4FEDB4A770}" destId="{E65997A4-F125-4810-B158-3873BB45DEE9}" srcOrd="0" destOrd="0" presId="urn:microsoft.com/office/officeart/2005/8/layout/process4"/>
    <dgm:cxn modelId="{8D7C2DE3-320E-4737-AB52-4B7F12E48224}" srcId="{F8B6BBCF-A871-4DD5-AC98-F81CE614535B}" destId="{75D64A66-B8F4-4D37-9DEA-D77B93D88602}" srcOrd="5" destOrd="0" parTransId="{772ABA40-459D-41F1-B6B5-03159888CF6E}" sibTransId="{4321CE98-3430-4167-8B7C-D8370254A93F}"/>
    <dgm:cxn modelId="{146262FC-EE94-4127-846D-84CD17B9C62E}" srcId="{8850C3E0-F598-4FB1-8594-DF4FEDB4A770}" destId="{370B382D-B3E9-479D-9FBA-6F0364056684}" srcOrd="4" destOrd="0" parTransId="{10619F6C-31D0-4AD3-ACEE-0818BB21D3A6}" sibTransId="{C19ACAF2-384E-4F4A-9D50-2B49A30A4502}"/>
    <dgm:cxn modelId="{11F09EDB-674B-4357-9EFE-58EB8B7A39D4}" type="presParOf" srcId="{6010355B-0286-4B68-A88F-CFBEE86F0FFF}" destId="{023DE0B2-962F-45B7-992E-69A4C251CC8D}" srcOrd="0" destOrd="0" presId="urn:microsoft.com/office/officeart/2005/8/layout/process4"/>
    <dgm:cxn modelId="{B7AC522F-0E1B-4AA9-8075-5B439E5E28C2}" type="presParOf" srcId="{023DE0B2-962F-45B7-992E-69A4C251CC8D}" destId="{92B39E50-561B-4507-953C-E8B958AF5C87}" srcOrd="0" destOrd="0" presId="urn:microsoft.com/office/officeart/2005/8/layout/process4"/>
    <dgm:cxn modelId="{E8729318-B198-4DBE-B306-9882DE3ACE32}" type="presParOf" srcId="{023DE0B2-962F-45B7-992E-69A4C251CC8D}" destId="{4B50C067-2884-4322-B6A3-6EAB5849CE10}" srcOrd="1" destOrd="0" presId="urn:microsoft.com/office/officeart/2005/8/layout/process4"/>
    <dgm:cxn modelId="{CBAA1856-6150-44EB-AFD3-CD314EE5D836}" type="presParOf" srcId="{023DE0B2-962F-45B7-992E-69A4C251CC8D}" destId="{B36142B0-87F9-43EA-96B9-D3BD1163E3FC}" srcOrd="2" destOrd="0" presId="urn:microsoft.com/office/officeart/2005/8/layout/process4"/>
    <dgm:cxn modelId="{3BE0EC43-7ED5-4AD1-A418-1396C157E794}" type="presParOf" srcId="{B36142B0-87F9-43EA-96B9-D3BD1163E3FC}" destId="{C1184362-5456-48AD-AB35-97C335B6C1B0}" srcOrd="0" destOrd="0" presId="urn:microsoft.com/office/officeart/2005/8/layout/process4"/>
    <dgm:cxn modelId="{ECF72403-AFCA-47D5-81A5-6BF6E3727108}" type="presParOf" srcId="{B36142B0-87F9-43EA-96B9-D3BD1163E3FC}" destId="{4783C07E-1C9B-4B23-A1FD-0C73822D8A7E}" srcOrd="1" destOrd="0" presId="urn:microsoft.com/office/officeart/2005/8/layout/process4"/>
    <dgm:cxn modelId="{25898314-0C77-436D-960B-0D611C8CCBA1}" type="presParOf" srcId="{B36142B0-87F9-43EA-96B9-D3BD1163E3FC}" destId="{C7360C92-D86F-41FA-B65A-6677D9809E39}" srcOrd="2" destOrd="0" presId="urn:microsoft.com/office/officeart/2005/8/layout/process4"/>
    <dgm:cxn modelId="{E2F8871D-B791-4808-B7F1-05B4FC3ACAD5}" type="presParOf" srcId="{B36142B0-87F9-43EA-96B9-D3BD1163E3FC}" destId="{6E4125F7-6B3A-4C7C-B24A-3B0EA1A5F5AD}" srcOrd="3" destOrd="0" presId="urn:microsoft.com/office/officeart/2005/8/layout/process4"/>
    <dgm:cxn modelId="{F1887F01-0794-4F3D-8518-0037CBA354A7}" type="presParOf" srcId="{B36142B0-87F9-43EA-96B9-D3BD1163E3FC}" destId="{1F84EED4-515F-4E48-8FC1-2C0665152C12}" srcOrd="4" destOrd="0" presId="urn:microsoft.com/office/officeart/2005/8/layout/process4"/>
    <dgm:cxn modelId="{CC954FA0-569E-4D1D-84F1-AC368E1D86D2}" type="presParOf" srcId="{B36142B0-87F9-43EA-96B9-D3BD1163E3FC}" destId="{F645199D-8821-4A23-8ECE-CEBA74D1C2B1}" srcOrd="5" destOrd="0" presId="urn:microsoft.com/office/officeart/2005/8/layout/process4"/>
    <dgm:cxn modelId="{AF8C50EE-DC7D-4C7A-B4E6-BF808DE46B18}" type="presParOf" srcId="{B36142B0-87F9-43EA-96B9-D3BD1163E3FC}" destId="{0DFC46F1-2DDF-4C9E-8782-B60F45B666DA}" srcOrd="6" destOrd="0" presId="urn:microsoft.com/office/officeart/2005/8/layout/process4"/>
    <dgm:cxn modelId="{CEB3005D-B513-4E4E-B083-D6ED114236D4}" type="presParOf" srcId="{6010355B-0286-4B68-A88F-CFBEE86F0FFF}" destId="{C8350E64-0B0A-4897-8A1C-42D3C40B684E}" srcOrd="1" destOrd="0" presId="urn:microsoft.com/office/officeart/2005/8/layout/process4"/>
    <dgm:cxn modelId="{AB15B159-C7C8-47A3-AE88-3A468FB5DF8A}" type="presParOf" srcId="{6010355B-0286-4B68-A88F-CFBEE86F0FFF}" destId="{8CCEAB7A-9E09-4916-A747-85B412A47825}" srcOrd="2" destOrd="0" presId="urn:microsoft.com/office/officeart/2005/8/layout/process4"/>
    <dgm:cxn modelId="{C03D0F0D-ED6B-4484-9835-5ED585428E3F}" type="presParOf" srcId="{8CCEAB7A-9E09-4916-A747-85B412A47825}" destId="{E65997A4-F125-4810-B158-3873BB45DEE9}" srcOrd="0" destOrd="0" presId="urn:microsoft.com/office/officeart/2005/8/layout/process4"/>
    <dgm:cxn modelId="{0B7CB4BA-9A7B-41C2-9C21-6EBB4D856A8C}" type="presParOf" srcId="{8CCEAB7A-9E09-4916-A747-85B412A47825}" destId="{A39095A6-BECC-438D-B50C-1BF5ADB04C48}" srcOrd="1" destOrd="0" presId="urn:microsoft.com/office/officeart/2005/8/layout/process4"/>
    <dgm:cxn modelId="{B08FB029-E62F-4FD9-A6A1-6A33244922C1}" type="presParOf" srcId="{8CCEAB7A-9E09-4916-A747-85B412A47825}" destId="{1FFAC949-FE41-4EE3-A6CA-59B3617DED08}" srcOrd="2" destOrd="0" presId="urn:microsoft.com/office/officeart/2005/8/layout/process4"/>
    <dgm:cxn modelId="{CEE4FCD1-83AA-4F8B-8425-F444CBFF9C43}" type="presParOf" srcId="{1FFAC949-FE41-4EE3-A6CA-59B3617DED08}" destId="{5359C5F5-F4AD-4E87-9A21-5C80B19C2672}" srcOrd="0" destOrd="0" presId="urn:microsoft.com/office/officeart/2005/8/layout/process4"/>
    <dgm:cxn modelId="{DE0A1B6C-9BC7-4ADA-9962-C90FA73E4084}" type="presParOf" srcId="{1FFAC949-FE41-4EE3-A6CA-59B3617DED08}" destId="{C5C2CB9C-640F-4DD9-BA34-2C2EDA397961}" srcOrd="1" destOrd="0" presId="urn:microsoft.com/office/officeart/2005/8/layout/process4"/>
    <dgm:cxn modelId="{E860F499-5D17-43A1-9876-E2D2CCB5A235}" type="presParOf" srcId="{1FFAC949-FE41-4EE3-A6CA-59B3617DED08}" destId="{956D3B44-79B8-4D9D-82D5-DFF8A78D300E}" srcOrd="2" destOrd="0" presId="urn:microsoft.com/office/officeart/2005/8/layout/process4"/>
    <dgm:cxn modelId="{A25EBC87-4835-4BA6-92EB-573ED431C4F2}" type="presParOf" srcId="{1FFAC949-FE41-4EE3-A6CA-59B3617DED08}" destId="{235952C7-629C-412A-A444-F6A78A5C4AFF}" srcOrd="3" destOrd="0" presId="urn:microsoft.com/office/officeart/2005/8/layout/process4"/>
    <dgm:cxn modelId="{9E31F39E-A80F-4E29-AD93-3C807A787C72}" type="presParOf" srcId="{1FFAC949-FE41-4EE3-A6CA-59B3617DED08}" destId="{28181744-919E-4DFC-B0DC-7D6405DB723D}" srcOrd="4" destOrd="0" presId="urn:microsoft.com/office/officeart/2005/8/layout/process4"/>
    <dgm:cxn modelId="{B7B75EFA-5FDA-4689-9CC0-6DF4B3581BCA}" type="presParOf" srcId="{1FFAC949-FE41-4EE3-A6CA-59B3617DED08}" destId="{DADF7F28-E1F4-47AF-8000-35B5C35788AA}" srcOrd="5" destOrd="0" presId="urn:microsoft.com/office/officeart/2005/8/layout/process4"/>
    <dgm:cxn modelId="{A4C9C897-74F9-4957-A0E3-4E7E8083C2F2}" type="presParOf" srcId="{6010355B-0286-4B68-A88F-CFBEE86F0FFF}" destId="{A879F0DF-0B7C-4A67-AD5A-198C79B15142}" srcOrd="3" destOrd="0" presId="urn:microsoft.com/office/officeart/2005/8/layout/process4"/>
    <dgm:cxn modelId="{D652FCC3-610D-4ECD-9943-4F4D87141751}" type="presParOf" srcId="{6010355B-0286-4B68-A88F-CFBEE86F0FFF}" destId="{EFC872A5-4D91-4A85-8821-71E62DD1AC7B}" srcOrd="4" destOrd="0" presId="urn:microsoft.com/office/officeart/2005/8/layout/process4"/>
    <dgm:cxn modelId="{62D60F8B-D11F-4360-BA1F-0E5CBDFF2CAB}" type="presParOf" srcId="{EFC872A5-4D91-4A85-8821-71E62DD1AC7B}" destId="{848ED7C4-C0F2-44AA-AE34-19A5582DB64B}" srcOrd="0" destOrd="0" presId="urn:microsoft.com/office/officeart/2005/8/layout/process4"/>
    <dgm:cxn modelId="{4D66861B-CD0E-4208-860F-8E08CADD2D47}" type="presParOf" srcId="{EFC872A5-4D91-4A85-8821-71E62DD1AC7B}" destId="{6F672EF7-4F48-45E7-8285-D54010E1383F}" srcOrd="1" destOrd="0" presId="urn:microsoft.com/office/officeart/2005/8/layout/process4"/>
    <dgm:cxn modelId="{04E6550D-A725-4452-9C97-320DB2BC908C}" type="presParOf" srcId="{EFC872A5-4D91-4A85-8821-71E62DD1AC7B}" destId="{D51F175F-A4F7-4D38-9933-12DFE7DEAFE5}" srcOrd="2" destOrd="0" presId="urn:microsoft.com/office/officeart/2005/8/layout/process4"/>
    <dgm:cxn modelId="{A59B513D-A45A-4878-A909-DF630D822A68}" type="presParOf" srcId="{D51F175F-A4F7-4D38-9933-12DFE7DEAFE5}" destId="{1A74ABD7-F25A-4661-AA8F-71B0396CE258}" srcOrd="0" destOrd="0" presId="urn:microsoft.com/office/officeart/2005/8/layout/process4"/>
    <dgm:cxn modelId="{FFBFD703-0A95-4C02-90C0-F606F33C788D}" type="presParOf" srcId="{D51F175F-A4F7-4D38-9933-12DFE7DEAFE5}" destId="{62F28FCD-404F-4CD8-ACCC-C8777A597E24}" srcOrd="1" destOrd="0" presId="urn:microsoft.com/office/officeart/2005/8/layout/process4"/>
    <dgm:cxn modelId="{F533A4A0-F128-4CD9-BBE0-475135049DC6}" type="presParOf" srcId="{D51F175F-A4F7-4D38-9933-12DFE7DEAFE5}" destId="{09A26E9A-B22A-4286-9B86-CAB10439F46C}" srcOrd="2" destOrd="0" presId="urn:microsoft.com/office/officeart/2005/8/layout/process4"/>
    <dgm:cxn modelId="{EEB86A50-FB35-40EA-83A7-AA72DE529427}" type="presParOf" srcId="{D51F175F-A4F7-4D38-9933-12DFE7DEAFE5}" destId="{5B1B2B8C-9128-4887-A7BE-7047AC32B7D7}" srcOrd="3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1B1CE41-BDB3-4AA3-9BE1-C84C7292423C}" type="doc">
      <dgm:prSet loTypeId="urn:microsoft.com/office/officeart/2009/3/layout/HorizontalOrganizationChart" loCatId="hierarchy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ADC5CCD1-AAEB-4B02-87DB-F92000C1175D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cs-CZ" sz="1400" dirty="0">
              <a:solidFill>
                <a:schemeClr val="tx1"/>
              </a:solidFill>
            </a:rPr>
            <a:t>Kvantitativní</a:t>
          </a:r>
          <a:r>
            <a:rPr lang="cs-CZ" sz="1600" dirty="0">
              <a:solidFill>
                <a:schemeClr val="tx1"/>
              </a:solidFill>
            </a:rPr>
            <a:t> </a:t>
          </a:r>
          <a:r>
            <a:rPr lang="cs-CZ" sz="1400" dirty="0">
              <a:solidFill>
                <a:schemeClr val="tx1"/>
              </a:solidFill>
            </a:rPr>
            <a:t>výzkum</a:t>
          </a:r>
          <a:endParaRPr lang="cs-CZ" sz="1600" dirty="0">
            <a:solidFill>
              <a:schemeClr val="tx1"/>
            </a:solidFill>
          </a:endParaRPr>
        </a:p>
      </dgm:t>
    </dgm:pt>
    <dgm:pt modelId="{9F9E043C-3E78-4665-99E2-DE157F9FB95B}" type="parTrans" cxnId="{66ADC61B-5A07-452A-9C02-0B93A0993D72}">
      <dgm:prSet/>
      <dgm:spPr/>
      <dgm:t>
        <a:bodyPr/>
        <a:lstStyle/>
        <a:p>
          <a:endParaRPr lang="cs-CZ" sz="4000"/>
        </a:p>
      </dgm:t>
    </dgm:pt>
    <dgm:pt modelId="{7D1E7BB5-47DF-463A-B75D-F6CDACD04DE8}" type="sibTrans" cxnId="{66ADC61B-5A07-452A-9C02-0B93A0993D72}">
      <dgm:prSet/>
      <dgm:spPr/>
      <dgm:t>
        <a:bodyPr/>
        <a:lstStyle/>
        <a:p>
          <a:endParaRPr lang="cs-CZ" sz="4000"/>
        </a:p>
      </dgm:t>
    </dgm:pt>
    <dgm:pt modelId="{52B97BF0-80D2-4BFE-80C9-A091BE4D173C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cs-CZ" sz="1400" dirty="0"/>
            <a:t>Sekundární výzkum </a:t>
          </a:r>
        </a:p>
        <a:p>
          <a:pPr>
            <a:spcAft>
              <a:spcPts val="0"/>
            </a:spcAft>
          </a:pPr>
          <a:r>
            <a:rPr lang="cs-CZ" sz="1400" dirty="0"/>
            <a:t>(</a:t>
          </a:r>
          <a:r>
            <a:rPr lang="cs-CZ" sz="1400" dirty="0" err="1"/>
            <a:t>desk</a:t>
          </a:r>
          <a:r>
            <a:rPr lang="cs-CZ" sz="1400" dirty="0"/>
            <a:t> </a:t>
          </a:r>
          <a:r>
            <a:rPr lang="cs-CZ" sz="1400" dirty="0" err="1"/>
            <a:t>research</a:t>
          </a:r>
          <a:r>
            <a:rPr lang="cs-CZ" sz="1400" dirty="0"/>
            <a:t>)</a:t>
          </a:r>
        </a:p>
      </dgm:t>
    </dgm:pt>
    <dgm:pt modelId="{A9B155AD-5F1D-4E8F-8F47-0FB845630272}" type="parTrans" cxnId="{4FD3224C-1A23-4630-B806-5652A9ECF7F4}">
      <dgm:prSet/>
      <dgm:spPr/>
      <dgm:t>
        <a:bodyPr/>
        <a:lstStyle/>
        <a:p>
          <a:endParaRPr lang="cs-CZ"/>
        </a:p>
      </dgm:t>
    </dgm:pt>
    <dgm:pt modelId="{779E3819-B5C5-48B4-A9AC-27D19539CD4F}" type="sibTrans" cxnId="{4FD3224C-1A23-4630-B806-5652A9ECF7F4}">
      <dgm:prSet/>
      <dgm:spPr/>
      <dgm:t>
        <a:bodyPr/>
        <a:lstStyle/>
        <a:p>
          <a:endParaRPr lang="cs-CZ"/>
        </a:p>
      </dgm:t>
    </dgm:pt>
    <dgm:pt modelId="{FD3D4548-0CA9-45EB-A91B-EB9A981D1BB9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ln>
          <a:noFill/>
        </a:ln>
      </dgm:spPr>
      <dgm:t>
        <a:bodyPr/>
        <a:lstStyle/>
        <a:p>
          <a:pPr marL="72000" algn="l"/>
          <a:r>
            <a:rPr lang="cs-CZ" sz="3600" b="1" dirty="0">
              <a:solidFill>
                <a:schemeClr val="accent1"/>
              </a:solidFill>
              <a:latin typeface="+mj-lt"/>
            </a:rPr>
            <a:t>Mapování úrovně transparentnosti</a:t>
          </a:r>
          <a:endParaRPr lang="cs-CZ" sz="3600" b="0" dirty="0">
            <a:solidFill>
              <a:schemeClr val="accent1"/>
            </a:solidFill>
            <a:latin typeface="+mj-lt"/>
          </a:endParaRPr>
        </a:p>
      </dgm:t>
    </dgm:pt>
    <dgm:pt modelId="{0196D127-9967-4677-B598-91D9FFBD1013}" type="parTrans" cxnId="{7284BD3B-ED7A-448E-A658-96A103B4EE3A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/>
        </a:p>
      </dgm:t>
    </dgm:pt>
    <dgm:pt modelId="{60F958E5-6CEC-44C5-A921-C3B57B128531}" type="sibTrans" cxnId="{7284BD3B-ED7A-448E-A658-96A103B4EE3A}">
      <dgm:prSet/>
      <dgm:spPr/>
      <dgm:t>
        <a:bodyPr/>
        <a:lstStyle/>
        <a:p>
          <a:endParaRPr lang="cs-CZ"/>
        </a:p>
      </dgm:t>
    </dgm:pt>
    <dgm:pt modelId="{5E6AD6B3-B40F-4742-907A-FC4FFD60A698}" type="pres">
      <dgm:prSet presAssocID="{91B1CE41-BDB3-4AA3-9BE1-C84C7292423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3B8A02-D77A-4086-84AD-8BB54D18E1A9}" type="pres">
      <dgm:prSet presAssocID="{52B97BF0-80D2-4BFE-80C9-A091BE4D173C}" presName="hierRoot1" presStyleCnt="0">
        <dgm:presLayoutVars>
          <dgm:hierBranch val="init"/>
        </dgm:presLayoutVars>
      </dgm:prSet>
      <dgm:spPr/>
    </dgm:pt>
    <dgm:pt modelId="{6F912647-3CB3-4E8B-A67F-8A27D815C914}" type="pres">
      <dgm:prSet presAssocID="{52B97BF0-80D2-4BFE-80C9-A091BE4D173C}" presName="rootComposite1" presStyleCnt="0"/>
      <dgm:spPr/>
    </dgm:pt>
    <dgm:pt modelId="{97A62BF0-1A55-43BB-94CF-580A3755FBD9}" type="pres">
      <dgm:prSet presAssocID="{52B97BF0-80D2-4BFE-80C9-A091BE4D173C}" presName="rootText1" presStyleLbl="node0" presStyleIdx="0" presStyleCnt="1" custScaleX="272653" custScaleY="223486" custLinFactX="-13513" custLinFactNeighborX="-100000">
        <dgm:presLayoutVars>
          <dgm:chPref val="3"/>
        </dgm:presLayoutVars>
      </dgm:prSet>
      <dgm:spPr/>
    </dgm:pt>
    <dgm:pt modelId="{854F3DE2-1C1D-4154-ACE8-7C33A6E4D895}" type="pres">
      <dgm:prSet presAssocID="{52B97BF0-80D2-4BFE-80C9-A091BE4D173C}" presName="rootConnector1" presStyleLbl="node1" presStyleIdx="0" presStyleCnt="0"/>
      <dgm:spPr/>
    </dgm:pt>
    <dgm:pt modelId="{EC774E88-3DAC-4DF9-8939-03FC7ED54105}" type="pres">
      <dgm:prSet presAssocID="{52B97BF0-80D2-4BFE-80C9-A091BE4D173C}" presName="hierChild2" presStyleCnt="0"/>
      <dgm:spPr/>
    </dgm:pt>
    <dgm:pt modelId="{B9534F76-9652-40EC-8475-A79F1F55BFF0}" type="pres">
      <dgm:prSet presAssocID="{9F9E043C-3E78-4665-99E2-DE157F9FB95B}" presName="Name64" presStyleLbl="parChTrans1D2" presStyleIdx="0" presStyleCnt="1"/>
      <dgm:spPr/>
    </dgm:pt>
    <dgm:pt modelId="{341DF17E-FE5C-4E60-8F35-0413868B78B8}" type="pres">
      <dgm:prSet presAssocID="{ADC5CCD1-AAEB-4B02-87DB-F92000C1175D}" presName="hierRoot2" presStyleCnt="0">
        <dgm:presLayoutVars>
          <dgm:hierBranch val="init"/>
        </dgm:presLayoutVars>
      </dgm:prSet>
      <dgm:spPr/>
    </dgm:pt>
    <dgm:pt modelId="{45D88253-A1D3-4D75-9A2C-6D88ABD47180}" type="pres">
      <dgm:prSet presAssocID="{ADC5CCD1-AAEB-4B02-87DB-F92000C1175D}" presName="rootComposite" presStyleCnt="0"/>
      <dgm:spPr/>
    </dgm:pt>
    <dgm:pt modelId="{AA19AE56-D189-4A87-9BEF-2960A654CE39}" type="pres">
      <dgm:prSet presAssocID="{ADC5CCD1-AAEB-4B02-87DB-F92000C1175D}" presName="rootText" presStyleLbl="node2" presStyleIdx="0" presStyleCnt="1" custScaleX="286623" custScaleY="223486" custLinFactNeighborX="124">
        <dgm:presLayoutVars>
          <dgm:chPref val="3"/>
        </dgm:presLayoutVars>
      </dgm:prSet>
      <dgm:spPr/>
    </dgm:pt>
    <dgm:pt modelId="{CB11DEC9-7116-4AC3-8C23-A6160B26AC3C}" type="pres">
      <dgm:prSet presAssocID="{ADC5CCD1-AAEB-4B02-87DB-F92000C1175D}" presName="rootConnector" presStyleLbl="node2" presStyleIdx="0" presStyleCnt="1"/>
      <dgm:spPr/>
    </dgm:pt>
    <dgm:pt modelId="{DF799B80-4D6C-4FB7-93F4-7952B7E36705}" type="pres">
      <dgm:prSet presAssocID="{ADC5CCD1-AAEB-4B02-87DB-F92000C1175D}" presName="hierChild4" presStyleCnt="0"/>
      <dgm:spPr/>
    </dgm:pt>
    <dgm:pt modelId="{D5F0F6EA-8980-4AC5-B748-613A19FE5BFC}" type="pres">
      <dgm:prSet presAssocID="{0196D127-9967-4677-B598-91D9FFBD1013}" presName="Name64" presStyleLbl="parChTrans1D3" presStyleIdx="0" presStyleCnt="1"/>
      <dgm:spPr/>
    </dgm:pt>
    <dgm:pt modelId="{546CAAA6-552D-47C5-94C0-535D8B812819}" type="pres">
      <dgm:prSet presAssocID="{FD3D4548-0CA9-45EB-A91B-EB9A981D1BB9}" presName="hierRoot2" presStyleCnt="0">
        <dgm:presLayoutVars>
          <dgm:hierBranch val="init"/>
        </dgm:presLayoutVars>
      </dgm:prSet>
      <dgm:spPr/>
    </dgm:pt>
    <dgm:pt modelId="{3C693B02-562B-4C3D-82D4-9D6D26642FE6}" type="pres">
      <dgm:prSet presAssocID="{FD3D4548-0CA9-45EB-A91B-EB9A981D1BB9}" presName="rootComposite" presStyleCnt="0"/>
      <dgm:spPr/>
    </dgm:pt>
    <dgm:pt modelId="{2B4838DC-A11D-4382-907F-B906389CAC87}" type="pres">
      <dgm:prSet presAssocID="{FD3D4548-0CA9-45EB-A91B-EB9A981D1BB9}" presName="rootText" presStyleLbl="node3" presStyleIdx="0" presStyleCnt="1" custScaleX="1184753" custLinFactNeighborX="17119">
        <dgm:presLayoutVars>
          <dgm:chPref val="3"/>
        </dgm:presLayoutVars>
      </dgm:prSet>
      <dgm:spPr/>
    </dgm:pt>
    <dgm:pt modelId="{F67D5177-C5C5-454B-9F70-30B7DD5E74D2}" type="pres">
      <dgm:prSet presAssocID="{FD3D4548-0CA9-45EB-A91B-EB9A981D1BB9}" presName="rootConnector" presStyleLbl="node3" presStyleIdx="0" presStyleCnt="1"/>
      <dgm:spPr/>
    </dgm:pt>
    <dgm:pt modelId="{AD9BFF4C-CCB1-40DF-BD7F-5A320F4F8ADC}" type="pres">
      <dgm:prSet presAssocID="{FD3D4548-0CA9-45EB-A91B-EB9A981D1BB9}" presName="hierChild4" presStyleCnt="0"/>
      <dgm:spPr/>
    </dgm:pt>
    <dgm:pt modelId="{7A1C095A-71ED-48CE-A5AA-87CCAF306103}" type="pres">
      <dgm:prSet presAssocID="{FD3D4548-0CA9-45EB-A91B-EB9A981D1BB9}" presName="hierChild5" presStyleCnt="0"/>
      <dgm:spPr/>
    </dgm:pt>
    <dgm:pt modelId="{752EB9DA-3886-41DE-BDAA-FF21E7931A46}" type="pres">
      <dgm:prSet presAssocID="{ADC5CCD1-AAEB-4B02-87DB-F92000C1175D}" presName="hierChild5" presStyleCnt="0"/>
      <dgm:spPr/>
    </dgm:pt>
    <dgm:pt modelId="{01295015-8A81-43A0-B602-01494BF83844}" type="pres">
      <dgm:prSet presAssocID="{52B97BF0-80D2-4BFE-80C9-A091BE4D173C}" presName="hierChild3" presStyleCnt="0"/>
      <dgm:spPr/>
    </dgm:pt>
  </dgm:ptLst>
  <dgm:cxnLst>
    <dgm:cxn modelId="{66ADC61B-5A07-452A-9C02-0B93A0993D72}" srcId="{52B97BF0-80D2-4BFE-80C9-A091BE4D173C}" destId="{ADC5CCD1-AAEB-4B02-87DB-F92000C1175D}" srcOrd="0" destOrd="0" parTransId="{9F9E043C-3E78-4665-99E2-DE157F9FB95B}" sibTransId="{7D1E7BB5-47DF-463A-B75D-F6CDACD04DE8}"/>
    <dgm:cxn modelId="{B87A1521-D7BA-4388-A291-1B4A71D126C1}" type="presOf" srcId="{ADC5CCD1-AAEB-4B02-87DB-F92000C1175D}" destId="{CB11DEC9-7116-4AC3-8C23-A6160B26AC3C}" srcOrd="1" destOrd="0" presId="urn:microsoft.com/office/officeart/2009/3/layout/HorizontalOrganizationChart"/>
    <dgm:cxn modelId="{152FD622-6829-42F2-A604-CD7B8D65BB82}" type="presOf" srcId="{91B1CE41-BDB3-4AA3-9BE1-C84C7292423C}" destId="{5E6AD6B3-B40F-4742-907A-FC4FFD60A698}" srcOrd="0" destOrd="0" presId="urn:microsoft.com/office/officeart/2009/3/layout/HorizontalOrganizationChart"/>
    <dgm:cxn modelId="{67FBDF2C-01BA-4A13-A0B3-3E8BA7F023C1}" type="presOf" srcId="{52B97BF0-80D2-4BFE-80C9-A091BE4D173C}" destId="{97A62BF0-1A55-43BB-94CF-580A3755FBD9}" srcOrd="0" destOrd="0" presId="urn:microsoft.com/office/officeart/2009/3/layout/HorizontalOrganizationChart"/>
    <dgm:cxn modelId="{546F4C2E-5415-4A5B-95D0-598FE5CDC660}" type="presOf" srcId="{9F9E043C-3E78-4665-99E2-DE157F9FB95B}" destId="{B9534F76-9652-40EC-8475-A79F1F55BFF0}" srcOrd="0" destOrd="0" presId="urn:microsoft.com/office/officeart/2009/3/layout/HorizontalOrganizationChart"/>
    <dgm:cxn modelId="{47979738-774C-4223-AB18-A8126346DE3F}" type="presOf" srcId="{FD3D4548-0CA9-45EB-A91B-EB9A981D1BB9}" destId="{2B4838DC-A11D-4382-907F-B906389CAC87}" srcOrd="0" destOrd="0" presId="urn:microsoft.com/office/officeart/2009/3/layout/HorizontalOrganizationChart"/>
    <dgm:cxn modelId="{7284BD3B-ED7A-448E-A658-96A103B4EE3A}" srcId="{ADC5CCD1-AAEB-4B02-87DB-F92000C1175D}" destId="{FD3D4548-0CA9-45EB-A91B-EB9A981D1BB9}" srcOrd="0" destOrd="0" parTransId="{0196D127-9967-4677-B598-91D9FFBD1013}" sibTransId="{60F958E5-6CEC-44C5-A921-C3B57B128531}"/>
    <dgm:cxn modelId="{6C95EE3E-C423-4462-ADB9-F5445FA90DBA}" type="presOf" srcId="{52B97BF0-80D2-4BFE-80C9-A091BE4D173C}" destId="{854F3DE2-1C1D-4154-ACE8-7C33A6E4D895}" srcOrd="1" destOrd="0" presId="urn:microsoft.com/office/officeart/2009/3/layout/HorizontalOrganizationChart"/>
    <dgm:cxn modelId="{4FD3224C-1A23-4630-B806-5652A9ECF7F4}" srcId="{91B1CE41-BDB3-4AA3-9BE1-C84C7292423C}" destId="{52B97BF0-80D2-4BFE-80C9-A091BE4D173C}" srcOrd="0" destOrd="0" parTransId="{A9B155AD-5F1D-4E8F-8F47-0FB845630272}" sibTransId="{779E3819-B5C5-48B4-A9AC-27D19539CD4F}"/>
    <dgm:cxn modelId="{891CEFAF-4734-4E7C-9383-48C0185F579A}" type="presOf" srcId="{ADC5CCD1-AAEB-4B02-87DB-F92000C1175D}" destId="{AA19AE56-D189-4A87-9BEF-2960A654CE39}" srcOrd="0" destOrd="0" presId="urn:microsoft.com/office/officeart/2009/3/layout/HorizontalOrganizationChart"/>
    <dgm:cxn modelId="{D70B75CA-76E3-4A76-B9EB-ABF658E04289}" type="presOf" srcId="{FD3D4548-0CA9-45EB-A91B-EB9A981D1BB9}" destId="{F67D5177-C5C5-454B-9F70-30B7DD5E74D2}" srcOrd="1" destOrd="0" presId="urn:microsoft.com/office/officeart/2009/3/layout/HorizontalOrganizationChart"/>
    <dgm:cxn modelId="{F62394E8-7161-4280-B81A-3AA5A06ED9C0}" type="presOf" srcId="{0196D127-9967-4677-B598-91D9FFBD1013}" destId="{D5F0F6EA-8980-4AC5-B748-613A19FE5BFC}" srcOrd="0" destOrd="0" presId="urn:microsoft.com/office/officeart/2009/3/layout/HorizontalOrganizationChart"/>
    <dgm:cxn modelId="{B68876DB-EB5B-4998-824D-AE50153AD5E1}" type="presParOf" srcId="{5E6AD6B3-B40F-4742-907A-FC4FFD60A698}" destId="{6E3B8A02-D77A-4086-84AD-8BB54D18E1A9}" srcOrd="0" destOrd="0" presId="urn:microsoft.com/office/officeart/2009/3/layout/HorizontalOrganizationChart"/>
    <dgm:cxn modelId="{29E7E861-2A61-42C1-A0B3-2BEFC7F81B43}" type="presParOf" srcId="{6E3B8A02-D77A-4086-84AD-8BB54D18E1A9}" destId="{6F912647-3CB3-4E8B-A67F-8A27D815C914}" srcOrd="0" destOrd="0" presId="urn:microsoft.com/office/officeart/2009/3/layout/HorizontalOrganizationChart"/>
    <dgm:cxn modelId="{655420F1-0D93-4E54-8E4A-FCE3BC6DB0D3}" type="presParOf" srcId="{6F912647-3CB3-4E8B-A67F-8A27D815C914}" destId="{97A62BF0-1A55-43BB-94CF-580A3755FBD9}" srcOrd="0" destOrd="0" presId="urn:microsoft.com/office/officeart/2009/3/layout/HorizontalOrganizationChart"/>
    <dgm:cxn modelId="{40E68F50-36AB-4C2F-8977-7FC0FE78D03E}" type="presParOf" srcId="{6F912647-3CB3-4E8B-A67F-8A27D815C914}" destId="{854F3DE2-1C1D-4154-ACE8-7C33A6E4D895}" srcOrd="1" destOrd="0" presId="urn:microsoft.com/office/officeart/2009/3/layout/HorizontalOrganizationChart"/>
    <dgm:cxn modelId="{153F5C5A-EDEF-4FEB-B54A-AE04E94CB6DD}" type="presParOf" srcId="{6E3B8A02-D77A-4086-84AD-8BB54D18E1A9}" destId="{EC774E88-3DAC-4DF9-8939-03FC7ED54105}" srcOrd="1" destOrd="0" presId="urn:microsoft.com/office/officeart/2009/3/layout/HorizontalOrganizationChart"/>
    <dgm:cxn modelId="{60F520D8-09B6-470A-BBAE-17E20043F707}" type="presParOf" srcId="{EC774E88-3DAC-4DF9-8939-03FC7ED54105}" destId="{B9534F76-9652-40EC-8475-A79F1F55BFF0}" srcOrd="0" destOrd="0" presId="urn:microsoft.com/office/officeart/2009/3/layout/HorizontalOrganizationChart"/>
    <dgm:cxn modelId="{7C4A3D18-F065-4E58-96CE-0BDA295AA605}" type="presParOf" srcId="{EC774E88-3DAC-4DF9-8939-03FC7ED54105}" destId="{341DF17E-FE5C-4E60-8F35-0413868B78B8}" srcOrd="1" destOrd="0" presId="urn:microsoft.com/office/officeart/2009/3/layout/HorizontalOrganizationChart"/>
    <dgm:cxn modelId="{C63A1537-08FE-472E-814F-81B4A3AFC8B8}" type="presParOf" srcId="{341DF17E-FE5C-4E60-8F35-0413868B78B8}" destId="{45D88253-A1D3-4D75-9A2C-6D88ABD47180}" srcOrd="0" destOrd="0" presId="urn:microsoft.com/office/officeart/2009/3/layout/HorizontalOrganizationChart"/>
    <dgm:cxn modelId="{779554D3-1325-42F7-8A63-5290F6F0147B}" type="presParOf" srcId="{45D88253-A1D3-4D75-9A2C-6D88ABD47180}" destId="{AA19AE56-D189-4A87-9BEF-2960A654CE39}" srcOrd="0" destOrd="0" presId="urn:microsoft.com/office/officeart/2009/3/layout/HorizontalOrganizationChart"/>
    <dgm:cxn modelId="{5610C8FD-E7FD-4161-87CA-F5A6684244F1}" type="presParOf" srcId="{45D88253-A1D3-4D75-9A2C-6D88ABD47180}" destId="{CB11DEC9-7116-4AC3-8C23-A6160B26AC3C}" srcOrd="1" destOrd="0" presId="urn:microsoft.com/office/officeart/2009/3/layout/HorizontalOrganizationChart"/>
    <dgm:cxn modelId="{8E177FE6-C3BC-4C10-9E90-BF7D0A8DC140}" type="presParOf" srcId="{341DF17E-FE5C-4E60-8F35-0413868B78B8}" destId="{DF799B80-4D6C-4FB7-93F4-7952B7E36705}" srcOrd="1" destOrd="0" presId="urn:microsoft.com/office/officeart/2009/3/layout/HorizontalOrganizationChart"/>
    <dgm:cxn modelId="{7449F881-D0FF-44E6-BF0C-5AE53A276C07}" type="presParOf" srcId="{DF799B80-4D6C-4FB7-93F4-7952B7E36705}" destId="{D5F0F6EA-8980-4AC5-B748-613A19FE5BFC}" srcOrd="0" destOrd="0" presId="urn:microsoft.com/office/officeart/2009/3/layout/HorizontalOrganizationChart"/>
    <dgm:cxn modelId="{61D3103A-6CC6-4591-8F2C-FDE03A0081E6}" type="presParOf" srcId="{DF799B80-4D6C-4FB7-93F4-7952B7E36705}" destId="{546CAAA6-552D-47C5-94C0-535D8B812819}" srcOrd="1" destOrd="0" presId="urn:microsoft.com/office/officeart/2009/3/layout/HorizontalOrganizationChart"/>
    <dgm:cxn modelId="{8ABD0FC0-0270-47D5-8A66-40BAD98FE66C}" type="presParOf" srcId="{546CAAA6-552D-47C5-94C0-535D8B812819}" destId="{3C693B02-562B-4C3D-82D4-9D6D26642FE6}" srcOrd="0" destOrd="0" presId="urn:microsoft.com/office/officeart/2009/3/layout/HorizontalOrganizationChart"/>
    <dgm:cxn modelId="{94229EA9-7D34-44D7-A082-C306505290A0}" type="presParOf" srcId="{3C693B02-562B-4C3D-82D4-9D6D26642FE6}" destId="{2B4838DC-A11D-4382-907F-B906389CAC87}" srcOrd="0" destOrd="0" presId="urn:microsoft.com/office/officeart/2009/3/layout/HorizontalOrganizationChart"/>
    <dgm:cxn modelId="{79AD9965-C578-4FF6-9353-52E87024217E}" type="presParOf" srcId="{3C693B02-562B-4C3D-82D4-9D6D26642FE6}" destId="{F67D5177-C5C5-454B-9F70-30B7DD5E74D2}" srcOrd="1" destOrd="0" presId="urn:microsoft.com/office/officeart/2009/3/layout/HorizontalOrganizationChart"/>
    <dgm:cxn modelId="{D8C4B5EA-6A8D-4C55-95F9-7956485F356F}" type="presParOf" srcId="{546CAAA6-552D-47C5-94C0-535D8B812819}" destId="{AD9BFF4C-CCB1-40DF-BD7F-5A320F4F8ADC}" srcOrd="1" destOrd="0" presId="urn:microsoft.com/office/officeart/2009/3/layout/HorizontalOrganizationChart"/>
    <dgm:cxn modelId="{BBF4214F-6441-419A-8E5F-351777D85F70}" type="presParOf" srcId="{546CAAA6-552D-47C5-94C0-535D8B812819}" destId="{7A1C095A-71ED-48CE-A5AA-87CCAF306103}" srcOrd="2" destOrd="0" presId="urn:microsoft.com/office/officeart/2009/3/layout/HorizontalOrganizationChart"/>
    <dgm:cxn modelId="{C0259197-B110-445A-814E-E00AE2222736}" type="presParOf" srcId="{341DF17E-FE5C-4E60-8F35-0413868B78B8}" destId="{752EB9DA-3886-41DE-BDAA-FF21E7931A46}" srcOrd="2" destOrd="0" presId="urn:microsoft.com/office/officeart/2009/3/layout/HorizontalOrganizationChart"/>
    <dgm:cxn modelId="{8082910A-F9BD-4700-8351-DA38C40B7B4B}" type="presParOf" srcId="{6E3B8A02-D77A-4086-84AD-8BB54D18E1A9}" destId="{01295015-8A81-43A0-B602-01494BF83844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1B1CE41-BDB3-4AA3-9BE1-C84C7292423C}" type="doc">
      <dgm:prSet loTypeId="urn:microsoft.com/office/officeart/2009/3/layout/HorizontalOrganizationChart" loCatId="hierarchy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ADC5CCD1-AAEB-4B02-87DB-F92000C1175D}">
      <dgm:prSet phldrT="[Text]" custT="1"/>
      <dgm:spPr/>
      <dgm:t>
        <a:bodyPr/>
        <a:lstStyle/>
        <a:p>
          <a:r>
            <a:rPr lang="cs-CZ" sz="2000" dirty="0">
              <a:solidFill>
                <a:schemeClr val="tx1"/>
              </a:solidFill>
            </a:rPr>
            <a:t>Kvalitativní výzkum</a:t>
          </a:r>
        </a:p>
      </dgm:t>
    </dgm:pt>
    <dgm:pt modelId="{9F9E043C-3E78-4665-99E2-DE157F9FB95B}" type="parTrans" cxnId="{66ADC61B-5A07-452A-9C02-0B93A0993D72}">
      <dgm:prSet/>
      <dgm:spPr/>
      <dgm:t>
        <a:bodyPr/>
        <a:lstStyle/>
        <a:p>
          <a:endParaRPr lang="cs-CZ" sz="4000"/>
        </a:p>
      </dgm:t>
    </dgm:pt>
    <dgm:pt modelId="{7D1E7BB5-47DF-463A-B75D-F6CDACD04DE8}" type="sibTrans" cxnId="{66ADC61B-5A07-452A-9C02-0B93A0993D72}">
      <dgm:prSet/>
      <dgm:spPr/>
      <dgm:t>
        <a:bodyPr/>
        <a:lstStyle/>
        <a:p>
          <a:endParaRPr lang="cs-CZ" sz="4000"/>
        </a:p>
      </dgm:t>
    </dgm:pt>
    <dgm:pt modelId="{172D5D3D-6F87-4D41-930A-A50F0C9C9451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indent="0" algn="l"/>
          <a:r>
            <a:rPr lang="cs-CZ" sz="1600" b="0" dirty="0">
              <a:solidFill>
                <a:schemeClr val="tx1"/>
              </a:solidFill>
              <a:latin typeface="+mn-lt"/>
            </a:rPr>
            <a:t>Výchozí </a:t>
          </a:r>
          <a:r>
            <a:rPr lang="cs-CZ" sz="1600" b="1" dirty="0">
              <a:solidFill>
                <a:schemeClr val="tx1"/>
              </a:solidFill>
              <a:latin typeface="+mn-lt"/>
            </a:rPr>
            <a:t>přehledová studie </a:t>
          </a:r>
          <a:r>
            <a:rPr lang="cs-CZ" sz="1600" b="0" dirty="0">
              <a:solidFill>
                <a:schemeClr val="tx1"/>
              </a:solidFill>
              <a:latin typeface="+mn-lt"/>
            </a:rPr>
            <a:t>analyzující dostupná data</a:t>
          </a:r>
        </a:p>
      </dgm:t>
    </dgm:pt>
    <dgm:pt modelId="{6165D417-0965-4771-8A24-EAB39B53D729}" type="parTrans" cxnId="{2CD1FEC8-628F-463C-9225-8867132633FC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 sz="4000"/>
        </a:p>
      </dgm:t>
    </dgm:pt>
    <dgm:pt modelId="{544862A0-8097-4923-9962-8F59FBAE99A2}" type="sibTrans" cxnId="{2CD1FEC8-628F-463C-9225-8867132633FC}">
      <dgm:prSet/>
      <dgm:spPr/>
      <dgm:t>
        <a:bodyPr/>
        <a:lstStyle/>
        <a:p>
          <a:endParaRPr lang="cs-CZ" sz="4000"/>
        </a:p>
      </dgm:t>
    </dgm:pt>
    <dgm:pt modelId="{8D7FB289-70A8-4583-AC9D-DF07AF1AB26C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indent="0" algn="l"/>
          <a:r>
            <a:rPr lang="cs-CZ" sz="1600" b="1" dirty="0">
              <a:solidFill>
                <a:schemeClr val="tx1"/>
              </a:solidFill>
              <a:latin typeface="+mn-lt"/>
            </a:rPr>
            <a:t>Obsahový monitoring </a:t>
          </a:r>
          <a:r>
            <a:rPr lang="cs-CZ" sz="1600" dirty="0">
              <a:solidFill>
                <a:schemeClr val="tx1"/>
              </a:solidFill>
              <a:latin typeface="+mn-lt"/>
            </a:rPr>
            <a:t>lokálního tisku a radničních periodik</a:t>
          </a:r>
        </a:p>
      </dgm:t>
    </dgm:pt>
    <dgm:pt modelId="{A1B2B2A5-2425-422A-9D41-73E7C9596388}" type="parTrans" cxnId="{6C4DA23B-4A1D-40A8-8A46-BED8F420FD55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 sz="4000"/>
        </a:p>
      </dgm:t>
    </dgm:pt>
    <dgm:pt modelId="{383824C2-3F65-40CA-B276-72B7E0456168}" type="sibTrans" cxnId="{6C4DA23B-4A1D-40A8-8A46-BED8F420FD55}">
      <dgm:prSet/>
      <dgm:spPr/>
      <dgm:t>
        <a:bodyPr/>
        <a:lstStyle/>
        <a:p>
          <a:endParaRPr lang="cs-CZ" sz="4000"/>
        </a:p>
      </dgm:t>
    </dgm:pt>
    <dgm:pt modelId="{C57DDE6C-E801-459A-BD0D-446E5C34AF64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dirty="0">
              <a:solidFill>
                <a:schemeClr val="tx1"/>
              </a:solidFill>
              <a:latin typeface="+mn-lt"/>
            </a:rPr>
            <a:t>Diskuzní skupiny (</a:t>
          </a:r>
          <a:r>
            <a:rPr lang="cs-CZ" sz="1600" b="1" dirty="0" err="1">
              <a:solidFill>
                <a:schemeClr val="tx1"/>
              </a:solidFill>
              <a:latin typeface="+mn-lt"/>
            </a:rPr>
            <a:t>focus</a:t>
          </a:r>
          <a:r>
            <a:rPr lang="cs-CZ" sz="1600" b="1" dirty="0">
              <a:solidFill>
                <a:schemeClr val="tx1"/>
              </a:solidFill>
              <a:latin typeface="+mn-lt"/>
            </a:rPr>
            <a:t> </a:t>
          </a:r>
          <a:r>
            <a:rPr lang="cs-CZ" sz="1600" b="1" dirty="0" err="1">
              <a:solidFill>
                <a:schemeClr val="tx1"/>
              </a:solidFill>
              <a:latin typeface="+mn-lt"/>
            </a:rPr>
            <a:t>groups</a:t>
          </a:r>
          <a:r>
            <a:rPr lang="cs-CZ" sz="1600" dirty="0">
              <a:solidFill>
                <a:schemeClr val="tx1"/>
              </a:solidFill>
              <a:latin typeface="+mn-lt"/>
            </a:rPr>
            <a:t>)</a:t>
          </a:r>
        </a:p>
      </dgm:t>
    </dgm:pt>
    <dgm:pt modelId="{6922D230-AEE5-42C5-9592-5F35480E9A02}" type="parTrans" cxnId="{16577D18-D86C-428D-B55E-76B5C2D6969B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 sz="4000"/>
        </a:p>
      </dgm:t>
    </dgm:pt>
    <dgm:pt modelId="{CD19FED6-F1CF-4D96-8371-6870842A01CF}" type="sibTrans" cxnId="{16577D18-D86C-428D-B55E-76B5C2D6969B}">
      <dgm:prSet/>
      <dgm:spPr/>
      <dgm:t>
        <a:bodyPr/>
        <a:lstStyle/>
        <a:p>
          <a:endParaRPr lang="cs-CZ" sz="4000"/>
        </a:p>
      </dgm:t>
    </dgm:pt>
    <dgm:pt modelId="{83EFDA4C-92F4-4E95-A7BC-3CAD36A7005E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dirty="0">
              <a:solidFill>
                <a:schemeClr val="tx1"/>
              </a:solidFill>
              <a:latin typeface="+mn-lt"/>
            </a:rPr>
            <a:t>Protikorupční workshopy (</a:t>
          </a:r>
          <a:r>
            <a:rPr lang="cs-CZ" sz="1600" b="1" dirty="0">
              <a:solidFill>
                <a:schemeClr val="tx1"/>
              </a:solidFill>
              <a:latin typeface="+mn-lt"/>
            </a:rPr>
            <a:t>case </a:t>
          </a:r>
          <a:r>
            <a:rPr lang="cs-CZ" sz="1600" b="1" dirty="0" err="1">
              <a:solidFill>
                <a:schemeClr val="tx1"/>
              </a:solidFill>
              <a:latin typeface="+mn-lt"/>
            </a:rPr>
            <a:t>studies</a:t>
          </a:r>
          <a:r>
            <a:rPr lang="cs-CZ" sz="1600" dirty="0">
              <a:solidFill>
                <a:schemeClr val="tx1"/>
              </a:solidFill>
              <a:latin typeface="+mn-lt"/>
            </a:rPr>
            <a:t>)</a:t>
          </a:r>
        </a:p>
      </dgm:t>
    </dgm:pt>
    <dgm:pt modelId="{6F4584BE-CD83-4529-BC2C-F48A9C58709C}" type="parTrans" cxnId="{F310B4E4-7994-4026-AC5C-3393AE8EA41D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 sz="4000"/>
        </a:p>
      </dgm:t>
    </dgm:pt>
    <dgm:pt modelId="{BAE8DD70-F2CE-4C08-BDE0-FA0235E84E9A}" type="sibTrans" cxnId="{F310B4E4-7994-4026-AC5C-3393AE8EA41D}">
      <dgm:prSet/>
      <dgm:spPr/>
      <dgm:t>
        <a:bodyPr/>
        <a:lstStyle/>
        <a:p>
          <a:endParaRPr lang="cs-CZ" sz="4000"/>
        </a:p>
      </dgm:t>
    </dgm:pt>
    <dgm:pt modelId="{5FEBA9C1-6A7A-4FD6-A1E6-88751B31D634}">
      <dgm:prSet phldrT="[Text]" custT="1"/>
      <dgm:spPr/>
      <dgm:t>
        <a:bodyPr/>
        <a:lstStyle/>
        <a:p>
          <a:r>
            <a:rPr lang="cs-CZ" sz="2000" dirty="0">
              <a:solidFill>
                <a:schemeClr val="tx1"/>
              </a:solidFill>
            </a:rPr>
            <a:t>Kvantitativní výzkum</a:t>
          </a:r>
        </a:p>
      </dgm:t>
    </dgm:pt>
    <dgm:pt modelId="{DA19FA8C-D1B3-4C4A-AF5A-6037A573BD01}" type="parTrans" cxnId="{160D5528-8A82-4289-AAB4-74102AD44A34}">
      <dgm:prSet/>
      <dgm:spPr/>
      <dgm:t>
        <a:bodyPr/>
        <a:lstStyle/>
        <a:p>
          <a:endParaRPr lang="cs-CZ" sz="4000"/>
        </a:p>
      </dgm:t>
    </dgm:pt>
    <dgm:pt modelId="{5BE376FD-6A45-4A26-BCD6-772E103F88E1}" type="sibTrans" cxnId="{160D5528-8A82-4289-AAB4-74102AD44A34}">
      <dgm:prSet/>
      <dgm:spPr/>
      <dgm:t>
        <a:bodyPr/>
        <a:lstStyle/>
        <a:p>
          <a:endParaRPr lang="cs-CZ" sz="4000"/>
        </a:p>
      </dgm:t>
    </dgm:pt>
    <dgm:pt modelId="{52B97BF0-80D2-4BFE-80C9-A091BE4D173C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cs-CZ" sz="2000" dirty="0"/>
            <a:t>Sekundární výzkum </a:t>
          </a:r>
        </a:p>
        <a:p>
          <a:pPr>
            <a:spcAft>
              <a:spcPts val="0"/>
            </a:spcAft>
          </a:pPr>
          <a:r>
            <a:rPr lang="cs-CZ" sz="2000" dirty="0"/>
            <a:t>(</a:t>
          </a:r>
          <a:r>
            <a:rPr lang="cs-CZ" sz="2000" dirty="0" err="1"/>
            <a:t>desk</a:t>
          </a:r>
          <a:r>
            <a:rPr lang="cs-CZ" sz="2000" dirty="0"/>
            <a:t> </a:t>
          </a:r>
          <a:r>
            <a:rPr lang="cs-CZ" sz="2000" dirty="0" err="1"/>
            <a:t>research</a:t>
          </a:r>
          <a:r>
            <a:rPr lang="cs-CZ" sz="2000" dirty="0"/>
            <a:t>)</a:t>
          </a:r>
        </a:p>
      </dgm:t>
    </dgm:pt>
    <dgm:pt modelId="{A9B155AD-5F1D-4E8F-8F47-0FB845630272}" type="parTrans" cxnId="{4FD3224C-1A23-4630-B806-5652A9ECF7F4}">
      <dgm:prSet/>
      <dgm:spPr/>
      <dgm:t>
        <a:bodyPr/>
        <a:lstStyle/>
        <a:p>
          <a:endParaRPr lang="cs-CZ"/>
        </a:p>
      </dgm:t>
    </dgm:pt>
    <dgm:pt modelId="{779E3819-B5C5-48B4-A9AC-27D19539CD4F}" type="sibTrans" cxnId="{4FD3224C-1A23-4630-B806-5652A9ECF7F4}">
      <dgm:prSet/>
      <dgm:spPr/>
      <dgm:t>
        <a:bodyPr/>
        <a:lstStyle/>
        <a:p>
          <a:endParaRPr lang="cs-CZ"/>
        </a:p>
      </dgm:t>
    </dgm:pt>
    <dgm:pt modelId="{9D878565-6276-4DE0-94BB-43783E2A7EEB}">
      <dgm:prSet phldrT="[Text]" custT="1"/>
      <dgm:spPr/>
      <dgm:t>
        <a:bodyPr/>
        <a:lstStyle/>
        <a:p>
          <a:r>
            <a:rPr lang="cs-CZ" sz="2000" dirty="0">
              <a:solidFill>
                <a:schemeClr val="tx1"/>
              </a:solidFill>
            </a:rPr>
            <a:t>Kvalitativní výzkum</a:t>
          </a:r>
        </a:p>
      </dgm:t>
    </dgm:pt>
    <dgm:pt modelId="{E9D89861-6F6B-4B99-9170-B4F71A248413}" type="parTrans" cxnId="{C4C37A7C-E39E-456F-A79A-4A080BFFBF98}">
      <dgm:prSet/>
      <dgm:spPr/>
      <dgm:t>
        <a:bodyPr/>
        <a:lstStyle/>
        <a:p>
          <a:endParaRPr lang="cs-CZ"/>
        </a:p>
      </dgm:t>
    </dgm:pt>
    <dgm:pt modelId="{C289AC25-778B-4B0B-8ED5-2346DFFF6D8D}" type="sibTrans" cxnId="{C4C37A7C-E39E-456F-A79A-4A080BFFBF98}">
      <dgm:prSet/>
      <dgm:spPr/>
      <dgm:t>
        <a:bodyPr/>
        <a:lstStyle/>
        <a:p>
          <a:endParaRPr lang="cs-CZ"/>
        </a:p>
      </dgm:t>
    </dgm:pt>
    <dgm:pt modelId="{2AA38A87-ECC4-414D-9047-47CCCA83E735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cs-CZ" sz="2000" dirty="0"/>
            <a:t>Primární výzkum </a:t>
          </a:r>
        </a:p>
        <a:p>
          <a:pPr>
            <a:spcAft>
              <a:spcPts val="0"/>
            </a:spcAft>
          </a:pPr>
          <a:r>
            <a:rPr lang="cs-CZ" sz="2000" dirty="0"/>
            <a:t>(sběr a hodnocení dat)</a:t>
          </a:r>
        </a:p>
      </dgm:t>
    </dgm:pt>
    <dgm:pt modelId="{CE8B4F48-C07C-4AC6-9273-09BD50AC1091}" type="parTrans" cxnId="{C003DB44-89F6-41A5-AC04-5749CBF52B5D}">
      <dgm:prSet/>
      <dgm:spPr/>
      <dgm:t>
        <a:bodyPr/>
        <a:lstStyle/>
        <a:p>
          <a:endParaRPr lang="cs-CZ"/>
        </a:p>
      </dgm:t>
    </dgm:pt>
    <dgm:pt modelId="{5850F66C-F856-4DFE-8071-159E8CB72F96}" type="sibTrans" cxnId="{C003DB44-89F6-41A5-AC04-5749CBF52B5D}">
      <dgm:prSet/>
      <dgm:spPr/>
      <dgm:t>
        <a:bodyPr/>
        <a:lstStyle/>
        <a:p>
          <a:endParaRPr lang="cs-CZ"/>
        </a:p>
      </dgm:t>
    </dgm:pt>
    <dgm:pt modelId="{FD3D4548-0CA9-45EB-A91B-EB9A981D1BB9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b="1" dirty="0">
              <a:solidFill>
                <a:schemeClr val="tx1"/>
              </a:solidFill>
              <a:latin typeface="+mn-lt"/>
            </a:rPr>
            <a:t>Komparativní analýza </a:t>
          </a:r>
          <a:r>
            <a:rPr lang="cs-CZ" sz="1600" b="0" dirty="0">
              <a:solidFill>
                <a:schemeClr val="tx1"/>
              </a:solidFill>
              <a:latin typeface="+mn-lt"/>
            </a:rPr>
            <a:t>Strategie pro boj s podvody a korupcí</a:t>
          </a:r>
        </a:p>
      </dgm:t>
    </dgm:pt>
    <dgm:pt modelId="{0196D127-9967-4677-B598-91D9FFBD1013}" type="parTrans" cxnId="{7284BD3B-ED7A-448E-A658-96A103B4EE3A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/>
        </a:p>
      </dgm:t>
    </dgm:pt>
    <dgm:pt modelId="{60F958E5-6CEC-44C5-A921-C3B57B128531}" type="sibTrans" cxnId="{7284BD3B-ED7A-448E-A658-96A103B4EE3A}">
      <dgm:prSet/>
      <dgm:spPr/>
      <dgm:t>
        <a:bodyPr/>
        <a:lstStyle/>
        <a:p>
          <a:endParaRPr lang="cs-CZ"/>
        </a:p>
      </dgm:t>
    </dgm:pt>
    <dgm:pt modelId="{16B9F70F-EC38-4F79-BCA3-FF52F400E9EB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cs-CZ" sz="2000" dirty="0">
              <a:solidFill>
                <a:schemeClr val="tx1"/>
              </a:solidFill>
            </a:rPr>
            <a:t>Kvantitativní výzkum</a:t>
          </a:r>
          <a:endParaRPr lang="cs-CZ" sz="1600" b="0" dirty="0">
            <a:solidFill>
              <a:schemeClr val="tx1"/>
            </a:solidFill>
            <a:latin typeface="+mn-lt"/>
          </a:endParaRPr>
        </a:p>
      </dgm:t>
    </dgm:pt>
    <dgm:pt modelId="{6406777E-BB1D-4C9F-9CBC-E2716C000209}" type="parTrans" cxnId="{B410B010-1E20-4FCB-BD36-4C0D328DECB3}">
      <dgm:prSet/>
      <dgm:spPr/>
      <dgm:t>
        <a:bodyPr/>
        <a:lstStyle/>
        <a:p>
          <a:endParaRPr lang="cs-CZ"/>
        </a:p>
      </dgm:t>
    </dgm:pt>
    <dgm:pt modelId="{E1717222-4216-4841-9BF4-9D5E2BDFD83A}" type="sibTrans" cxnId="{B410B010-1E20-4FCB-BD36-4C0D328DECB3}">
      <dgm:prSet/>
      <dgm:spPr/>
      <dgm:t>
        <a:bodyPr/>
        <a:lstStyle/>
        <a:p>
          <a:endParaRPr lang="cs-CZ"/>
        </a:p>
      </dgm:t>
    </dgm:pt>
    <dgm:pt modelId="{9166F0AD-C65C-4B11-85FF-936DF3DB559E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indent="0" algn="l"/>
          <a:r>
            <a:rPr lang="cs-CZ" sz="1600" b="1" dirty="0">
              <a:solidFill>
                <a:schemeClr val="tx1"/>
              </a:solidFill>
              <a:latin typeface="+mn-lt"/>
            </a:rPr>
            <a:t>Obsahový monitoring </a:t>
          </a:r>
          <a:r>
            <a:rPr lang="cs-CZ" sz="1600" dirty="0">
              <a:solidFill>
                <a:schemeClr val="tx1"/>
              </a:solidFill>
              <a:latin typeface="+mn-lt"/>
            </a:rPr>
            <a:t>otevřených zdrojů</a:t>
          </a:r>
        </a:p>
      </dgm:t>
    </dgm:pt>
    <dgm:pt modelId="{F4B0C6BA-3D65-4114-BDCD-6DEA734753BE}" type="parTrans" cxnId="{7392E894-A63C-4648-B664-2AB5FBF71D57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/>
        </a:p>
      </dgm:t>
    </dgm:pt>
    <dgm:pt modelId="{8E082F1D-E565-4432-A05A-B4B63D4238F0}" type="sibTrans" cxnId="{7392E894-A63C-4648-B664-2AB5FBF71D57}">
      <dgm:prSet/>
      <dgm:spPr/>
      <dgm:t>
        <a:bodyPr/>
        <a:lstStyle/>
        <a:p>
          <a:endParaRPr lang="cs-CZ"/>
        </a:p>
      </dgm:t>
    </dgm:pt>
    <dgm:pt modelId="{C09E0794-3E55-47E0-8B54-CF24E62F3ED7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dirty="0" err="1">
              <a:solidFill>
                <a:schemeClr val="tx1"/>
              </a:solidFill>
              <a:latin typeface="+mn-lt"/>
            </a:rPr>
            <a:t>Semi</a:t>
          </a:r>
          <a:r>
            <a:rPr lang="cs-CZ" sz="1600" dirty="0">
              <a:solidFill>
                <a:schemeClr val="tx1"/>
              </a:solidFill>
              <a:latin typeface="+mn-lt"/>
            </a:rPr>
            <a:t>-strukturované rozhovory </a:t>
          </a:r>
          <a:r>
            <a:rPr lang="cs-CZ" sz="1600" b="1" dirty="0">
              <a:solidFill>
                <a:schemeClr val="tx1"/>
              </a:solidFill>
              <a:latin typeface="+mn-lt"/>
            </a:rPr>
            <a:t>(in-</a:t>
          </a:r>
          <a:r>
            <a:rPr lang="cs-CZ" sz="1600" b="1" dirty="0" err="1">
              <a:solidFill>
                <a:schemeClr val="tx1"/>
              </a:solidFill>
              <a:latin typeface="+mn-lt"/>
            </a:rPr>
            <a:t>depth</a:t>
          </a:r>
          <a:r>
            <a:rPr lang="cs-CZ" sz="1600" b="1" dirty="0">
              <a:solidFill>
                <a:schemeClr val="tx1"/>
              </a:solidFill>
              <a:latin typeface="+mn-lt"/>
            </a:rPr>
            <a:t> </a:t>
          </a:r>
          <a:r>
            <a:rPr lang="cs-CZ" sz="1600" b="1" dirty="0" err="1">
              <a:solidFill>
                <a:schemeClr val="tx1"/>
              </a:solidFill>
              <a:latin typeface="+mn-lt"/>
            </a:rPr>
            <a:t>interviews</a:t>
          </a:r>
          <a:r>
            <a:rPr lang="cs-CZ" sz="1600" dirty="0">
              <a:solidFill>
                <a:schemeClr val="tx1"/>
              </a:solidFill>
              <a:latin typeface="+mn-lt"/>
            </a:rPr>
            <a:t>)</a:t>
          </a:r>
        </a:p>
      </dgm:t>
    </dgm:pt>
    <dgm:pt modelId="{A096A148-15EF-4472-8433-47AB69EA3084}" type="parTrans" cxnId="{623FC2F0-5EAA-43D0-A730-5582EDF5FE80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/>
        </a:p>
      </dgm:t>
    </dgm:pt>
    <dgm:pt modelId="{A54D50CE-DC6C-4927-8762-C8C7D63DADB7}" type="sibTrans" cxnId="{623FC2F0-5EAA-43D0-A730-5582EDF5FE80}">
      <dgm:prSet/>
      <dgm:spPr/>
      <dgm:t>
        <a:bodyPr/>
        <a:lstStyle/>
        <a:p>
          <a:endParaRPr lang="cs-CZ"/>
        </a:p>
      </dgm:t>
    </dgm:pt>
    <dgm:pt modelId="{9FEF4F42-1ABE-4925-9699-9EBA324B56E7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b="1" dirty="0">
              <a:solidFill>
                <a:schemeClr val="tx1"/>
              </a:solidFill>
              <a:latin typeface="+mn-lt"/>
            </a:rPr>
            <a:t>Sociologické šetření </a:t>
          </a:r>
          <a:r>
            <a:rPr lang="cs-CZ" sz="1600" dirty="0">
              <a:solidFill>
                <a:schemeClr val="tx1"/>
              </a:solidFill>
              <a:latin typeface="+mn-lt"/>
            </a:rPr>
            <a:t>mezi zástupci samosprávy</a:t>
          </a:r>
        </a:p>
      </dgm:t>
    </dgm:pt>
    <dgm:pt modelId="{3DD38D69-D0FF-485F-8EA3-EAAB8D24CC1D}" type="parTrans" cxnId="{769D7998-993E-4979-A3F7-B15CA2F8D2B2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/>
        </a:p>
      </dgm:t>
    </dgm:pt>
    <dgm:pt modelId="{BD2DA512-A7BF-48BE-B6B7-C79438F33846}" type="sibTrans" cxnId="{769D7998-993E-4979-A3F7-B15CA2F8D2B2}">
      <dgm:prSet/>
      <dgm:spPr/>
      <dgm:t>
        <a:bodyPr/>
        <a:lstStyle/>
        <a:p>
          <a:endParaRPr lang="cs-CZ"/>
        </a:p>
      </dgm:t>
    </dgm:pt>
    <dgm:pt modelId="{2D616A5A-5D2D-4CBE-8D82-A5B73974EED2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b="1" dirty="0">
              <a:solidFill>
                <a:schemeClr val="tx1"/>
              </a:solidFill>
              <a:latin typeface="+mn-lt"/>
            </a:rPr>
            <a:t>Sociologické šetření </a:t>
          </a:r>
          <a:r>
            <a:rPr lang="cs-CZ" sz="1600" dirty="0">
              <a:solidFill>
                <a:schemeClr val="tx1"/>
              </a:solidFill>
              <a:latin typeface="+mn-lt"/>
            </a:rPr>
            <a:t>mezi veřejností</a:t>
          </a:r>
        </a:p>
      </dgm:t>
    </dgm:pt>
    <dgm:pt modelId="{81675677-A09A-48AB-AF37-4514C323CD91}" type="parTrans" cxnId="{AE95B722-5245-45F7-B484-CD1DAAC189D7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/>
        </a:p>
      </dgm:t>
    </dgm:pt>
    <dgm:pt modelId="{E6A5A2BA-1AF1-4A26-AFF2-6358524FFE7C}" type="sibTrans" cxnId="{AE95B722-5245-45F7-B484-CD1DAAC189D7}">
      <dgm:prSet/>
      <dgm:spPr/>
      <dgm:t>
        <a:bodyPr/>
        <a:lstStyle/>
        <a:p>
          <a:endParaRPr lang="cs-CZ"/>
        </a:p>
      </dgm:t>
    </dgm:pt>
    <dgm:pt modelId="{5E6AD6B3-B40F-4742-907A-FC4FFD60A698}" type="pres">
      <dgm:prSet presAssocID="{91B1CE41-BDB3-4AA3-9BE1-C84C7292423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3B8A02-D77A-4086-84AD-8BB54D18E1A9}" type="pres">
      <dgm:prSet presAssocID="{52B97BF0-80D2-4BFE-80C9-A091BE4D173C}" presName="hierRoot1" presStyleCnt="0">
        <dgm:presLayoutVars>
          <dgm:hierBranch val="init"/>
        </dgm:presLayoutVars>
      </dgm:prSet>
      <dgm:spPr/>
    </dgm:pt>
    <dgm:pt modelId="{6F912647-3CB3-4E8B-A67F-8A27D815C914}" type="pres">
      <dgm:prSet presAssocID="{52B97BF0-80D2-4BFE-80C9-A091BE4D173C}" presName="rootComposite1" presStyleCnt="0"/>
      <dgm:spPr/>
    </dgm:pt>
    <dgm:pt modelId="{97A62BF0-1A55-43BB-94CF-580A3755FBD9}" type="pres">
      <dgm:prSet presAssocID="{52B97BF0-80D2-4BFE-80C9-A091BE4D173C}" presName="rootText1" presStyleLbl="node0" presStyleIdx="0" presStyleCnt="2" custScaleX="272653" custScaleY="223486" custLinFactX="-13513" custLinFactNeighborX="-100000">
        <dgm:presLayoutVars>
          <dgm:chPref val="3"/>
        </dgm:presLayoutVars>
      </dgm:prSet>
      <dgm:spPr/>
    </dgm:pt>
    <dgm:pt modelId="{854F3DE2-1C1D-4154-ACE8-7C33A6E4D895}" type="pres">
      <dgm:prSet presAssocID="{52B97BF0-80D2-4BFE-80C9-A091BE4D173C}" presName="rootConnector1" presStyleLbl="node1" presStyleIdx="0" presStyleCnt="0"/>
      <dgm:spPr/>
    </dgm:pt>
    <dgm:pt modelId="{EC774E88-3DAC-4DF9-8939-03FC7ED54105}" type="pres">
      <dgm:prSet presAssocID="{52B97BF0-80D2-4BFE-80C9-A091BE4D173C}" presName="hierChild2" presStyleCnt="0"/>
      <dgm:spPr/>
    </dgm:pt>
    <dgm:pt modelId="{B9534F76-9652-40EC-8475-A79F1F55BFF0}" type="pres">
      <dgm:prSet presAssocID="{9F9E043C-3E78-4665-99E2-DE157F9FB95B}" presName="Name64" presStyleLbl="parChTrans1D2" presStyleIdx="0" presStyleCnt="4"/>
      <dgm:spPr/>
    </dgm:pt>
    <dgm:pt modelId="{341DF17E-FE5C-4E60-8F35-0413868B78B8}" type="pres">
      <dgm:prSet presAssocID="{ADC5CCD1-AAEB-4B02-87DB-F92000C1175D}" presName="hierRoot2" presStyleCnt="0">
        <dgm:presLayoutVars>
          <dgm:hierBranch val="init"/>
        </dgm:presLayoutVars>
      </dgm:prSet>
      <dgm:spPr/>
    </dgm:pt>
    <dgm:pt modelId="{45D88253-A1D3-4D75-9A2C-6D88ABD47180}" type="pres">
      <dgm:prSet presAssocID="{ADC5CCD1-AAEB-4B02-87DB-F92000C1175D}" presName="rootComposite" presStyleCnt="0"/>
      <dgm:spPr/>
    </dgm:pt>
    <dgm:pt modelId="{AA19AE56-D189-4A87-9BEF-2960A654CE39}" type="pres">
      <dgm:prSet presAssocID="{ADC5CCD1-AAEB-4B02-87DB-F92000C1175D}" presName="rootText" presStyleLbl="node2" presStyleIdx="0" presStyleCnt="4" custScaleX="286623" custScaleY="223486" custLinFactNeighborX="-3206">
        <dgm:presLayoutVars>
          <dgm:chPref val="3"/>
        </dgm:presLayoutVars>
      </dgm:prSet>
      <dgm:spPr/>
    </dgm:pt>
    <dgm:pt modelId="{CB11DEC9-7116-4AC3-8C23-A6160B26AC3C}" type="pres">
      <dgm:prSet presAssocID="{ADC5CCD1-AAEB-4B02-87DB-F92000C1175D}" presName="rootConnector" presStyleLbl="node2" presStyleIdx="0" presStyleCnt="4"/>
      <dgm:spPr/>
    </dgm:pt>
    <dgm:pt modelId="{DF799B80-4D6C-4FB7-93F4-7952B7E36705}" type="pres">
      <dgm:prSet presAssocID="{ADC5CCD1-AAEB-4B02-87DB-F92000C1175D}" presName="hierChild4" presStyleCnt="0"/>
      <dgm:spPr/>
    </dgm:pt>
    <dgm:pt modelId="{D5F0F6EA-8980-4AC5-B748-613A19FE5BFC}" type="pres">
      <dgm:prSet presAssocID="{0196D127-9967-4677-B598-91D9FFBD1013}" presName="Name64" presStyleLbl="parChTrans1D3" presStyleIdx="0" presStyleCnt="9"/>
      <dgm:spPr/>
    </dgm:pt>
    <dgm:pt modelId="{546CAAA6-552D-47C5-94C0-535D8B812819}" type="pres">
      <dgm:prSet presAssocID="{FD3D4548-0CA9-45EB-A91B-EB9A981D1BB9}" presName="hierRoot2" presStyleCnt="0">
        <dgm:presLayoutVars>
          <dgm:hierBranch val="init"/>
        </dgm:presLayoutVars>
      </dgm:prSet>
      <dgm:spPr/>
    </dgm:pt>
    <dgm:pt modelId="{3C693B02-562B-4C3D-82D4-9D6D26642FE6}" type="pres">
      <dgm:prSet presAssocID="{FD3D4548-0CA9-45EB-A91B-EB9A981D1BB9}" presName="rootComposite" presStyleCnt="0"/>
      <dgm:spPr/>
    </dgm:pt>
    <dgm:pt modelId="{2B4838DC-A11D-4382-907F-B906389CAC87}" type="pres">
      <dgm:prSet presAssocID="{FD3D4548-0CA9-45EB-A91B-EB9A981D1BB9}" presName="rootText" presStyleLbl="node3" presStyleIdx="0" presStyleCnt="9" custScaleX="515921" custLinFactNeighborX="17119">
        <dgm:presLayoutVars>
          <dgm:chPref val="3"/>
        </dgm:presLayoutVars>
      </dgm:prSet>
      <dgm:spPr/>
    </dgm:pt>
    <dgm:pt modelId="{F67D5177-C5C5-454B-9F70-30B7DD5E74D2}" type="pres">
      <dgm:prSet presAssocID="{FD3D4548-0CA9-45EB-A91B-EB9A981D1BB9}" presName="rootConnector" presStyleLbl="node3" presStyleIdx="0" presStyleCnt="9"/>
      <dgm:spPr/>
    </dgm:pt>
    <dgm:pt modelId="{AD9BFF4C-CCB1-40DF-BD7F-5A320F4F8ADC}" type="pres">
      <dgm:prSet presAssocID="{FD3D4548-0CA9-45EB-A91B-EB9A981D1BB9}" presName="hierChild4" presStyleCnt="0"/>
      <dgm:spPr/>
    </dgm:pt>
    <dgm:pt modelId="{7A1C095A-71ED-48CE-A5AA-87CCAF306103}" type="pres">
      <dgm:prSet presAssocID="{FD3D4548-0CA9-45EB-A91B-EB9A981D1BB9}" presName="hierChild5" presStyleCnt="0"/>
      <dgm:spPr/>
    </dgm:pt>
    <dgm:pt modelId="{752EB9DA-3886-41DE-BDAA-FF21E7931A46}" type="pres">
      <dgm:prSet presAssocID="{ADC5CCD1-AAEB-4B02-87DB-F92000C1175D}" presName="hierChild5" presStyleCnt="0"/>
      <dgm:spPr/>
    </dgm:pt>
    <dgm:pt modelId="{57A6B128-7A14-4181-8F32-03F925D1E080}" type="pres">
      <dgm:prSet presAssocID="{6406777E-BB1D-4C9F-9CBC-E2716C000209}" presName="Name64" presStyleLbl="parChTrans1D2" presStyleIdx="1" presStyleCnt="4"/>
      <dgm:spPr/>
    </dgm:pt>
    <dgm:pt modelId="{8D1DC3D7-AF05-46DF-A04C-3E743D0FFEC9}" type="pres">
      <dgm:prSet presAssocID="{16B9F70F-EC38-4F79-BCA3-FF52F400E9EB}" presName="hierRoot2" presStyleCnt="0">
        <dgm:presLayoutVars>
          <dgm:hierBranch val="init"/>
        </dgm:presLayoutVars>
      </dgm:prSet>
      <dgm:spPr/>
    </dgm:pt>
    <dgm:pt modelId="{4FFCDB6D-C1BD-478A-AE00-1102A3530441}" type="pres">
      <dgm:prSet presAssocID="{16B9F70F-EC38-4F79-BCA3-FF52F400E9EB}" presName="rootComposite" presStyleCnt="0"/>
      <dgm:spPr/>
    </dgm:pt>
    <dgm:pt modelId="{8440FF3A-E6D6-4253-B361-812DE24C3FD3}" type="pres">
      <dgm:prSet presAssocID="{16B9F70F-EC38-4F79-BCA3-FF52F400E9EB}" presName="rootText" presStyleLbl="node2" presStyleIdx="1" presStyleCnt="4" custScaleX="286623" custScaleY="223486" custLinFactNeighborX="-3038">
        <dgm:presLayoutVars>
          <dgm:chPref val="3"/>
        </dgm:presLayoutVars>
      </dgm:prSet>
      <dgm:spPr/>
    </dgm:pt>
    <dgm:pt modelId="{F6EA756D-5A2D-4608-9B29-42E783E40C97}" type="pres">
      <dgm:prSet presAssocID="{16B9F70F-EC38-4F79-BCA3-FF52F400E9EB}" presName="rootConnector" presStyleLbl="node2" presStyleIdx="1" presStyleCnt="4"/>
      <dgm:spPr/>
    </dgm:pt>
    <dgm:pt modelId="{A8F0AF1C-0FE6-4137-9B45-809209596D8B}" type="pres">
      <dgm:prSet presAssocID="{16B9F70F-EC38-4F79-BCA3-FF52F400E9EB}" presName="hierChild4" presStyleCnt="0"/>
      <dgm:spPr/>
    </dgm:pt>
    <dgm:pt modelId="{01CCC903-5F24-4F22-94A6-972B9678B16F}" type="pres">
      <dgm:prSet presAssocID="{6165D417-0965-4771-8A24-EAB39B53D729}" presName="Name64" presStyleLbl="parChTrans1D3" presStyleIdx="1" presStyleCnt="9"/>
      <dgm:spPr/>
    </dgm:pt>
    <dgm:pt modelId="{67D3A1AC-ED18-468C-8557-C562D0A95E0F}" type="pres">
      <dgm:prSet presAssocID="{172D5D3D-6F87-4D41-930A-A50F0C9C9451}" presName="hierRoot2" presStyleCnt="0">
        <dgm:presLayoutVars>
          <dgm:hierBranch val="init"/>
        </dgm:presLayoutVars>
      </dgm:prSet>
      <dgm:spPr/>
    </dgm:pt>
    <dgm:pt modelId="{3F219764-8340-44B9-BC08-87074502102B}" type="pres">
      <dgm:prSet presAssocID="{172D5D3D-6F87-4D41-930A-A50F0C9C9451}" presName="rootComposite" presStyleCnt="0"/>
      <dgm:spPr/>
    </dgm:pt>
    <dgm:pt modelId="{8FE74939-EA1E-4BD0-B125-2DDFAD8BD47F}" type="pres">
      <dgm:prSet presAssocID="{172D5D3D-6F87-4D41-930A-A50F0C9C9451}" presName="rootText" presStyleLbl="node3" presStyleIdx="1" presStyleCnt="9" custScaleX="515921" custLinFactNeighborX="17119">
        <dgm:presLayoutVars>
          <dgm:chPref val="3"/>
        </dgm:presLayoutVars>
      </dgm:prSet>
      <dgm:spPr/>
    </dgm:pt>
    <dgm:pt modelId="{61660E55-0C2D-456E-8B11-1CE5741EE27A}" type="pres">
      <dgm:prSet presAssocID="{172D5D3D-6F87-4D41-930A-A50F0C9C9451}" presName="rootConnector" presStyleLbl="node3" presStyleIdx="1" presStyleCnt="9"/>
      <dgm:spPr/>
    </dgm:pt>
    <dgm:pt modelId="{5C967E1C-E3AC-4A0B-9BE1-5483D2F9E037}" type="pres">
      <dgm:prSet presAssocID="{172D5D3D-6F87-4D41-930A-A50F0C9C9451}" presName="hierChild4" presStyleCnt="0"/>
      <dgm:spPr/>
    </dgm:pt>
    <dgm:pt modelId="{BC02D04E-ACE5-4C2D-A753-5477217777E4}" type="pres">
      <dgm:prSet presAssocID="{172D5D3D-6F87-4D41-930A-A50F0C9C9451}" presName="hierChild5" presStyleCnt="0"/>
      <dgm:spPr/>
    </dgm:pt>
    <dgm:pt modelId="{BD9A1688-3ED1-454A-8B61-C80FE676AC05}" type="pres">
      <dgm:prSet presAssocID="{F4B0C6BA-3D65-4114-BDCD-6DEA734753BE}" presName="Name64" presStyleLbl="parChTrans1D3" presStyleIdx="2" presStyleCnt="9"/>
      <dgm:spPr/>
    </dgm:pt>
    <dgm:pt modelId="{CACF5DCE-B67A-42EC-A313-31F6B7F10BE0}" type="pres">
      <dgm:prSet presAssocID="{9166F0AD-C65C-4B11-85FF-936DF3DB559E}" presName="hierRoot2" presStyleCnt="0">
        <dgm:presLayoutVars>
          <dgm:hierBranch val="init"/>
        </dgm:presLayoutVars>
      </dgm:prSet>
      <dgm:spPr/>
    </dgm:pt>
    <dgm:pt modelId="{C9496C58-41A4-466A-9B9A-164DE99707EB}" type="pres">
      <dgm:prSet presAssocID="{9166F0AD-C65C-4B11-85FF-936DF3DB559E}" presName="rootComposite" presStyleCnt="0"/>
      <dgm:spPr/>
    </dgm:pt>
    <dgm:pt modelId="{9301E534-85AD-46D8-90F5-61AC45F8D697}" type="pres">
      <dgm:prSet presAssocID="{9166F0AD-C65C-4B11-85FF-936DF3DB559E}" presName="rootText" presStyleLbl="node3" presStyleIdx="2" presStyleCnt="9" custScaleX="515921" custLinFactNeighborX="17119">
        <dgm:presLayoutVars>
          <dgm:chPref val="3"/>
        </dgm:presLayoutVars>
      </dgm:prSet>
      <dgm:spPr/>
    </dgm:pt>
    <dgm:pt modelId="{245CF7EF-3860-4D4E-A688-DC131FF6DC9F}" type="pres">
      <dgm:prSet presAssocID="{9166F0AD-C65C-4B11-85FF-936DF3DB559E}" presName="rootConnector" presStyleLbl="node3" presStyleIdx="2" presStyleCnt="9"/>
      <dgm:spPr/>
    </dgm:pt>
    <dgm:pt modelId="{3FEA674C-82E1-47E8-876D-7DF4767AA0D4}" type="pres">
      <dgm:prSet presAssocID="{9166F0AD-C65C-4B11-85FF-936DF3DB559E}" presName="hierChild4" presStyleCnt="0"/>
      <dgm:spPr/>
    </dgm:pt>
    <dgm:pt modelId="{C73BFCE8-F909-43A0-BAE7-BE2FDD77F8F4}" type="pres">
      <dgm:prSet presAssocID="{9166F0AD-C65C-4B11-85FF-936DF3DB559E}" presName="hierChild5" presStyleCnt="0"/>
      <dgm:spPr/>
    </dgm:pt>
    <dgm:pt modelId="{69F233C8-7EC1-4124-9CE7-F94DF8D3B15F}" type="pres">
      <dgm:prSet presAssocID="{A1B2B2A5-2425-422A-9D41-73E7C9596388}" presName="Name64" presStyleLbl="parChTrans1D3" presStyleIdx="3" presStyleCnt="9"/>
      <dgm:spPr/>
    </dgm:pt>
    <dgm:pt modelId="{F7A0E548-52A4-4DE5-A09D-BDEEBFEF5CFF}" type="pres">
      <dgm:prSet presAssocID="{8D7FB289-70A8-4583-AC9D-DF07AF1AB26C}" presName="hierRoot2" presStyleCnt="0">
        <dgm:presLayoutVars>
          <dgm:hierBranch val="init"/>
        </dgm:presLayoutVars>
      </dgm:prSet>
      <dgm:spPr/>
    </dgm:pt>
    <dgm:pt modelId="{5C94F867-6CAE-496A-8EE5-631ADEF882AB}" type="pres">
      <dgm:prSet presAssocID="{8D7FB289-70A8-4583-AC9D-DF07AF1AB26C}" presName="rootComposite" presStyleCnt="0"/>
      <dgm:spPr/>
    </dgm:pt>
    <dgm:pt modelId="{440B9410-6CC7-4D90-BA79-34BAD2A12EE3}" type="pres">
      <dgm:prSet presAssocID="{8D7FB289-70A8-4583-AC9D-DF07AF1AB26C}" presName="rootText" presStyleLbl="node3" presStyleIdx="3" presStyleCnt="9" custScaleX="515921" custLinFactNeighborX="17119">
        <dgm:presLayoutVars>
          <dgm:chPref val="3"/>
        </dgm:presLayoutVars>
      </dgm:prSet>
      <dgm:spPr/>
    </dgm:pt>
    <dgm:pt modelId="{550792FD-663E-430D-9B53-BF56BD357C4D}" type="pres">
      <dgm:prSet presAssocID="{8D7FB289-70A8-4583-AC9D-DF07AF1AB26C}" presName="rootConnector" presStyleLbl="node3" presStyleIdx="3" presStyleCnt="9"/>
      <dgm:spPr/>
    </dgm:pt>
    <dgm:pt modelId="{A90090D8-B980-4026-BBCD-8A75A9AE059A}" type="pres">
      <dgm:prSet presAssocID="{8D7FB289-70A8-4583-AC9D-DF07AF1AB26C}" presName="hierChild4" presStyleCnt="0"/>
      <dgm:spPr/>
    </dgm:pt>
    <dgm:pt modelId="{8F985A21-31E2-48C4-AFF5-1A2A71CC1029}" type="pres">
      <dgm:prSet presAssocID="{8D7FB289-70A8-4583-AC9D-DF07AF1AB26C}" presName="hierChild5" presStyleCnt="0"/>
      <dgm:spPr/>
    </dgm:pt>
    <dgm:pt modelId="{380094FE-DF46-4D01-AC9D-ED11CD1DE2C5}" type="pres">
      <dgm:prSet presAssocID="{16B9F70F-EC38-4F79-BCA3-FF52F400E9EB}" presName="hierChild5" presStyleCnt="0"/>
      <dgm:spPr/>
    </dgm:pt>
    <dgm:pt modelId="{01295015-8A81-43A0-B602-01494BF83844}" type="pres">
      <dgm:prSet presAssocID="{52B97BF0-80D2-4BFE-80C9-A091BE4D173C}" presName="hierChild3" presStyleCnt="0"/>
      <dgm:spPr/>
    </dgm:pt>
    <dgm:pt modelId="{FBB563B6-41C4-45BC-BE2D-8AA13555EA24}" type="pres">
      <dgm:prSet presAssocID="{2AA38A87-ECC4-414D-9047-47CCCA83E735}" presName="hierRoot1" presStyleCnt="0">
        <dgm:presLayoutVars>
          <dgm:hierBranch val="init"/>
        </dgm:presLayoutVars>
      </dgm:prSet>
      <dgm:spPr/>
    </dgm:pt>
    <dgm:pt modelId="{E439ECD7-4D2A-4288-B928-B48575FAF718}" type="pres">
      <dgm:prSet presAssocID="{2AA38A87-ECC4-414D-9047-47CCCA83E735}" presName="rootComposite1" presStyleCnt="0"/>
      <dgm:spPr/>
    </dgm:pt>
    <dgm:pt modelId="{D7CF11DB-1B14-4A3C-8C5D-A25DADE3384F}" type="pres">
      <dgm:prSet presAssocID="{2AA38A87-ECC4-414D-9047-47CCCA83E735}" presName="rootText1" presStyleLbl="node0" presStyleIdx="1" presStyleCnt="2" custScaleX="272653" custScaleY="223486" custLinFactX="-13513" custLinFactNeighborX="-100000">
        <dgm:presLayoutVars>
          <dgm:chPref val="3"/>
        </dgm:presLayoutVars>
      </dgm:prSet>
      <dgm:spPr/>
    </dgm:pt>
    <dgm:pt modelId="{42895371-B68F-4C0C-8927-B262E19D8D23}" type="pres">
      <dgm:prSet presAssocID="{2AA38A87-ECC4-414D-9047-47CCCA83E735}" presName="rootConnector1" presStyleLbl="node1" presStyleIdx="0" presStyleCnt="0"/>
      <dgm:spPr/>
    </dgm:pt>
    <dgm:pt modelId="{04AB37B8-34CA-4952-AF45-DD1AC15AF136}" type="pres">
      <dgm:prSet presAssocID="{2AA38A87-ECC4-414D-9047-47CCCA83E735}" presName="hierChild2" presStyleCnt="0"/>
      <dgm:spPr/>
    </dgm:pt>
    <dgm:pt modelId="{1AC46644-C447-4782-A9D3-CA616323F5B5}" type="pres">
      <dgm:prSet presAssocID="{E9D89861-6F6B-4B99-9170-B4F71A248413}" presName="Name64" presStyleLbl="parChTrans1D2" presStyleIdx="2" presStyleCnt="4"/>
      <dgm:spPr/>
    </dgm:pt>
    <dgm:pt modelId="{533E986C-4CAE-4D4B-9DD2-0905BB7C6F86}" type="pres">
      <dgm:prSet presAssocID="{9D878565-6276-4DE0-94BB-43783E2A7EEB}" presName="hierRoot2" presStyleCnt="0">
        <dgm:presLayoutVars>
          <dgm:hierBranch val="init"/>
        </dgm:presLayoutVars>
      </dgm:prSet>
      <dgm:spPr/>
    </dgm:pt>
    <dgm:pt modelId="{B9ED77AC-677B-45D3-A70E-D7E29CB9F7DB}" type="pres">
      <dgm:prSet presAssocID="{9D878565-6276-4DE0-94BB-43783E2A7EEB}" presName="rootComposite" presStyleCnt="0"/>
      <dgm:spPr/>
    </dgm:pt>
    <dgm:pt modelId="{20E5C42F-30EE-41A4-B0C4-6BC6572B1711}" type="pres">
      <dgm:prSet presAssocID="{9D878565-6276-4DE0-94BB-43783E2A7EEB}" presName="rootText" presStyleLbl="node2" presStyleIdx="2" presStyleCnt="4" custScaleX="286623" custScaleY="223486" custLinFactNeighborX="-3206">
        <dgm:presLayoutVars>
          <dgm:chPref val="3"/>
        </dgm:presLayoutVars>
      </dgm:prSet>
      <dgm:spPr/>
    </dgm:pt>
    <dgm:pt modelId="{E62FF670-CF5E-4C11-B852-FF9C46E3FD70}" type="pres">
      <dgm:prSet presAssocID="{9D878565-6276-4DE0-94BB-43783E2A7EEB}" presName="rootConnector" presStyleLbl="node2" presStyleIdx="2" presStyleCnt="4"/>
      <dgm:spPr/>
    </dgm:pt>
    <dgm:pt modelId="{ABB03A12-682C-4778-98C9-396B9F9F7055}" type="pres">
      <dgm:prSet presAssocID="{9D878565-6276-4DE0-94BB-43783E2A7EEB}" presName="hierChild4" presStyleCnt="0"/>
      <dgm:spPr/>
    </dgm:pt>
    <dgm:pt modelId="{03444581-3B12-49A8-9936-6FF5E41A1445}" type="pres">
      <dgm:prSet presAssocID="{A096A148-15EF-4472-8433-47AB69EA3084}" presName="Name64" presStyleLbl="parChTrans1D3" presStyleIdx="4" presStyleCnt="9"/>
      <dgm:spPr/>
    </dgm:pt>
    <dgm:pt modelId="{7BF37992-5348-42C6-87F6-9E9437469EA3}" type="pres">
      <dgm:prSet presAssocID="{C09E0794-3E55-47E0-8B54-CF24E62F3ED7}" presName="hierRoot2" presStyleCnt="0">
        <dgm:presLayoutVars>
          <dgm:hierBranch val="init"/>
        </dgm:presLayoutVars>
      </dgm:prSet>
      <dgm:spPr/>
    </dgm:pt>
    <dgm:pt modelId="{D6D38AA6-6027-4925-B75F-8B0A9A645031}" type="pres">
      <dgm:prSet presAssocID="{C09E0794-3E55-47E0-8B54-CF24E62F3ED7}" presName="rootComposite" presStyleCnt="0"/>
      <dgm:spPr/>
    </dgm:pt>
    <dgm:pt modelId="{6C967D7A-D645-47EA-BB93-FFBAF70A08BC}" type="pres">
      <dgm:prSet presAssocID="{C09E0794-3E55-47E0-8B54-CF24E62F3ED7}" presName="rootText" presStyleLbl="node3" presStyleIdx="4" presStyleCnt="9" custScaleX="515921" custLinFactNeighborX="17119">
        <dgm:presLayoutVars>
          <dgm:chPref val="3"/>
        </dgm:presLayoutVars>
      </dgm:prSet>
      <dgm:spPr/>
    </dgm:pt>
    <dgm:pt modelId="{31C46B98-37F9-4E7B-88D0-4C28CF59E636}" type="pres">
      <dgm:prSet presAssocID="{C09E0794-3E55-47E0-8B54-CF24E62F3ED7}" presName="rootConnector" presStyleLbl="node3" presStyleIdx="4" presStyleCnt="9"/>
      <dgm:spPr/>
    </dgm:pt>
    <dgm:pt modelId="{4947420C-1859-4C1D-9F7C-82110C6C52D5}" type="pres">
      <dgm:prSet presAssocID="{C09E0794-3E55-47E0-8B54-CF24E62F3ED7}" presName="hierChild4" presStyleCnt="0"/>
      <dgm:spPr/>
    </dgm:pt>
    <dgm:pt modelId="{474446AC-9F7F-4E40-9219-B0C6A48D2CE5}" type="pres">
      <dgm:prSet presAssocID="{C09E0794-3E55-47E0-8B54-CF24E62F3ED7}" presName="hierChild5" presStyleCnt="0"/>
      <dgm:spPr/>
    </dgm:pt>
    <dgm:pt modelId="{8BF342BD-9C40-48A6-9DDF-962DDA1A9B44}" type="pres">
      <dgm:prSet presAssocID="{6922D230-AEE5-42C5-9592-5F35480E9A02}" presName="Name64" presStyleLbl="parChTrans1D3" presStyleIdx="5" presStyleCnt="9"/>
      <dgm:spPr/>
    </dgm:pt>
    <dgm:pt modelId="{AA98536F-83A0-420F-96AE-46AEA6F38B11}" type="pres">
      <dgm:prSet presAssocID="{C57DDE6C-E801-459A-BD0D-446E5C34AF64}" presName="hierRoot2" presStyleCnt="0">
        <dgm:presLayoutVars>
          <dgm:hierBranch val="init"/>
        </dgm:presLayoutVars>
      </dgm:prSet>
      <dgm:spPr/>
    </dgm:pt>
    <dgm:pt modelId="{F3D69D22-C61A-4007-801D-EE4AAD89C819}" type="pres">
      <dgm:prSet presAssocID="{C57DDE6C-E801-459A-BD0D-446E5C34AF64}" presName="rootComposite" presStyleCnt="0"/>
      <dgm:spPr/>
    </dgm:pt>
    <dgm:pt modelId="{BA993AD7-B025-4D6F-9D8E-BDFCCFD32624}" type="pres">
      <dgm:prSet presAssocID="{C57DDE6C-E801-459A-BD0D-446E5C34AF64}" presName="rootText" presStyleLbl="node3" presStyleIdx="5" presStyleCnt="9" custScaleX="515921" custLinFactNeighborX="17119">
        <dgm:presLayoutVars>
          <dgm:chPref val="3"/>
        </dgm:presLayoutVars>
      </dgm:prSet>
      <dgm:spPr/>
    </dgm:pt>
    <dgm:pt modelId="{BF1D438F-D986-4869-8EAF-6ED7C4CBE09F}" type="pres">
      <dgm:prSet presAssocID="{C57DDE6C-E801-459A-BD0D-446E5C34AF64}" presName="rootConnector" presStyleLbl="node3" presStyleIdx="5" presStyleCnt="9"/>
      <dgm:spPr/>
    </dgm:pt>
    <dgm:pt modelId="{42027637-1FEF-4D16-B68F-815BC714C563}" type="pres">
      <dgm:prSet presAssocID="{C57DDE6C-E801-459A-BD0D-446E5C34AF64}" presName="hierChild4" presStyleCnt="0"/>
      <dgm:spPr/>
    </dgm:pt>
    <dgm:pt modelId="{BDB310B4-969E-44BC-BB9C-C58F7E57DD35}" type="pres">
      <dgm:prSet presAssocID="{C57DDE6C-E801-459A-BD0D-446E5C34AF64}" presName="hierChild5" presStyleCnt="0"/>
      <dgm:spPr/>
    </dgm:pt>
    <dgm:pt modelId="{9D3752BB-0861-41A3-9BFB-7FC907B96FAE}" type="pres">
      <dgm:prSet presAssocID="{6F4584BE-CD83-4529-BC2C-F48A9C58709C}" presName="Name64" presStyleLbl="parChTrans1D3" presStyleIdx="6" presStyleCnt="9"/>
      <dgm:spPr/>
    </dgm:pt>
    <dgm:pt modelId="{6F9E8FE2-0153-4D9A-8F80-CCB6A2A3AACA}" type="pres">
      <dgm:prSet presAssocID="{83EFDA4C-92F4-4E95-A7BC-3CAD36A7005E}" presName="hierRoot2" presStyleCnt="0">
        <dgm:presLayoutVars>
          <dgm:hierBranch val="init"/>
        </dgm:presLayoutVars>
      </dgm:prSet>
      <dgm:spPr/>
    </dgm:pt>
    <dgm:pt modelId="{0B8C62FD-8683-40C2-A541-764855419AB5}" type="pres">
      <dgm:prSet presAssocID="{83EFDA4C-92F4-4E95-A7BC-3CAD36A7005E}" presName="rootComposite" presStyleCnt="0"/>
      <dgm:spPr/>
    </dgm:pt>
    <dgm:pt modelId="{43A38F54-56E1-410B-BC87-24DC4203AA14}" type="pres">
      <dgm:prSet presAssocID="{83EFDA4C-92F4-4E95-A7BC-3CAD36A7005E}" presName="rootText" presStyleLbl="node3" presStyleIdx="6" presStyleCnt="9" custScaleX="515921" custLinFactNeighborX="17119">
        <dgm:presLayoutVars>
          <dgm:chPref val="3"/>
        </dgm:presLayoutVars>
      </dgm:prSet>
      <dgm:spPr/>
    </dgm:pt>
    <dgm:pt modelId="{75D8438D-63CA-4790-86BC-D06780F48E2E}" type="pres">
      <dgm:prSet presAssocID="{83EFDA4C-92F4-4E95-A7BC-3CAD36A7005E}" presName="rootConnector" presStyleLbl="node3" presStyleIdx="6" presStyleCnt="9"/>
      <dgm:spPr/>
    </dgm:pt>
    <dgm:pt modelId="{31EC2253-8A9B-4B90-B24B-312AA104E2A4}" type="pres">
      <dgm:prSet presAssocID="{83EFDA4C-92F4-4E95-A7BC-3CAD36A7005E}" presName="hierChild4" presStyleCnt="0"/>
      <dgm:spPr/>
    </dgm:pt>
    <dgm:pt modelId="{BEF5A45D-3F08-44E8-AC4D-73D76CC5E00C}" type="pres">
      <dgm:prSet presAssocID="{83EFDA4C-92F4-4E95-A7BC-3CAD36A7005E}" presName="hierChild5" presStyleCnt="0"/>
      <dgm:spPr/>
    </dgm:pt>
    <dgm:pt modelId="{9613255B-805F-4DF2-B9BD-EC9E0BF30FC1}" type="pres">
      <dgm:prSet presAssocID="{9D878565-6276-4DE0-94BB-43783E2A7EEB}" presName="hierChild5" presStyleCnt="0"/>
      <dgm:spPr/>
    </dgm:pt>
    <dgm:pt modelId="{7363B351-F084-4EB4-AA19-78014C26C4BA}" type="pres">
      <dgm:prSet presAssocID="{DA19FA8C-D1B3-4C4A-AF5A-6037A573BD01}" presName="Name64" presStyleLbl="parChTrans1D2" presStyleIdx="3" presStyleCnt="4"/>
      <dgm:spPr/>
    </dgm:pt>
    <dgm:pt modelId="{CE90B5C2-57E6-4EB4-A9FD-BBBC44B67B44}" type="pres">
      <dgm:prSet presAssocID="{5FEBA9C1-6A7A-4FD6-A1E6-88751B31D634}" presName="hierRoot2" presStyleCnt="0">
        <dgm:presLayoutVars>
          <dgm:hierBranch val="init"/>
        </dgm:presLayoutVars>
      </dgm:prSet>
      <dgm:spPr/>
    </dgm:pt>
    <dgm:pt modelId="{76633380-2E33-4518-AEEE-74837D3118E1}" type="pres">
      <dgm:prSet presAssocID="{5FEBA9C1-6A7A-4FD6-A1E6-88751B31D634}" presName="rootComposite" presStyleCnt="0"/>
      <dgm:spPr/>
    </dgm:pt>
    <dgm:pt modelId="{FBCEBB23-2976-4BD7-ABC4-084947D0843B}" type="pres">
      <dgm:prSet presAssocID="{5FEBA9C1-6A7A-4FD6-A1E6-88751B31D634}" presName="rootText" presStyleLbl="node2" presStyleIdx="3" presStyleCnt="4" custScaleX="286623" custScaleY="223486" custLinFactNeighborX="-3206">
        <dgm:presLayoutVars>
          <dgm:chPref val="3"/>
        </dgm:presLayoutVars>
      </dgm:prSet>
      <dgm:spPr/>
    </dgm:pt>
    <dgm:pt modelId="{7CE762F3-7476-4652-875C-3DB7489B6B12}" type="pres">
      <dgm:prSet presAssocID="{5FEBA9C1-6A7A-4FD6-A1E6-88751B31D634}" presName="rootConnector" presStyleLbl="node2" presStyleIdx="3" presStyleCnt="4"/>
      <dgm:spPr/>
    </dgm:pt>
    <dgm:pt modelId="{820092D7-D637-4DEA-83EA-55E76B8796A2}" type="pres">
      <dgm:prSet presAssocID="{5FEBA9C1-6A7A-4FD6-A1E6-88751B31D634}" presName="hierChild4" presStyleCnt="0"/>
      <dgm:spPr/>
    </dgm:pt>
    <dgm:pt modelId="{87CC6417-1534-4AB5-9890-F7DD54E8297D}" type="pres">
      <dgm:prSet presAssocID="{3DD38D69-D0FF-485F-8EA3-EAAB8D24CC1D}" presName="Name64" presStyleLbl="parChTrans1D3" presStyleIdx="7" presStyleCnt="9"/>
      <dgm:spPr/>
    </dgm:pt>
    <dgm:pt modelId="{FDE21D0E-5FA8-4532-B083-C59942402740}" type="pres">
      <dgm:prSet presAssocID="{9FEF4F42-1ABE-4925-9699-9EBA324B56E7}" presName="hierRoot2" presStyleCnt="0">
        <dgm:presLayoutVars>
          <dgm:hierBranch val="init"/>
        </dgm:presLayoutVars>
      </dgm:prSet>
      <dgm:spPr/>
    </dgm:pt>
    <dgm:pt modelId="{340C5116-0B21-4DBF-9D5D-95EB255D4772}" type="pres">
      <dgm:prSet presAssocID="{9FEF4F42-1ABE-4925-9699-9EBA324B56E7}" presName="rootComposite" presStyleCnt="0"/>
      <dgm:spPr/>
    </dgm:pt>
    <dgm:pt modelId="{41CA038E-DE7C-4705-BB35-1B7EE75CCA5E}" type="pres">
      <dgm:prSet presAssocID="{9FEF4F42-1ABE-4925-9699-9EBA324B56E7}" presName="rootText" presStyleLbl="node3" presStyleIdx="7" presStyleCnt="9" custScaleX="515921" custLinFactNeighborX="17119">
        <dgm:presLayoutVars>
          <dgm:chPref val="3"/>
        </dgm:presLayoutVars>
      </dgm:prSet>
      <dgm:spPr/>
    </dgm:pt>
    <dgm:pt modelId="{8FB50DC3-016A-4FF3-BA4F-C54A517EDB02}" type="pres">
      <dgm:prSet presAssocID="{9FEF4F42-1ABE-4925-9699-9EBA324B56E7}" presName="rootConnector" presStyleLbl="node3" presStyleIdx="7" presStyleCnt="9"/>
      <dgm:spPr/>
    </dgm:pt>
    <dgm:pt modelId="{676C4926-73EB-418B-84A7-9FCB5CB14E67}" type="pres">
      <dgm:prSet presAssocID="{9FEF4F42-1ABE-4925-9699-9EBA324B56E7}" presName="hierChild4" presStyleCnt="0"/>
      <dgm:spPr/>
    </dgm:pt>
    <dgm:pt modelId="{FCD6BE1A-F599-4B10-B0CF-F3ACB20DFA3D}" type="pres">
      <dgm:prSet presAssocID="{9FEF4F42-1ABE-4925-9699-9EBA324B56E7}" presName="hierChild5" presStyleCnt="0"/>
      <dgm:spPr/>
    </dgm:pt>
    <dgm:pt modelId="{3DA3AD9E-6A53-4BB9-9E33-F40EE3D674AE}" type="pres">
      <dgm:prSet presAssocID="{81675677-A09A-48AB-AF37-4514C323CD91}" presName="Name64" presStyleLbl="parChTrans1D3" presStyleIdx="8" presStyleCnt="9"/>
      <dgm:spPr/>
    </dgm:pt>
    <dgm:pt modelId="{504C761B-704B-49BF-839C-7A117AE2781D}" type="pres">
      <dgm:prSet presAssocID="{2D616A5A-5D2D-4CBE-8D82-A5B73974EED2}" presName="hierRoot2" presStyleCnt="0">
        <dgm:presLayoutVars>
          <dgm:hierBranch val="init"/>
        </dgm:presLayoutVars>
      </dgm:prSet>
      <dgm:spPr/>
    </dgm:pt>
    <dgm:pt modelId="{D852C187-83AC-45D9-8BAD-C3C9CDC30E77}" type="pres">
      <dgm:prSet presAssocID="{2D616A5A-5D2D-4CBE-8D82-A5B73974EED2}" presName="rootComposite" presStyleCnt="0"/>
      <dgm:spPr/>
    </dgm:pt>
    <dgm:pt modelId="{64C1025A-D75A-47DC-ACAA-FAFD7F5AC454}" type="pres">
      <dgm:prSet presAssocID="{2D616A5A-5D2D-4CBE-8D82-A5B73974EED2}" presName="rootText" presStyleLbl="node3" presStyleIdx="8" presStyleCnt="9" custScaleX="515921" custLinFactNeighborX="17119">
        <dgm:presLayoutVars>
          <dgm:chPref val="3"/>
        </dgm:presLayoutVars>
      </dgm:prSet>
      <dgm:spPr/>
    </dgm:pt>
    <dgm:pt modelId="{BDA3B75D-2DE7-4755-995E-849DD6D72DD2}" type="pres">
      <dgm:prSet presAssocID="{2D616A5A-5D2D-4CBE-8D82-A5B73974EED2}" presName="rootConnector" presStyleLbl="node3" presStyleIdx="8" presStyleCnt="9"/>
      <dgm:spPr/>
    </dgm:pt>
    <dgm:pt modelId="{352C46E6-46C9-4CED-A063-9133F8B56E56}" type="pres">
      <dgm:prSet presAssocID="{2D616A5A-5D2D-4CBE-8D82-A5B73974EED2}" presName="hierChild4" presStyleCnt="0"/>
      <dgm:spPr/>
    </dgm:pt>
    <dgm:pt modelId="{5C7BDA29-5173-4A0A-8165-73BB4C981FD7}" type="pres">
      <dgm:prSet presAssocID="{2D616A5A-5D2D-4CBE-8D82-A5B73974EED2}" presName="hierChild5" presStyleCnt="0"/>
      <dgm:spPr/>
    </dgm:pt>
    <dgm:pt modelId="{60CEB409-6CDD-4E87-A359-76F2F39707CF}" type="pres">
      <dgm:prSet presAssocID="{5FEBA9C1-6A7A-4FD6-A1E6-88751B31D634}" presName="hierChild5" presStyleCnt="0"/>
      <dgm:spPr/>
    </dgm:pt>
    <dgm:pt modelId="{DC5E4B64-D876-41FD-A3F3-6EB3888EFF8C}" type="pres">
      <dgm:prSet presAssocID="{2AA38A87-ECC4-414D-9047-47CCCA83E735}" presName="hierChild3" presStyleCnt="0"/>
      <dgm:spPr/>
    </dgm:pt>
  </dgm:ptLst>
  <dgm:cxnLst>
    <dgm:cxn modelId="{16CB0D09-7850-4A40-8395-2E3F6C780F61}" type="presOf" srcId="{6165D417-0965-4771-8A24-EAB39B53D729}" destId="{01CCC903-5F24-4F22-94A6-972B9678B16F}" srcOrd="0" destOrd="0" presId="urn:microsoft.com/office/officeart/2009/3/layout/HorizontalOrganizationChart"/>
    <dgm:cxn modelId="{3B1B3C0C-81D1-4B94-8C5C-717437AC4243}" type="presOf" srcId="{C09E0794-3E55-47E0-8B54-CF24E62F3ED7}" destId="{31C46B98-37F9-4E7B-88D0-4C28CF59E636}" srcOrd="1" destOrd="0" presId="urn:microsoft.com/office/officeart/2009/3/layout/HorizontalOrganizationChart"/>
    <dgm:cxn modelId="{B410B010-1E20-4FCB-BD36-4C0D328DECB3}" srcId="{52B97BF0-80D2-4BFE-80C9-A091BE4D173C}" destId="{16B9F70F-EC38-4F79-BCA3-FF52F400E9EB}" srcOrd="1" destOrd="0" parTransId="{6406777E-BB1D-4C9F-9CBC-E2716C000209}" sibTransId="{E1717222-4216-4841-9BF4-9D5E2BDFD83A}"/>
    <dgm:cxn modelId="{0ED57F13-67C3-41E9-87AE-8EFAECC7CD47}" type="presOf" srcId="{6922D230-AEE5-42C5-9592-5F35480E9A02}" destId="{8BF342BD-9C40-48A6-9DDF-962DDA1A9B44}" srcOrd="0" destOrd="0" presId="urn:microsoft.com/office/officeart/2009/3/layout/HorizontalOrganizationChart"/>
    <dgm:cxn modelId="{2AB81C16-B5BF-42F2-978C-7306A31B05FE}" type="presOf" srcId="{6406777E-BB1D-4C9F-9CBC-E2716C000209}" destId="{57A6B128-7A14-4181-8F32-03F925D1E080}" srcOrd="0" destOrd="0" presId="urn:microsoft.com/office/officeart/2009/3/layout/HorizontalOrganizationChart"/>
    <dgm:cxn modelId="{16577D18-D86C-428D-B55E-76B5C2D6969B}" srcId="{9D878565-6276-4DE0-94BB-43783E2A7EEB}" destId="{C57DDE6C-E801-459A-BD0D-446E5C34AF64}" srcOrd="1" destOrd="0" parTransId="{6922D230-AEE5-42C5-9592-5F35480E9A02}" sibTransId="{CD19FED6-F1CF-4D96-8371-6870842A01CF}"/>
    <dgm:cxn modelId="{7CE2D61A-0FAC-4503-BD76-0E569FF3AC5D}" type="presOf" srcId="{8D7FB289-70A8-4583-AC9D-DF07AF1AB26C}" destId="{440B9410-6CC7-4D90-BA79-34BAD2A12EE3}" srcOrd="0" destOrd="0" presId="urn:microsoft.com/office/officeart/2009/3/layout/HorizontalOrganizationChart"/>
    <dgm:cxn modelId="{D407431B-E476-4DF2-A1F8-87D9B32104C6}" type="presOf" srcId="{3DD38D69-D0FF-485F-8EA3-EAAB8D24CC1D}" destId="{87CC6417-1534-4AB5-9890-F7DD54E8297D}" srcOrd="0" destOrd="0" presId="urn:microsoft.com/office/officeart/2009/3/layout/HorizontalOrganizationChart"/>
    <dgm:cxn modelId="{66ADC61B-5A07-452A-9C02-0B93A0993D72}" srcId="{52B97BF0-80D2-4BFE-80C9-A091BE4D173C}" destId="{ADC5CCD1-AAEB-4B02-87DB-F92000C1175D}" srcOrd="0" destOrd="0" parTransId="{9F9E043C-3E78-4665-99E2-DE157F9FB95B}" sibTransId="{7D1E7BB5-47DF-463A-B75D-F6CDACD04DE8}"/>
    <dgm:cxn modelId="{B87A1521-D7BA-4388-A291-1B4A71D126C1}" type="presOf" srcId="{ADC5CCD1-AAEB-4B02-87DB-F92000C1175D}" destId="{CB11DEC9-7116-4AC3-8C23-A6160B26AC3C}" srcOrd="1" destOrd="0" presId="urn:microsoft.com/office/officeart/2009/3/layout/HorizontalOrganizationChart"/>
    <dgm:cxn modelId="{AE95B722-5245-45F7-B484-CD1DAAC189D7}" srcId="{5FEBA9C1-6A7A-4FD6-A1E6-88751B31D634}" destId="{2D616A5A-5D2D-4CBE-8D82-A5B73974EED2}" srcOrd="1" destOrd="0" parTransId="{81675677-A09A-48AB-AF37-4514C323CD91}" sibTransId="{E6A5A2BA-1AF1-4A26-AFF2-6358524FFE7C}"/>
    <dgm:cxn modelId="{152FD622-6829-42F2-A604-CD7B8D65BB82}" type="presOf" srcId="{91B1CE41-BDB3-4AA3-9BE1-C84C7292423C}" destId="{5E6AD6B3-B40F-4742-907A-FC4FFD60A698}" srcOrd="0" destOrd="0" presId="urn:microsoft.com/office/officeart/2009/3/layout/HorizontalOrganizationChart"/>
    <dgm:cxn modelId="{5ED23125-04DF-4080-BD85-6965B28028D2}" type="presOf" srcId="{9FEF4F42-1ABE-4925-9699-9EBA324B56E7}" destId="{8FB50DC3-016A-4FF3-BA4F-C54A517EDB02}" srcOrd="1" destOrd="0" presId="urn:microsoft.com/office/officeart/2009/3/layout/HorizontalOrganizationChart"/>
    <dgm:cxn modelId="{160D5528-8A82-4289-AAB4-74102AD44A34}" srcId="{2AA38A87-ECC4-414D-9047-47CCCA83E735}" destId="{5FEBA9C1-6A7A-4FD6-A1E6-88751B31D634}" srcOrd="1" destOrd="0" parTransId="{DA19FA8C-D1B3-4C4A-AF5A-6037A573BD01}" sibTransId="{5BE376FD-6A45-4A26-BCD6-772E103F88E1}"/>
    <dgm:cxn modelId="{67FBDF2C-01BA-4A13-A0B3-3E8BA7F023C1}" type="presOf" srcId="{52B97BF0-80D2-4BFE-80C9-A091BE4D173C}" destId="{97A62BF0-1A55-43BB-94CF-580A3755FBD9}" srcOrd="0" destOrd="0" presId="urn:microsoft.com/office/officeart/2009/3/layout/HorizontalOrganizationChart"/>
    <dgm:cxn modelId="{546F4C2E-5415-4A5B-95D0-598FE5CDC660}" type="presOf" srcId="{9F9E043C-3E78-4665-99E2-DE157F9FB95B}" destId="{B9534F76-9652-40EC-8475-A79F1F55BFF0}" srcOrd="0" destOrd="0" presId="urn:microsoft.com/office/officeart/2009/3/layout/HorizontalOrganizationChart"/>
    <dgm:cxn modelId="{E84F512F-B377-4CA2-8919-26860D9C8B38}" type="presOf" srcId="{F4B0C6BA-3D65-4114-BDCD-6DEA734753BE}" destId="{BD9A1688-3ED1-454A-8B61-C80FE676AC05}" srcOrd="0" destOrd="0" presId="urn:microsoft.com/office/officeart/2009/3/layout/HorizontalOrganizationChart"/>
    <dgm:cxn modelId="{A3FD5A2F-3633-44CA-BC29-00A52F6B9F66}" type="presOf" srcId="{83EFDA4C-92F4-4E95-A7BC-3CAD36A7005E}" destId="{43A38F54-56E1-410B-BC87-24DC4203AA14}" srcOrd="0" destOrd="0" presId="urn:microsoft.com/office/officeart/2009/3/layout/HorizontalOrganizationChart"/>
    <dgm:cxn modelId="{594BB033-2B45-46D3-897F-48E737CD8AD1}" type="presOf" srcId="{5FEBA9C1-6A7A-4FD6-A1E6-88751B31D634}" destId="{FBCEBB23-2976-4BD7-ABC4-084947D0843B}" srcOrd="0" destOrd="0" presId="urn:microsoft.com/office/officeart/2009/3/layout/HorizontalOrganizationChart"/>
    <dgm:cxn modelId="{E9008137-234F-4CE2-AB2F-A590B76F4A83}" type="presOf" srcId="{9166F0AD-C65C-4B11-85FF-936DF3DB559E}" destId="{9301E534-85AD-46D8-90F5-61AC45F8D697}" srcOrd="0" destOrd="0" presId="urn:microsoft.com/office/officeart/2009/3/layout/HorizontalOrganizationChart"/>
    <dgm:cxn modelId="{47979738-774C-4223-AB18-A8126346DE3F}" type="presOf" srcId="{FD3D4548-0CA9-45EB-A91B-EB9A981D1BB9}" destId="{2B4838DC-A11D-4382-907F-B906389CAC87}" srcOrd="0" destOrd="0" presId="urn:microsoft.com/office/officeart/2009/3/layout/HorizontalOrganizationChart"/>
    <dgm:cxn modelId="{6C4DA23B-4A1D-40A8-8A46-BED8F420FD55}" srcId="{16B9F70F-EC38-4F79-BCA3-FF52F400E9EB}" destId="{8D7FB289-70A8-4583-AC9D-DF07AF1AB26C}" srcOrd="2" destOrd="0" parTransId="{A1B2B2A5-2425-422A-9D41-73E7C9596388}" sibTransId="{383824C2-3F65-40CA-B276-72B7E0456168}"/>
    <dgm:cxn modelId="{7284BD3B-ED7A-448E-A658-96A103B4EE3A}" srcId="{ADC5CCD1-AAEB-4B02-87DB-F92000C1175D}" destId="{FD3D4548-0CA9-45EB-A91B-EB9A981D1BB9}" srcOrd="0" destOrd="0" parTransId="{0196D127-9967-4677-B598-91D9FFBD1013}" sibTransId="{60F958E5-6CEC-44C5-A921-C3B57B128531}"/>
    <dgm:cxn modelId="{6C95EE3E-C423-4462-ADB9-F5445FA90DBA}" type="presOf" srcId="{52B97BF0-80D2-4BFE-80C9-A091BE4D173C}" destId="{854F3DE2-1C1D-4154-ACE8-7C33A6E4D895}" srcOrd="1" destOrd="0" presId="urn:microsoft.com/office/officeart/2009/3/layout/HorizontalOrganizationChart"/>
    <dgm:cxn modelId="{EF37A75D-864C-43AF-97FE-195B64552379}" type="presOf" srcId="{E9D89861-6F6B-4B99-9170-B4F71A248413}" destId="{1AC46644-C447-4782-A9D3-CA616323F5B5}" srcOrd="0" destOrd="0" presId="urn:microsoft.com/office/officeart/2009/3/layout/HorizontalOrganizationChart"/>
    <dgm:cxn modelId="{2C9A9E5E-408B-4BDC-B155-72CBA0C6DC29}" type="presOf" srcId="{C09E0794-3E55-47E0-8B54-CF24E62F3ED7}" destId="{6C967D7A-D645-47EA-BB93-FFBAF70A08BC}" srcOrd="0" destOrd="0" presId="urn:microsoft.com/office/officeart/2009/3/layout/HorizontalOrganizationChart"/>
    <dgm:cxn modelId="{CADBC760-139E-4B44-B718-5B69C2704326}" type="presOf" srcId="{16B9F70F-EC38-4F79-BCA3-FF52F400E9EB}" destId="{F6EA756D-5A2D-4608-9B29-42E783E40C97}" srcOrd="1" destOrd="0" presId="urn:microsoft.com/office/officeart/2009/3/layout/HorizontalOrganizationChart"/>
    <dgm:cxn modelId="{DF5DE241-9759-4053-93CB-C8A9A8B46E89}" type="presOf" srcId="{16B9F70F-EC38-4F79-BCA3-FF52F400E9EB}" destId="{8440FF3A-E6D6-4253-B361-812DE24C3FD3}" srcOrd="0" destOrd="0" presId="urn:microsoft.com/office/officeart/2009/3/layout/HorizontalOrganizationChart"/>
    <dgm:cxn modelId="{C003DB44-89F6-41A5-AC04-5749CBF52B5D}" srcId="{91B1CE41-BDB3-4AA3-9BE1-C84C7292423C}" destId="{2AA38A87-ECC4-414D-9047-47CCCA83E735}" srcOrd="1" destOrd="0" parTransId="{CE8B4F48-C07C-4AC6-9273-09BD50AC1091}" sibTransId="{5850F66C-F856-4DFE-8071-159E8CB72F96}"/>
    <dgm:cxn modelId="{CA492246-CE2B-46B7-9BDA-708754701310}" type="presOf" srcId="{172D5D3D-6F87-4D41-930A-A50F0C9C9451}" destId="{61660E55-0C2D-456E-8B11-1CE5741EE27A}" srcOrd="1" destOrd="0" presId="urn:microsoft.com/office/officeart/2009/3/layout/HorizontalOrganizationChart"/>
    <dgm:cxn modelId="{4FD3224C-1A23-4630-B806-5652A9ECF7F4}" srcId="{91B1CE41-BDB3-4AA3-9BE1-C84C7292423C}" destId="{52B97BF0-80D2-4BFE-80C9-A091BE4D173C}" srcOrd="0" destOrd="0" parTransId="{A9B155AD-5F1D-4E8F-8F47-0FB845630272}" sibTransId="{779E3819-B5C5-48B4-A9AC-27D19539CD4F}"/>
    <dgm:cxn modelId="{56D0D46C-F743-494A-ADE6-60DD070386CD}" type="presOf" srcId="{9166F0AD-C65C-4B11-85FF-936DF3DB559E}" destId="{245CF7EF-3860-4D4E-A688-DC131FF6DC9F}" srcOrd="1" destOrd="0" presId="urn:microsoft.com/office/officeart/2009/3/layout/HorizontalOrganizationChart"/>
    <dgm:cxn modelId="{91890E4E-DB8E-4AA6-B910-3AF7F1D1E618}" type="presOf" srcId="{5FEBA9C1-6A7A-4FD6-A1E6-88751B31D634}" destId="{7CE762F3-7476-4652-875C-3DB7489B6B12}" srcOrd="1" destOrd="0" presId="urn:microsoft.com/office/officeart/2009/3/layout/HorizontalOrganizationChart"/>
    <dgm:cxn modelId="{42507D4F-4C17-48C2-AABD-149F31CEBC1E}" type="presOf" srcId="{2D616A5A-5D2D-4CBE-8D82-A5B73974EED2}" destId="{BDA3B75D-2DE7-4755-995E-849DD6D72DD2}" srcOrd="1" destOrd="0" presId="urn:microsoft.com/office/officeart/2009/3/layout/HorizontalOrganizationChart"/>
    <dgm:cxn modelId="{237B1C56-213F-4058-9C0A-C09826FCA134}" type="presOf" srcId="{A1B2B2A5-2425-422A-9D41-73E7C9596388}" destId="{69F233C8-7EC1-4124-9CE7-F94DF8D3B15F}" srcOrd="0" destOrd="0" presId="urn:microsoft.com/office/officeart/2009/3/layout/HorizontalOrganizationChart"/>
    <dgm:cxn modelId="{7D8EBF76-A5D4-471B-906C-56A762A92A0A}" type="presOf" srcId="{2AA38A87-ECC4-414D-9047-47CCCA83E735}" destId="{42895371-B68F-4C0C-8927-B262E19D8D23}" srcOrd="1" destOrd="0" presId="urn:microsoft.com/office/officeart/2009/3/layout/HorizontalOrganizationChart"/>
    <dgm:cxn modelId="{C4C37A7C-E39E-456F-A79A-4A080BFFBF98}" srcId="{2AA38A87-ECC4-414D-9047-47CCCA83E735}" destId="{9D878565-6276-4DE0-94BB-43783E2A7EEB}" srcOrd="0" destOrd="0" parTransId="{E9D89861-6F6B-4B99-9170-B4F71A248413}" sibTransId="{C289AC25-778B-4B0B-8ED5-2346DFFF6D8D}"/>
    <dgm:cxn modelId="{4A7DFF7F-6094-41F8-B5BE-638CA346875A}" type="presOf" srcId="{2AA38A87-ECC4-414D-9047-47CCCA83E735}" destId="{D7CF11DB-1B14-4A3C-8C5D-A25DADE3384F}" srcOrd="0" destOrd="0" presId="urn:microsoft.com/office/officeart/2009/3/layout/HorizontalOrganizationChart"/>
    <dgm:cxn modelId="{35C7D681-0056-4562-B4C8-B2693F760126}" type="presOf" srcId="{C57DDE6C-E801-459A-BD0D-446E5C34AF64}" destId="{BF1D438F-D986-4869-8EAF-6ED7C4CBE09F}" srcOrd="1" destOrd="0" presId="urn:microsoft.com/office/officeart/2009/3/layout/HorizontalOrganizationChart"/>
    <dgm:cxn modelId="{17765489-554C-4252-8BB4-BC56989B41E1}" type="presOf" srcId="{DA19FA8C-D1B3-4C4A-AF5A-6037A573BD01}" destId="{7363B351-F084-4EB4-AA19-78014C26C4BA}" srcOrd="0" destOrd="0" presId="urn:microsoft.com/office/officeart/2009/3/layout/HorizontalOrganizationChart"/>
    <dgm:cxn modelId="{7392E894-A63C-4648-B664-2AB5FBF71D57}" srcId="{16B9F70F-EC38-4F79-BCA3-FF52F400E9EB}" destId="{9166F0AD-C65C-4B11-85FF-936DF3DB559E}" srcOrd="1" destOrd="0" parTransId="{F4B0C6BA-3D65-4114-BDCD-6DEA734753BE}" sibTransId="{8E082F1D-E565-4432-A05A-B4B63D4238F0}"/>
    <dgm:cxn modelId="{1992CF97-9BE7-4B6E-8094-391AF568A7E4}" type="presOf" srcId="{83EFDA4C-92F4-4E95-A7BC-3CAD36A7005E}" destId="{75D8438D-63CA-4790-86BC-D06780F48E2E}" srcOrd="1" destOrd="0" presId="urn:microsoft.com/office/officeart/2009/3/layout/HorizontalOrganizationChart"/>
    <dgm:cxn modelId="{769D7998-993E-4979-A3F7-B15CA2F8D2B2}" srcId="{5FEBA9C1-6A7A-4FD6-A1E6-88751B31D634}" destId="{9FEF4F42-1ABE-4925-9699-9EBA324B56E7}" srcOrd="0" destOrd="0" parTransId="{3DD38D69-D0FF-485F-8EA3-EAAB8D24CC1D}" sibTransId="{BD2DA512-A7BF-48BE-B6B7-C79438F33846}"/>
    <dgm:cxn modelId="{F9E14E99-6A0C-4706-8B6F-185097B3770C}" type="presOf" srcId="{172D5D3D-6F87-4D41-930A-A50F0C9C9451}" destId="{8FE74939-EA1E-4BD0-B125-2DDFAD8BD47F}" srcOrd="0" destOrd="0" presId="urn:microsoft.com/office/officeart/2009/3/layout/HorizontalOrganizationChart"/>
    <dgm:cxn modelId="{C04B099B-EDDD-47AF-ACF7-E496952F48DB}" type="presOf" srcId="{81675677-A09A-48AB-AF37-4514C323CD91}" destId="{3DA3AD9E-6A53-4BB9-9E33-F40EE3D674AE}" srcOrd="0" destOrd="0" presId="urn:microsoft.com/office/officeart/2009/3/layout/HorizontalOrganizationChart"/>
    <dgm:cxn modelId="{6B82A3A6-A54B-4ACC-91BC-E2854AD7432E}" type="presOf" srcId="{9FEF4F42-1ABE-4925-9699-9EBA324B56E7}" destId="{41CA038E-DE7C-4705-BB35-1B7EE75CCA5E}" srcOrd="0" destOrd="0" presId="urn:microsoft.com/office/officeart/2009/3/layout/HorizontalOrganizationChart"/>
    <dgm:cxn modelId="{BF1168A8-91F9-48F8-B0B6-FC345455ABC3}" type="presOf" srcId="{8D7FB289-70A8-4583-AC9D-DF07AF1AB26C}" destId="{550792FD-663E-430D-9B53-BF56BD357C4D}" srcOrd="1" destOrd="0" presId="urn:microsoft.com/office/officeart/2009/3/layout/HorizontalOrganizationChart"/>
    <dgm:cxn modelId="{891CEFAF-4734-4E7C-9383-48C0185F579A}" type="presOf" srcId="{ADC5CCD1-AAEB-4B02-87DB-F92000C1175D}" destId="{AA19AE56-D189-4A87-9BEF-2960A654CE39}" srcOrd="0" destOrd="0" presId="urn:microsoft.com/office/officeart/2009/3/layout/HorizontalOrganizationChart"/>
    <dgm:cxn modelId="{A51EE2B5-1922-43B8-B7DD-913B5E21F36A}" type="presOf" srcId="{C57DDE6C-E801-459A-BD0D-446E5C34AF64}" destId="{BA993AD7-B025-4D6F-9D8E-BDFCCFD32624}" srcOrd="0" destOrd="0" presId="urn:microsoft.com/office/officeart/2009/3/layout/HorizontalOrganizationChart"/>
    <dgm:cxn modelId="{2CD1FEC8-628F-463C-9225-8867132633FC}" srcId="{16B9F70F-EC38-4F79-BCA3-FF52F400E9EB}" destId="{172D5D3D-6F87-4D41-930A-A50F0C9C9451}" srcOrd="0" destOrd="0" parTransId="{6165D417-0965-4771-8A24-EAB39B53D729}" sibTransId="{544862A0-8097-4923-9962-8F59FBAE99A2}"/>
    <dgm:cxn modelId="{D70B75CA-76E3-4A76-B9EB-ABF658E04289}" type="presOf" srcId="{FD3D4548-0CA9-45EB-A91B-EB9A981D1BB9}" destId="{F67D5177-C5C5-454B-9F70-30B7DD5E74D2}" srcOrd="1" destOrd="0" presId="urn:microsoft.com/office/officeart/2009/3/layout/HorizontalOrganizationChart"/>
    <dgm:cxn modelId="{3327A5DB-0540-48BA-AB19-D873C88907BC}" type="presOf" srcId="{9D878565-6276-4DE0-94BB-43783E2A7EEB}" destId="{20E5C42F-30EE-41A4-B0C4-6BC6572B1711}" srcOrd="0" destOrd="0" presId="urn:microsoft.com/office/officeart/2009/3/layout/HorizontalOrganizationChart"/>
    <dgm:cxn modelId="{9E3646E1-CB9C-4194-BCAB-BFCFB1DC3FC1}" type="presOf" srcId="{6F4584BE-CD83-4529-BC2C-F48A9C58709C}" destId="{9D3752BB-0861-41A3-9BFB-7FC907B96FAE}" srcOrd="0" destOrd="0" presId="urn:microsoft.com/office/officeart/2009/3/layout/HorizontalOrganizationChart"/>
    <dgm:cxn modelId="{F310B4E4-7994-4026-AC5C-3393AE8EA41D}" srcId="{9D878565-6276-4DE0-94BB-43783E2A7EEB}" destId="{83EFDA4C-92F4-4E95-A7BC-3CAD36A7005E}" srcOrd="2" destOrd="0" parTransId="{6F4584BE-CD83-4529-BC2C-F48A9C58709C}" sibTransId="{BAE8DD70-F2CE-4C08-BDE0-FA0235E84E9A}"/>
    <dgm:cxn modelId="{F62394E8-7161-4280-B81A-3AA5A06ED9C0}" type="presOf" srcId="{0196D127-9967-4677-B598-91D9FFBD1013}" destId="{D5F0F6EA-8980-4AC5-B748-613A19FE5BFC}" srcOrd="0" destOrd="0" presId="urn:microsoft.com/office/officeart/2009/3/layout/HorizontalOrganizationChart"/>
    <dgm:cxn modelId="{623FC2F0-5EAA-43D0-A730-5582EDF5FE80}" srcId="{9D878565-6276-4DE0-94BB-43783E2A7EEB}" destId="{C09E0794-3E55-47E0-8B54-CF24E62F3ED7}" srcOrd="0" destOrd="0" parTransId="{A096A148-15EF-4472-8433-47AB69EA3084}" sibTransId="{A54D50CE-DC6C-4927-8762-C8C7D63DADB7}"/>
    <dgm:cxn modelId="{080AE0FB-4CF7-449F-8C7A-8BCB860CA836}" type="presOf" srcId="{9D878565-6276-4DE0-94BB-43783E2A7EEB}" destId="{E62FF670-CF5E-4C11-B852-FF9C46E3FD70}" srcOrd="1" destOrd="0" presId="urn:microsoft.com/office/officeart/2009/3/layout/HorizontalOrganizationChart"/>
    <dgm:cxn modelId="{9D0E61FC-EF43-42BE-A1F9-77B634C809CF}" type="presOf" srcId="{A096A148-15EF-4472-8433-47AB69EA3084}" destId="{03444581-3B12-49A8-9936-6FF5E41A1445}" srcOrd="0" destOrd="0" presId="urn:microsoft.com/office/officeart/2009/3/layout/HorizontalOrganizationChart"/>
    <dgm:cxn modelId="{04B69DFE-A315-49A0-93EE-AD51DC73B282}" type="presOf" srcId="{2D616A5A-5D2D-4CBE-8D82-A5B73974EED2}" destId="{64C1025A-D75A-47DC-ACAA-FAFD7F5AC454}" srcOrd="0" destOrd="0" presId="urn:microsoft.com/office/officeart/2009/3/layout/HorizontalOrganizationChart"/>
    <dgm:cxn modelId="{B68876DB-EB5B-4998-824D-AE50153AD5E1}" type="presParOf" srcId="{5E6AD6B3-B40F-4742-907A-FC4FFD60A698}" destId="{6E3B8A02-D77A-4086-84AD-8BB54D18E1A9}" srcOrd="0" destOrd="0" presId="urn:microsoft.com/office/officeart/2009/3/layout/HorizontalOrganizationChart"/>
    <dgm:cxn modelId="{29E7E861-2A61-42C1-A0B3-2BEFC7F81B43}" type="presParOf" srcId="{6E3B8A02-D77A-4086-84AD-8BB54D18E1A9}" destId="{6F912647-3CB3-4E8B-A67F-8A27D815C914}" srcOrd="0" destOrd="0" presId="urn:microsoft.com/office/officeart/2009/3/layout/HorizontalOrganizationChart"/>
    <dgm:cxn modelId="{655420F1-0D93-4E54-8E4A-FCE3BC6DB0D3}" type="presParOf" srcId="{6F912647-3CB3-4E8B-A67F-8A27D815C914}" destId="{97A62BF0-1A55-43BB-94CF-580A3755FBD9}" srcOrd="0" destOrd="0" presId="urn:microsoft.com/office/officeart/2009/3/layout/HorizontalOrganizationChart"/>
    <dgm:cxn modelId="{40E68F50-36AB-4C2F-8977-7FC0FE78D03E}" type="presParOf" srcId="{6F912647-3CB3-4E8B-A67F-8A27D815C914}" destId="{854F3DE2-1C1D-4154-ACE8-7C33A6E4D895}" srcOrd="1" destOrd="0" presId="urn:microsoft.com/office/officeart/2009/3/layout/HorizontalOrganizationChart"/>
    <dgm:cxn modelId="{153F5C5A-EDEF-4FEB-B54A-AE04E94CB6DD}" type="presParOf" srcId="{6E3B8A02-D77A-4086-84AD-8BB54D18E1A9}" destId="{EC774E88-3DAC-4DF9-8939-03FC7ED54105}" srcOrd="1" destOrd="0" presId="urn:microsoft.com/office/officeart/2009/3/layout/HorizontalOrganizationChart"/>
    <dgm:cxn modelId="{60F520D8-09B6-470A-BBAE-17E20043F707}" type="presParOf" srcId="{EC774E88-3DAC-4DF9-8939-03FC7ED54105}" destId="{B9534F76-9652-40EC-8475-A79F1F55BFF0}" srcOrd="0" destOrd="0" presId="urn:microsoft.com/office/officeart/2009/3/layout/HorizontalOrganizationChart"/>
    <dgm:cxn modelId="{7C4A3D18-F065-4E58-96CE-0BDA295AA605}" type="presParOf" srcId="{EC774E88-3DAC-4DF9-8939-03FC7ED54105}" destId="{341DF17E-FE5C-4E60-8F35-0413868B78B8}" srcOrd="1" destOrd="0" presId="urn:microsoft.com/office/officeart/2009/3/layout/HorizontalOrganizationChart"/>
    <dgm:cxn modelId="{C63A1537-08FE-472E-814F-81B4A3AFC8B8}" type="presParOf" srcId="{341DF17E-FE5C-4E60-8F35-0413868B78B8}" destId="{45D88253-A1D3-4D75-9A2C-6D88ABD47180}" srcOrd="0" destOrd="0" presId="urn:microsoft.com/office/officeart/2009/3/layout/HorizontalOrganizationChart"/>
    <dgm:cxn modelId="{779554D3-1325-42F7-8A63-5290F6F0147B}" type="presParOf" srcId="{45D88253-A1D3-4D75-9A2C-6D88ABD47180}" destId="{AA19AE56-D189-4A87-9BEF-2960A654CE39}" srcOrd="0" destOrd="0" presId="urn:microsoft.com/office/officeart/2009/3/layout/HorizontalOrganizationChart"/>
    <dgm:cxn modelId="{5610C8FD-E7FD-4161-87CA-F5A6684244F1}" type="presParOf" srcId="{45D88253-A1D3-4D75-9A2C-6D88ABD47180}" destId="{CB11DEC9-7116-4AC3-8C23-A6160B26AC3C}" srcOrd="1" destOrd="0" presId="urn:microsoft.com/office/officeart/2009/3/layout/HorizontalOrganizationChart"/>
    <dgm:cxn modelId="{8E177FE6-C3BC-4C10-9E90-BF7D0A8DC140}" type="presParOf" srcId="{341DF17E-FE5C-4E60-8F35-0413868B78B8}" destId="{DF799B80-4D6C-4FB7-93F4-7952B7E36705}" srcOrd="1" destOrd="0" presId="urn:microsoft.com/office/officeart/2009/3/layout/HorizontalOrganizationChart"/>
    <dgm:cxn modelId="{7449F881-D0FF-44E6-BF0C-5AE53A276C07}" type="presParOf" srcId="{DF799B80-4D6C-4FB7-93F4-7952B7E36705}" destId="{D5F0F6EA-8980-4AC5-B748-613A19FE5BFC}" srcOrd="0" destOrd="0" presId="urn:microsoft.com/office/officeart/2009/3/layout/HorizontalOrganizationChart"/>
    <dgm:cxn modelId="{61D3103A-6CC6-4591-8F2C-FDE03A0081E6}" type="presParOf" srcId="{DF799B80-4D6C-4FB7-93F4-7952B7E36705}" destId="{546CAAA6-552D-47C5-94C0-535D8B812819}" srcOrd="1" destOrd="0" presId="urn:microsoft.com/office/officeart/2009/3/layout/HorizontalOrganizationChart"/>
    <dgm:cxn modelId="{8ABD0FC0-0270-47D5-8A66-40BAD98FE66C}" type="presParOf" srcId="{546CAAA6-552D-47C5-94C0-535D8B812819}" destId="{3C693B02-562B-4C3D-82D4-9D6D26642FE6}" srcOrd="0" destOrd="0" presId="urn:microsoft.com/office/officeart/2009/3/layout/HorizontalOrganizationChart"/>
    <dgm:cxn modelId="{94229EA9-7D34-44D7-A082-C306505290A0}" type="presParOf" srcId="{3C693B02-562B-4C3D-82D4-9D6D26642FE6}" destId="{2B4838DC-A11D-4382-907F-B906389CAC87}" srcOrd="0" destOrd="0" presId="urn:microsoft.com/office/officeart/2009/3/layout/HorizontalOrganizationChart"/>
    <dgm:cxn modelId="{79AD9965-C578-4FF6-9353-52E87024217E}" type="presParOf" srcId="{3C693B02-562B-4C3D-82D4-9D6D26642FE6}" destId="{F67D5177-C5C5-454B-9F70-30B7DD5E74D2}" srcOrd="1" destOrd="0" presId="urn:microsoft.com/office/officeart/2009/3/layout/HorizontalOrganizationChart"/>
    <dgm:cxn modelId="{D8C4B5EA-6A8D-4C55-95F9-7956485F356F}" type="presParOf" srcId="{546CAAA6-552D-47C5-94C0-535D8B812819}" destId="{AD9BFF4C-CCB1-40DF-BD7F-5A320F4F8ADC}" srcOrd="1" destOrd="0" presId="urn:microsoft.com/office/officeart/2009/3/layout/HorizontalOrganizationChart"/>
    <dgm:cxn modelId="{BBF4214F-6441-419A-8E5F-351777D85F70}" type="presParOf" srcId="{546CAAA6-552D-47C5-94C0-535D8B812819}" destId="{7A1C095A-71ED-48CE-A5AA-87CCAF306103}" srcOrd="2" destOrd="0" presId="urn:microsoft.com/office/officeart/2009/3/layout/HorizontalOrganizationChart"/>
    <dgm:cxn modelId="{C0259197-B110-445A-814E-E00AE2222736}" type="presParOf" srcId="{341DF17E-FE5C-4E60-8F35-0413868B78B8}" destId="{752EB9DA-3886-41DE-BDAA-FF21E7931A46}" srcOrd="2" destOrd="0" presId="urn:microsoft.com/office/officeart/2009/3/layout/HorizontalOrganizationChart"/>
    <dgm:cxn modelId="{9F7B9CF1-D05D-4EDE-801E-4E8DDA45A8C3}" type="presParOf" srcId="{EC774E88-3DAC-4DF9-8939-03FC7ED54105}" destId="{57A6B128-7A14-4181-8F32-03F925D1E080}" srcOrd="2" destOrd="0" presId="urn:microsoft.com/office/officeart/2009/3/layout/HorizontalOrganizationChart"/>
    <dgm:cxn modelId="{F8B29241-8FE2-4517-BAF2-5C78826AB2FF}" type="presParOf" srcId="{EC774E88-3DAC-4DF9-8939-03FC7ED54105}" destId="{8D1DC3D7-AF05-46DF-A04C-3E743D0FFEC9}" srcOrd="3" destOrd="0" presId="urn:microsoft.com/office/officeart/2009/3/layout/HorizontalOrganizationChart"/>
    <dgm:cxn modelId="{E83426A4-1375-4FA8-9373-3DCC6AFD6000}" type="presParOf" srcId="{8D1DC3D7-AF05-46DF-A04C-3E743D0FFEC9}" destId="{4FFCDB6D-C1BD-478A-AE00-1102A3530441}" srcOrd="0" destOrd="0" presId="urn:microsoft.com/office/officeart/2009/3/layout/HorizontalOrganizationChart"/>
    <dgm:cxn modelId="{CAB2483B-6808-4C95-A181-620ABAC9ECCA}" type="presParOf" srcId="{4FFCDB6D-C1BD-478A-AE00-1102A3530441}" destId="{8440FF3A-E6D6-4253-B361-812DE24C3FD3}" srcOrd="0" destOrd="0" presId="urn:microsoft.com/office/officeart/2009/3/layout/HorizontalOrganizationChart"/>
    <dgm:cxn modelId="{BB5B09ED-337B-435B-A117-669B58BE8CF1}" type="presParOf" srcId="{4FFCDB6D-C1BD-478A-AE00-1102A3530441}" destId="{F6EA756D-5A2D-4608-9B29-42E783E40C97}" srcOrd="1" destOrd="0" presId="urn:microsoft.com/office/officeart/2009/3/layout/HorizontalOrganizationChart"/>
    <dgm:cxn modelId="{AF098FDE-BB75-4C75-B395-CE6283E94293}" type="presParOf" srcId="{8D1DC3D7-AF05-46DF-A04C-3E743D0FFEC9}" destId="{A8F0AF1C-0FE6-4137-9B45-809209596D8B}" srcOrd="1" destOrd="0" presId="urn:microsoft.com/office/officeart/2009/3/layout/HorizontalOrganizationChart"/>
    <dgm:cxn modelId="{C0445575-0399-4478-A90E-BD0B8EEC60CF}" type="presParOf" srcId="{A8F0AF1C-0FE6-4137-9B45-809209596D8B}" destId="{01CCC903-5F24-4F22-94A6-972B9678B16F}" srcOrd="0" destOrd="0" presId="urn:microsoft.com/office/officeart/2009/3/layout/HorizontalOrganizationChart"/>
    <dgm:cxn modelId="{16EC1A43-6381-4D9B-AD0B-6CBAF41964B5}" type="presParOf" srcId="{A8F0AF1C-0FE6-4137-9B45-809209596D8B}" destId="{67D3A1AC-ED18-468C-8557-C562D0A95E0F}" srcOrd="1" destOrd="0" presId="urn:microsoft.com/office/officeart/2009/3/layout/HorizontalOrganizationChart"/>
    <dgm:cxn modelId="{89587E72-C654-4D36-9CB0-18A0D09C94F9}" type="presParOf" srcId="{67D3A1AC-ED18-468C-8557-C562D0A95E0F}" destId="{3F219764-8340-44B9-BC08-87074502102B}" srcOrd="0" destOrd="0" presId="urn:microsoft.com/office/officeart/2009/3/layout/HorizontalOrganizationChart"/>
    <dgm:cxn modelId="{6E34EE38-A420-45D6-BE66-77DC5B0416EE}" type="presParOf" srcId="{3F219764-8340-44B9-BC08-87074502102B}" destId="{8FE74939-EA1E-4BD0-B125-2DDFAD8BD47F}" srcOrd="0" destOrd="0" presId="urn:microsoft.com/office/officeart/2009/3/layout/HorizontalOrganizationChart"/>
    <dgm:cxn modelId="{9FF954FE-389A-4BF4-A4C4-145065A83FC7}" type="presParOf" srcId="{3F219764-8340-44B9-BC08-87074502102B}" destId="{61660E55-0C2D-456E-8B11-1CE5741EE27A}" srcOrd="1" destOrd="0" presId="urn:microsoft.com/office/officeart/2009/3/layout/HorizontalOrganizationChart"/>
    <dgm:cxn modelId="{F91F4A93-3944-49E0-A0BE-BB75FA12406B}" type="presParOf" srcId="{67D3A1AC-ED18-468C-8557-C562D0A95E0F}" destId="{5C967E1C-E3AC-4A0B-9BE1-5483D2F9E037}" srcOrd="1" destOrd="0" presId="urn:microsoft.com/office/officeart/2009/3/layout/HorizontalOrganizationChart"/>
    <dgm:cxn modelId="{DB7E55CD-082E-4142-ACAB-25DB58A953D8}" type="presParOf" srcId="{67D3A1AC-ED18-468C-8557-C562D0A95E0F}" destId="{BC02D04E-ACE5-4C2D-A753-5477217777E4}" srcOrd="2" destOrd="0" presId="urn:microsoft.com/office/officeart/2009/3/layout/HorizontalOrganizationChart"/>
    <dgm:cxn modelId="{4F497754-E716-4237-BA6C-210AE797B270}" type="presParOf" srcId="{A8F0AF1C-0FE6-4137-9B45-809209596D8B}" destId="{BD9A1688-3ED1-454A-8B61-C80FE676AC05}" srcOrd="2" destOrd="0" presId="urn:microsoft.com/office/officeart/2009/3/layout/HorizontalOrganizationChart"/>
    <dgm:cxn modelId="{75843958-23E0-4606-9B28-1AAF101AD4A6}" type="presParOf" srcId="{A8F0AF1C-0FE6-4137-9B45-809209596D8B}" destId="{CACF5DCE-B67A-42EC-A313-31F6B7F10BE0}" srcOrd="3" destOrd="0" presId="urn:microsoft.com/office/officeart/2009/3/layout/HorizontalOrganizationChart"/>
    <dgm:cxn modelId="{A08F743B-7743-4BB6-997B-E61642EF0C07}" type="presParOf" srcId="{CACF5DCE-B67A-42EC-A313-31F6B7F10BE0}" destId="{C9496C58-41A4-466A-9B9A-164DE99707EB}" srcOrd="0" destOrd="0" presId="urn:microsoft.com/office/officeart/2009/3/layout/HorizontalOrganizationChart"/>
    <dgm:cxn modelId="{53605DBE-B7CF-4792-9A7A-21D5DEAA5F61}" type="presParOf" srcId="{C9496C58-41A4-466A-9B9A-164DE99707EB}" destId="{9301E534-85AD-46D8-90F5-61AC45F8D697}" srcOrd="0" destOrd="0" presId="urn:microsoft.com/office/officeart/2009/3/layout/HorizontalOrganizationChart"/>
    <dgm:cxn modelId="{58C3F5A7-8C94-443F-9192-9D1C97D40A70}" type="presParOf" srcId="{C9496C58-41A4-466A-9B9A-164DE99707EB}" destId="{245CF7EF-3860-4D4E-A688-DC131FF6DC9F}" srcOrd="1" destOrd="0" presId="urn:microsoft.com/office/officeart/2009/3/layout/HorizontalOrganizationChart"/>
    <dgm:cxn modelId="{0EB8E75F-46F9-432F-827E-60C9BA497B9B}" type="presParOf" srcId="{CACF5DCE-B67A-42EC-A313-31F6B7F10BE0}" destId="{3FEA674C-82E1-47E8-876D-7DF4767AA0D4}" srcOrd="1" destOrd="0" presId="urn:microsoft.com/office/officeart/2009/3/layout/HorizontalOrganizationChart"/>
    <dgm:cxn modelId="{C97D5266-D233-4139-8957-9B8634B11C03}" type="presParOf" srcId="{CACF5DCE-B67A-42EC-A313-31F6B7F10BE0}" destId="{C73BFCE8-F909-43A0-BAE7-BE2FDD77F8F4}" srcOrd="2" destOrd="0" presId="urn:microsoft.com/office/officeart/2009/3/layout/HorizontalOrganizationChart"/>
    <dgm:cxn modelId="{025C31E5-6138-4EF0-9F88-8DD63FA2B6F5}" type="presParOf" srcId="{A8F0AF1C-0FE6-4137-9B45-809209596D8B}" destId="{69F233C8-7EC1-4124-9CE7-F94DF8D3B15F}" srcOrd="4" destOrd="0" presId="urn:microsoft.com/office/officeart/2009/3/layout/HorizontalOrganizationChart"/>
    <dgm:cxn modelId="{B85D8EFB-3784-4B12-B9A7-344EC51C6808}" type="presParOf" srcId="{A8F0AF1C-0FE6-4137-9B45-809209596D8B}" destId="{F7A0E548-52A4-4DE5-A09D-BDEEBFEF5CFF}" srcOrd="5" destOrd="0" presId="urn:microsoft.com/office/officeart/2009/3/layout/HorizontalOrganizationChart"/>
    <dgm:cxn modelId="{74C4EF50-96A6-4F26-A502-58979A5F6BB8}" type="presParOf" srcId="{F7A0E548-52A4-4DE5-A09D-BDEEBFEF5CFF}" destId="{5C94F867-6CAE-496A-8EE5-631ADEF882AB}" srcOrd="0" destOrd="0" presId="urn:microsoft.com/office/officeart/2009/3/layout/HorizontalOrganizationChart"/>
    <dgm:cxn modelId="{DBD29562-A6F6-429F-835A-01E9045DE09D}" type="presParOf" srcId="{5C94F867-6CAE-496A-8EE5-631ADEF882AB}" destId="{440B9410-6CC7-4D90-BA79-34BAD2A12EE3}" srcOrd="0" destOrd="0" presId="urn:microsoft.com/office/officeart/2009/3/layout/HorizontalOrganizationChart"/>
    <dgm:cxn modelId="{3672B5EE-3FF2-4AE4-BAE6-84B4AC746832}" type="presParOf" srcId="{5C94F867-6CAE-496A-8EE5-631ADEF882AB}" destId="{550792FD-663E-430D-9B53-BF56BD357C4D}" srcOrd="1" destOrd="0" presId="urn:microsoft.com/office/officeart/2009/3/layout/HorizontalOrganizationChart"/>
    <dgm:cxn modelId="{FC8501DE-B724-477A-89C7-69173018FDB7}" type="presParOf" srcId="{F7A0E548-52A4-4DE5-A09D-BDEEBFEF5CFF}" destId="{A90090D8-B980-4026-BBCD-8A75A9AE059A}" srcOrd="1" destOrd="0" presId="urn:microsoft.com/office/officeart/2009/3/layout/HorizontalOrganizationChart"/>
    <dgm:cxn modelId="{A44F9157-E24A-471E-A5D0-6E129998051D}" type="presParOf" srcId="{F7A0E548-52A4-4DE5-A09D-BDEEBFEF5CFF}" destId="{8F985A21-31E2-48C4-AFF5-1A2A71CC1029}" srcOrd="2" destOrd="0" presId="urn:microsoft.com/office/officeart/2009/3/layout/HorizontalOrganizationChart"/>
    <dgm:cxn modelId="{0C8FB3E2-2E4F-48DD-8F48-F6E08A8D0D07}" type="presParOf" srcId="{8D1DC3D7-AF05-46DF-A04C-3E743D0FFEC9}" destId="{380094FE-DF46-4D01-AC9D-ED11CD1DE2C5}" srcOrd="2" destOrd="0" presId="urn:microsoft.com/office/officeart/2009/3/layout/HorizontalOrganizationChart"/>
    <dgm:cxn modelId="{8082910A-F9BD-4700-8351-DA38C40B7B4B}" type="presParOf" srcId="{6E3B8A02-D77A-4086-84AD-8BB54D18E1A9}" destId="{01295015-8A81-43A0-B602-01494BF83844}" srcOrd="2" destOrd="0" presId="urn:microsoft.com/office/officeart/2009/3/layout/HorizontalOrganizationChart"/>
    <dgm:cxn modelId="{B13D6F54-DB54-49CB-9D82-B4F69FE2D91D}" type="presParOf" srcId="{5E6AD6B3-B40F-4742-907A-FC4FFD60A698}" destId="{FBB563B6-41C4-45BC-BE2D-8AA13555EA24}" srcOrd="1" destOrd="0" presId="urn:microsoft.com/office/officeart/2009/3/layout/HorizontalOrganizationChart"/>
    <dgm:cxn modelId="{A315545C-A5BC-4BC0-A786-5E07C69F6397}" type="presParOf" srcId="{FBB563B6-41C4-45BC-BE2D-8AA13555EA24}" destId="{E439ECD7-4D2A-4288-B928-B48575FAF718}" srcOrd="0" destOrd="0" presId="urn:microsoft.com/office/officeart/2009/3/layout/HorizontalOrganizationChart"/>
    <dgm:cxn modelId="{7B535EAA-56AA-4054-AC8A-54A3ADFC9A34}" type="presParOf" srcId="{E439ECD7-4D2A-4288-B928-B48575FAF718}" destId="{D7CF11DB-1B14-4A3C-8C5D-A25DADE3384F}" srcOrd="0" destOrd="0" presId="urn:microsoft.com/office/officeart/2009/3/layout/HorizontalOrganizationChart"/>
    <dgm:cxn modelId="{F7F31651-A3E6-4B5E-9EC2-CF08F6DB5736}" type="presParOf" srcId="{E439ECD7-4D2A-4288-B928-B48575FAF718}" destId="{42895371-B68F-4C0C-8927-B262E19D8D23}" srcOrd="1" destOrd="0" presId="urn:microsoft.com/office/officeart/2009/3/layout/HorizontalOrganizationChart"/>
    <dgm:cxn modelId="{9271094B-2F09-46B0-94B9-BDB2DC6079FF}" type="presParOf" srcId="{FBB563B6-41C4-45BC-BE2D-8AA13555EA24}" destId="{04AB37B8-34CA-4952-AF45-DD1AC15AF136}" srcOrd="1" destOrd="0" presId="urn:microsoft.com/office/officeart/2009/3/layout/HorizontalOrganizationChart"/>
    <dgm:cxn modelId="{A2BF225A-7C13-447D-BB36-34FD683897B3}" type="presParOf" srcId="{04AB37B8-34CA-4952-AF45-DD1AC15AF136}" destId="{1AC46644-C447-4782-A9D3-CA616323F5B5}" srcOrd="0" destOrd="0" presId="urn:microsoft.com/office/officeart/2009/3/layout/HorizontalOrganizationChart"/>
    <dgm:cxn modelId="{4EEF7C5A-1796-4653-BA72-4CE906806F2E}" type="presParOf" srcId="{04AB37B8-34CA-4952-AF45-DD1AC15AF136}" destId="{533E986C-4CAE-4D4B-9DD2-0905BB7C6F86}" srcOrd="1" destOrd="0" presId="urn:microsoft.com/office/officeart/2009/3/layout/HorizontalOrganizationChart"/>
    <dgm:cxn modelId="{A8FE9763-0E42-490E-94BD-9AFDFFCD3361}" type="presParOf" srcId="{533E986C-4CAE-4D4B-9DD2-0905BB7C6F86}" destId="{B9ED77AC-677B-45D3-A70E-D7E29CB9F7DB}" srcOrd="0" destOrd="0" presId="urn:microsoft.com/office/officeart/2009/3/layout/HorizontalOrganizationChart"/>
    <dgm:cxn modelId="{5F7ACB2E-E52B-4199-8BB6-3309BDF65BB0}" type="presParOf" srcId="{B9ED77AC-677B-45D3-A70E-D7E29CB9F7DB}" destId="{20E5C42F-30EE-41A4-B0C4-6BC6572B1711}" srcOrd="0" destOrd="0" presId="urn:microsoft.com/office/officeart/2009/3/layout/HorizontalOrganizationChart"/>
    <dgm:cxn modelId="{5ECE66E6-3333-467B-AA45-BAD9A0A6012A}" type="presParOf" srcId="{B9ED77AC-677B-45D3-A70E-D7E29CB9F7DB}" destId="{E62FF670-CF5E-4C11-B852-FF9C46E3FD70}" srcOrd="1" destOrd="0" presId="urn:microsoft.com/office/officeart/2009/3/layout/HorizontalOrganizationChart"/>
    <dgm:cxn modelId="{79958CEF-A778-492B-A5B7-B7EAD7EE6C10}" type="presParOf" srcId="{533E986C-4CAE-4D4B-9DD2-0905BB7C6F86}" destId="{ABB03A12-682C-4778-98C9-396B9F9F7055}" srcOrd="1" destOrd="0" presId="urn:microsoft.com/office/officeart/2009/3/layout/HorizontalOrganizationChart"/>
    <dgm:cxn modelId="{1F04BF5A-DB28-4BE8-B0A7-568879DE0842}" type="presParOf" srcId="{ABB03A12-682C-4778-98C9-396B9F9F7055}" destId="{03444581-3B12-49A8-9936-6FF5E41A1445}" srcOrd="0" destOrd="0" presId="urn:microsoft.com/office/officeart/2009/3/layout/HorizontalOrganizationChart"/>
    <dgm:cxn modelId="{E9BF95BB-6336-4712-B732-4D5704D7D456}" type="presParOf" srcId="{ABB03A12-682C-4778-98C9-396B9F9F7055}" destId="{7BF37992-5348-42C6-87F6-9E9437469EA3}" srcOrd="1" destOrd="0" presId="urn:microsoft.com/office/officeart/2009/3/layout/HorizontalOrganizationChart"/>
    <dgm:cxn modelId="{97FB1252-7ED7-40DA-A54B-C3194B06A486}" type="presParOf" srcId="{7BF37992-5348-42C6-87F6-9E9437469EA3}" destId="{D6D38AA6-6027-4925-B75F-8B0A9A645031}" srcOrd="0" destOrd="0" presId="urn:microsoft.com/office/officeart/2009/3/layout/HorizontalOrganizationChart"/>
    <dgm:cxn modelId="{F407C957-F912-4A05-BC09-DAB6E9F603F4}" type="presParOf" srcId="{D6D38AA6-6027-4925-B75F-8B0A9A645031}" destId="{6C967D7A-D645-47EA-BB93-FFBAF70A08BC}" srcOrd="0" destOrd="0" presId="urn:microsoft.com/office/officeart/2009/3/layout/HorizontalOrganizationChart"/>
    <dgm:cxn modelId="{709D3F6B-D39C-4DA2-BA58-C9B0A0510AE4}" type="presParOf" srcId="{D6D38AA6-6027-4925-B75F-8B0A9A645031}" destId="{31C46B98-37F9-4E7B-88D0-4C28CF59E636}" srcOrd="1" destOrd="0" presId="urn:microsoft.com/office/officeart/2009/3/layout/HorizontalOrganizationChart"/>
    <dgm:cxn modelId="{8937E603-B103-4D0F-A0CD-D846069392DB}" type="presParOf" srcId="{7BF37992-5348-42C6-87F6-9E9437469EA3}" destId="{4947420C-1859-4C1D-9F7C-82110C6C52D5}" srcOrd="1" destOrd="0" presId="urn:microsoft.com/office/officeart/2009/3/layout/HorizontalOrganizationChart"/>
    <dgm:cxn modelId="{DE003F3E-E0CD-4C91-90DB-685BBCB33B28}" type="presParOf" srcId="{7BF37992-5348-42C6-87F6-9E9437469EA3}" destId="{474446AC-9F7F-4E40-9219-B0C6A48D2CE5}" srcOrd="2" destOrd="0" presId="urn:microsoft.com/office/officeart/2009/3/layout/HorizontalOrganizationChart"/>
    <dgm:cxn modelId="{37ACBB81-5773-4D3F-9573-917CC96E25B0}" type="presParOf" srcId="{ABB03A12-682C-4778-98C9-396B9F9F7055}" destId="{8BF342BD-9C40-48A6-9DDF-962DDA1A9B44}" srcOrd="2" destOrd="0" presId="urn:microsoft.com/office/officeart/2009/3/layout/HorizontalOrganizationChart"/>
    <dgm:cxn modelId="{455D4995-F52E-47ED-8B77-FDD11D7F5100}" type="presParOf" srcId="{ABB03A12-682C-4778-98C9-396B9F9F7055}" destId="{AA98536F-83A0-420F-96AE-46AEA6F38B11}" srcOrd="3" destOrd="0" presId="urn:microsoft.com/office/officeart/2009/3/layout/HorizontalOrganizationChart"/>
    <dgm:cxn modelId="{AA562CE2-92A7-43F6-A77B-EB73B099BD92}" type="presParOf" srcId="{AA98536F-83A0-420F-96AE-46AEA6F38B11}" destId="{F3D69D22-C61A-4007-801D-EE4AAD89C819}" srcOrd="0" destOrd="0" presId="urn:microsoft.com/office/officeart/2009/3/layout/HorizontalOrganizationChart"/>
    <dgm:cxn modelId="{060389C1-EE0F-4A2D-AD42-4EA3353B5B94}" type="presParOf" srcId="{F3D69D22-C61A-4007-801D-EE4AAD89C819}" destId="{BA993AD7-B025-4D6F-9D8E-BDFCCFD32624}" srcOrd="0" destOrd="0" presId="urn:microsoft.com/office/officeart/2009/3/layout/HorizontalOrganizationChart"/>
    <dgm:cxn modelId="{CFDAE80B-6810-4E97-A71C-2F6C4382B6CE}" type="presParOf" srcId="{F3D69D22-C61A-4007-801D-EE4AAD89C819}" destId="{BF1D438F-D986-4869-8EAF-6ED7C4CBE09F}" srcOrd="1" destOrd="0" presId="urn:microsoft.com/office/officeart/2009/3/layout/HorizontalOrganizationChart"/>
    <dgm:cxn modelId="{1DB17D17-3205-494A-8CD8-C440C4E2C413}" type="presParOf" srcId="{AA98536F-83A0-420F-96AE-46AEA6F38B11}" destId="{42027637-1FEF-4D16-B68F-815BC714C563}" srcOrd="1" destOrd="0" presId="urn:microsoft.com/office/officeart/2009/3/layout/HorizontalOrganizationChart"/>
    <dgm:cxn modelId="{6A1FFCE6-4130-4E54-9125-B2E97A8F3B9A}" type="presParOf" srcId="{AA98536F-83A0-420F-96AE-46AEA6F38B11}" destId="{BDB310B4-969E-44BC-BB9C-C58F7E57DD35}" srcOrd="2" destOrd="0" presId="urn:microsoft.com/office/officeart/2009/3/layout/HorizontalOrganizationChart"/>
    <dgm:cxn modelId="{EAC919DD-E933-4A4B-A90B-0AEBC6A00CEE}" type="presParOf" srcId="{ABB03A12-682C-4778-98C9-396B9F9F7055}" destId="{9D3752BB-0861-41A3-9BFB-7FC907B96FAE}" srcOrd="4" destOrd="0" presId="urn:microsoft.com/office/officeart/2009/3/layout/HorizontalOrganizationChart"/>
    <dgm:cxn modelId="{02ACFB2F-7CAB-4736-B098-A1F02DA911A5}" type="presParOf" srcId="{ABB03A12-682C-4778-98C9-396B9F9F7055}" destId="{6F9E8FE2-0153-4D9A-8F80-CCB6A2A3AACA}" srcOrd="5" destOrd="0" presId="urn:microsoft.com/office/officeart/2009/3/layout/HorizontalOrganizationChart"/>
    <dgm:cxn modelId="{5D60D1BC-0532-4E42-BF04-14D6A67F237B}" type="presParOf" srcId="{6F9E8FE2-0153-4D9A-8F80-CCB6A2A3AACA}" destId="{0B8C62FD-8683-40C2-A541-764855419AB5}" srcOrd="0" destOrd="0" presId="urn:microsoft.com/office/officeart/2009/3/layout/HorizontalOrganizationChart"/>
    <dgm:cxn modelId="{7FDDA24B-FCF2-4C4D-A3F8-60614D42F197}" type="presParOf" srcId="{0B8C62FD-8683-40C2-A541-764855419AB5}" destId="{43A38F54-56E1-410B-BC87-24DC4203AA14}" srcOrd="0" destOrd="0" presId="urn:microsoft.com/office/officeart/2009/3/layout/HorizontalOrganizationChart"/>
    <dgm:cxn modelId="{0713991D-607C-48D5-8A85-2AD7C104B6C2}" type="presParOf" srcId="{0B8C62FD-8683-40C2-A541-764855419AB5}" destId="{75D8438D-63CA-4790-86BC-D06780F48E2E}" srcOrd="1" destOrd="0" presId="urn:microsoft.com/office/officeart/2009/3/layout/HorizontalOrganizationChart"/>
    <dgm:cxn modelId="{3CEFA4A6-18DA-4F93-9B8D-0E38EB20CB3B}" type="presParOf" srcId="{6F9E8FE2-0153-4D9A-8F80-CCB6A2A3AACA}" destId="{31EC2253-8A9B-4B90-B24B-312AA104E2A4}" srcOrd="1" destOrd="0" presId="urn:microsoft.com/office/officeart/2009/3/layout/HorizontalOrganizationChart"/>
    <dgm:cxn modelId="{5D2B9BC3-1333-4241-9CAD-4229168AE9F1}" type="presParOf" srcId="{6F9E8FE2-0153-4D9A-8F80-CCB6A2A3AACA}" destId="{BEF5A45D-3F08-44E8-AC4D-73D76CC5E00C}" srcOrd="2" destOrd="0" presId="urn:microsoft.com/office/officeart/2009/3/layout/HorizontalOrganizationChart"/>
    <dgm:cxn modelId="{2455275B-85AE-421B-8AEF-E8C1987C98D0}" type="presParOf" srcId="{533E986C-4CAE-4D4B-9DD2-0905BB7C6F86}" destId="{9613255B-805F-4DF2-B9BD-EC9E0BF30FC1}" srcOrd="2" destOrd="0" presId="urn:microsoft.com/office/officeart/2009/3/layout/HorizontalOrganizationChart"/>
    <dgm:cxn modelId="{81E01B1F-A2F4-4B53-8F57-B35EE6CF158C}" type="presParOf" srcId="{04AB37B8-34CA-4952-AF45-DD1AC15AF136}" destId="{7363B351-F084-4EB4-AA19-78014C26C4BA}" srcOrd="2" destOrd="0" presId="urn:microsoft.com/office/officeart/2009/3/layout/HorizontalOrganizationChart"/>
    <dgm:cxn modelId="{6A8A3D92-C95D-4820-8679-3CFDB86E31E9}" type="presParOf" srcId="{04AB37B8-34CA-4952-AF45-DD1AC15AF136}" destId="{CE90B5C2-57E6-4EB4-A9FD-BBBC44B67B44}" srcOrd="3" destOrd="0" presId="urn:microsoft.com/office/officeart/2009/3/layout/HorizontalOrganizationChart"/>
    <dgm:cxn modelId="{8B4282E1-445C-4870-9935-95C8DD9E815F}" type="presParOf" srcId="{CE90B5C2-57E6-4EB4-A9FD-BBBC44B67B44}" destId="{76633380-2E33-4518-AEEE-74837D3118E1}" srcOrd="0" destOrd="0" presId="urn:microsoft.com/office/officeart/2009/3/layout/HorizontalOrganizationChart"/>
    <dgm:cxn modelId="{61574231-3B2B-4411-8025-60A5723D0C3D}" type="presParOf" srcId="{76633380-2E33-4518-AEEE-74837D3118E1}" destId="{FBCEBB23-2976-4BD7-ABC4-084947D0843B}" srcOrd="0" destOrd="0" presId="urn:microsoft.com/office/officeart/2009/3/layout/HorizontalOrganizationChart"/>
    <dgm:cxn modelId="{01098004-4D83-47C2-A6F9-52598A696AEF}" type="presParOf" srcId="{76633380-2E33-4518-AEEE-74837D3118E1}" destId="{7CE762F3-7476-4652-875C-3DB7489B6B12}" srcOrd="1" destOrd="0" presId="urn:microsoft.com/office/officeart/2009/3/layout/HorizontalOrganizationChart"/>
    <dgm:cxn modelId="{CBEA492F-D9DF-4920-A097-E80714D5B8C0}" type="presParOf" srcId="{CE90B5C2-57E6-4EB4-A9FD-BBBC44B67B44}" destId="{820092D7-D637-4DEA-83EA-55E76B8796A2}" srcOrd="1" destOrd="0" presId="urn:microsoft.com/office/officeart/2009/3/layout/HorizontalOrganizationChart"/>
    <dgm:cxn modelId="{5B7FC49F-E33C-4007-B16C-BDAE88E481FE}" type="presParOf" srcId="{820092D7-D637-4DEA-83EA-55E76B8796A2}" destId="{87CC6417-1534-4AB5-9890-F7DD54E8297D}" srcOrd="0" destOrd="0" presId="urn:microsoft.com/office/officeart/2009/3/layout/HorizontalOrganizationChart"/>
    <dgm:cxn modelId="{3042C5A7-B5E4-459C-950F-473DB70AE920}" type="presParOf" srcId="{820092D7-D637-4DEA-83EA-55E76B8796A2}" destId="{FDE21D0E-5FA8-4532-B083-C59942402740}" srcOrd="1" destOrd="0" presId="urn:microsoft.com/office/officeart/2009/3/layout/HorizontalOrganizationChart"/>
    <dgm:cxn modelId="{861DEC4C-B955-4DCD-920E-9E3073EAD5A2}" type="presParOf" srcId="{FDE21D0E-5FA8-4532-B083-C59942402740}" destId="{340C5116-0B21-4DBF-9D5D-95EB255D4772}" srcOrd="0" destOrd="0" presId="urn:microsoft.com/office/officeart/2009/3/layout/HorizontalOrganizationChart"/>
    <dgm:cxn modelId="{7C6C90FE-01E6-4851-90F2-AF0EAC5905E0}" type="presParOf" srcId="{340C5116-0B21-4DBF-9D5D-95EB255D4772}" destId="{41CA038E-DE7C-4705-BB35-1B7EE75CCA5E}" srcOrd="0" destOrd="0" presId="urn:microsoft.com/office/officeart/2009/3/layout/HorizontalOrganizationChart"/>
    <dgm:cxn modelId="{56D3E674-8E6E-4E15-A7BA-06232D07CF1D}" type="presParOf" srcId="{340C5116-0B21-4DBF-9D5D-95EB255D4772}" destId="{8FB50DC3-016A-4FF3-BA4F-C54A517EDB02}" srcOrd="1" destOrd="0" presId="urn:microsoft.com/office/officeart/2009/3/layout/HorizontalOrganizationChart"/>
    <dgm:cxn modelId="{BCEAD848-5610-45AF-836F-60776358421A}" type="presParOf" srcId="{FDE21D0E-5FA8-4532-B083-C59942402740}" destId="{676C4926-73EB-418B-84A7-9FCB5CB14E67}" srcOrd="1" destOrd="0" presId="urn:microsoft.com/office/officeart/2009/3/layout/HorizontalOrganizationChart"/>
    <dgm:cxn modelId="{0F2B47C3-2ACA-42ED-A89B-3D2A6D983557}" type="presParOf" srcId="{FDE21D0E-5FA8-4532-B083-C59942402740}" destId="{FCD6BE1A-F599-4B10-B0CF-F3ACB20DFA3D}" srcOrd="2" destOrd="0" presId="urn:microsoft.com/office/officeart/2009/3/layout/HorizontalOrganizationChart"/>
    <dgm:cxn modelId="{40E2CF2A-3E06-4D10-8144-32967B13F9F6}" type="presParOf" srcId="{820092D7-D637-4DEA-83EA-55E76B8796A2}" destId="{3DA3AD9E-6A53-4BB9-9E33-F40EE3D674AE}" srcOrd="2" destOrd="0" presId="urn:microsoft.com/office/officeart/2009/3/layout/HorizontalOrganizationChart"/>
    <dgm:cxn modelId="{724B9F49-6650-40B4-9442-95C5E3D3044A}" type="presParOf" srcId="{820092D7-D637-4DEA-83EA-55E76B8796A2}" destId="{504C761B-704B-49BF-839C-7A117AE2781D}" srcOrd="3" destOrd="0" presId="urn:microsoft.com/office/officeart/2009/3/layout/HorizontalOrganizationChart"/>
    <dgm:cxn modelId="{33592E57-83D3-4F76-A3F4-48C6C85131C4}" type="presParOf" srcId="{504C761B-704B-49BF-839C-7A117AE2781D}" destId="{D852C187-83AC-45D9-8BAD-C3C9CDC30E77}" srcOrd="0" destOrd="0" presId="urn:microsoft.com/office/officeart/2009/3/layout/HorizontalOrganizationChart"/>
    <dgm:cxn modelId="{92C1C3AD-973E-417A-A40C-217017DAC14A}" type="presParOf" srcId="{D852C187-83AC-45D9-8BAD-C3C9CDC30E77}" destId="{64C1025A-D75A-47DC-ACAA-FAFD7F5AC454}" srcOrd="0" destOrd="0" presId="urn:microsoft.com/office/officeart/2009/3/layout/HorizontalOrganizationChart"/>
    <dgm:cxn modelId="{99BCD335-93E0-4983-9FF4-F74C87965E0A}" type="presParOf" srcId="{D852C187-83AC-45D9-8BAD-C3C9CDC30E77}" destId="{BDA3B75D-2DE7-4755-995E-849DD6D72DD2}" srcOrd="1" destOrd="0" presId="urn:microsoft.com/office/officeart/2009/3/layout/HorizontalOrganizationChart"/>
    <dgm:cxn modelId="{BBBC0D88-756C-4220-9CD6-7B16DCBF5ACD}" type="presParOf" srcId="{504C761B-704B-49BF-839C-7A117AE2781D}" destId="{352C46E6-46C9-4CED-A063-9133F8B56E56}" srcOrd="1" destOrd="0" presId="urn:microsoft.com/office/officeart/2009/3/layout/HorizontalOrganizationChart"/>
    <dgm:cxn modelId="{42A91C73-C995-402D-AFEB-F94C173F59FE}" type="presParOf" srcId="{504C761B-704B-49BF-839C-7A117AE2781D}" destId="{5C7BDA29-5173-4A0A-8165-73BB4C981FD7}" srcOrd="2" destOrd="0" presId="urn:microsoft.com/office/officeart/2009/3/layout/HorizontalOrganizationChart"/>
    <dgm:cxn modelId="{B95863A1-6807-4DAD-AB2C-798114AEACF5}" type="presParOf" srcId="{CE90B5C2-57E6-4EB4-A9FD-BBBC44B67B44}" destId="{60CEB409-6CDD-4E87-A359-76F2F39707CF}" srcOrd="2" destOrd="0" presId="urn:microsoft.com/office/officeart/2009/3/layout/HorizontalOrganizationChart"/>
    <dgm:cxn modelId="{764FC7B2-38DD-4E2F-964E-BA29FE32B77F}" type="presParOf" srcId="{FBB563B6-41C4-45BC-BE2D-8AA13555EA24}" destId="{DC5E4B64-D876-41FD-A3F3-6EB3888EFF8C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8C1CEC3-3069-49BE-8473-DD03561C0E9D}" type="doc">
      <dgm:prSet loTypeId="urn:microsoft.com/office/officeart/2005/8/layout/lProcess2" loCatId="list" qsTypeId="urn:microsoft.com/office/officeart/2005/8/quickstyle/simple4" qsCatId="simple" csTypeId="urn:microsoft.com/office/officeart/2005/8/colors/accent5_2" csCatId="accent5" phldr="1"/>
      <dgm:spPr/>
      <dgm:t>
        <a:bodyPr/>
        <a:lstStyle/>
        <a:p>
          <a:endParaRPr lang="cs-CZ"/>
        </a:p>
      </dgm:t>
    </dgm:pt>
    <dgm:pt modelId="{7A94DC64-5E49-446C-8254-B165DB5AC90F}">
      <dgm:prSet phldrT="[Text]" custT="1"/>
      <dgm:spPr/>
      <dgm:t>
        <a:bodyPr/>
        <a:lstStyle/>
        <a:p>
          <a:r>
            <a:rPr lang="cs-CZ" sz="2000" dirty="0"/>
            <a:t>Semi-strukturované rozhovory (in-</a:t>
          </a:r>
          <a:r>
            <a:rPr lang="cs-CZ" sz="2000" dirty="0" err="1"/>
            <a:t>depth</a:t>
          </a:r>
          <a:r>
            <a:rPr lang="cs-CZ" sz="2000" dirty="0"/>
            <a:t> </a:t>
          </a:r>
          <a:r>
            <a:rPr lang="cs-CZ" sz="2000" dirty="0" err="1"/>
            <a:t>interviews</a:t>
          </a:r>
          <a:r>
            <a:rPr lang="cs-CZ" sz="2000" dirty="0"/>
            <a:t>)</a:t>
          </a:r>
        </a:p>
      </dgm:t>
    </dgm:pt>
    <dgm:pt modelId="{D947D64B-1199-4503-89A1-E060AC7035ED}" type="parTrans" cxnId="{B4FE0B4D-BD7C-42BE-BE38-59E86BF29BE6}">
      <dgm:prSet/>
      <dgm:spPr/>
      <dgm:t>
        <a:bodyPr/>
        <a:lstStyle/>
        <a:p>
          <a:endParaRPr lang="cs-CZ" sz="4000"/>
        </a:p>
      </dgm:t>
    </dgm:pt>
    <dgm:pt modelId="{6ED6924C-D911-43C6-B341-412E15740CBD}" type="sibTrans" cxnId="{B4FE0B4D-BD7C-42BE-BE38-59E86BF29BE6}">
      <dgm:prSet/>
      <dgm:spPr/>
      <dgm:t>
        <a:bodyPr/>
        <a:lstStyle/>
        <a:p>
          <a:endParaRPr lang="cs-CZ" sz="4000"/>
        </a:p>
      </dgm:t>
    </dgm:pt>
    <dgm:pt modelId="{D39D4C81-EE74-4C6C-8978-BD38404C699F}">
      <dgm:prSet phldrT="[Text]" custT="1"/>
      <dgm:spPr/>
      <dgm:t>
        <a:bodyPr/>
        <a:lstStyle/>
        <a:p>
          <a:r>
            <a:rPr lang="cs-CZ" sz="1800" dirty="0"/>
            <a:t>Citlivost na korupční rizika</a:t>
          </a:r>
        </a:p>
      </dgm:t>
    </dgm:pt>
    <dgm:pt modelId="{4E1303ED-4C16-4D9F-ACB8-559AF65C37DC}" type="parTrans" cxnId="{C7516F96-2340-4439-83EC-32D10FA16E0C}">
      <dgm:prSet/>
      <dgm:spPr/>
      <dgm:t>
        <a:bodyPr/>
        <a:lstStyle/>
        <a:p>
          <a:endParaRPr lang="cs-CZ" sz="4000"/>
        </a:p>
      </dgm:t>
    </dgm:pt>
    <dgm:pt modelId="{A5DF6C06-4871-4178-8000-FEBBEB818F10}" type="sibTrans" cxnId="{C7516F96-2340-4439-83EC-32D10FA16E0C}">
      <dgm:prSet/>
      <dgm:spPr/>
      <dgm:t>
        <a:bodyPr/>
        <a:lstStyle/>
        <a:p>
          <a:endParaRPr lang="cs-CZ" sz="4000"/>
        </a:p>
      </dgm:t>
    </dgm:pt>
    <dgm:pt modelId="{39182755-A75C-4C4C-BF96-0B60B7B89FC6}">
      <dgm:prSet phldrT="[Text]" custT="1"/>
      <dgm:spPr/>
      <dgm:t>
        <a:bodyPr/>
        <a:lstStyle/>
        <a:p>
          <a:r>
            <a:rPr lang="cs-CZ" sz="2000" dirty="0"/>
            <a:t>Diskuzní skupiny (</a:t>
          </a:r>
          <a:r>
            <a:rPr lang="cs-CZ" sz="2000" dirty="0" err="1"/>
            <a:t>focus</a:t>
          </a:r>
          <a:r>
            <a:rPr lang="cs-CZ" sz="2000" dirty="0"/>
            <a:t> </a:t>
          </a:r>
          <a:r>
            <a:rPr lang="cs-CZ" sz="2000" dirty="0" err="1"/>
            <a:t>groups</a:t>
          </a:r>
          <a:r>
            <a:rPr lang="cs-CZ" sz="2000" dirty="0"/>
            <a:t>)</a:t>
          </a:r>
        </a:p>
      </dgm:t>
    </dgm:pt>
    <dgm:pt modelId="{F6B694B3-83A2-4534-B707-47F1CE03B887}" type="parTrans" cxnId="{AD9D815B-0A61-4FCE-AADE-486F05B875D7}">
      <dgm:prSet/>
      <dgm:spPr/>
      <dgm:t>
        <a:bodyPr/>
        <a:lstStyle/>
        <a:p>
          <a:endParaRPr lang="cs-CZ" sz="4000"/>
        </a:p>
      </dgm:t>
    </dgm:pt>
    <dgm:pt modelId="{51595C21-AEA9-429C-9F01-E8DA023A5C71}" type="sibTrans" cxnId="{AD9D815B-0A61-4FCE-AADE-486F05B875D7}">
      <dgm:prSet/>
      <dgm:spPr/>
      <dgm:t>
        <a:bodyPr/>
        <a:lstStyle/>
        <a:p>
          <a:endParaRPr lang="cs-CZ" sz="4000"/>
        </a:p>
      </dgm:t>
    </dgm:pt>
    <dgm:pt modelId="{A812FFDF-EF99-44CC-B77C-5DE48916E1AB}">
      <dgm:prSet phldrT="[Text]" custT="1"/>
      <dgm:spPr/>
      <dgm:t>
        <a:bodyPr/>
        <a:lstStyle/>
        <a:p>
          <a:r>
            <a:rPr lang="cs-CZ" sz="2000" dirty="0"/>
            <a:t>Protikorupční workshopy (case </a:t>
          </a:r>
          <a:r>
            <a:rPr lang="cs-CZ" sz="2000" dirty="0" err="1"/>
            <a:t>studies</a:t>
          </a:r>
          <a:r>
            <a:rPr lang="cs-CZ" sz="2000" dirty="0"/>
            <a:t>)</a:t>
          </a:r>
        </a:p>
      </dgm:t>
    </dgm:pt>
    <dgm:pt modelId="{0AFA9D4F-3074-4B25-ADA8-757A267F6341}" type="parTrans" cxnId="{5EE7F63E-9B58-46C1-805B-DD75A0F06AC1}">
      <dgm:prSet/>
      <dgm:spPr/>
      <dgm:t>
        <a:bodyPr/>
        <a:lstStyle/>
        <a:p>
          <a:endParaRPr lang="cs-CZ" sz="4000"/>
        </a:p>
      </dgm:t>
    </dgm:pt>
    <dgm:pt modelId="{8591E175-98BB-49BB-8405-9435E30DF4C1}" type="sibTrans" cxnId="{5EE7F63E-9B58-46C1-805B-DD75A0F06AC1}">
      <dgm:prSet/>
      <dgm:spPr/>
      <dgm:t>
        <a:bodyPr/>
        <a:lstStyle/>
        <a:p>
          <a:endParaRPr lang="cs-CZ" sz="4000"/>
        </a:p>
      </dgm:t>
    </dgm:pt>
    <dgm:pt modelId="{8124D720-ED30-464D-9456-F8603DD3A9BC}">
      <dgm:prSet phldrT="[Text]" custT="1"/>
      <dgm:spPr/>
      <dgm:t>
        <a:bodyPr/>
        <a:lstStyle/>
        <a:p>
          <a:r>
            <a:rPr lang="cs-CZ" sz="1800" dirty="0"/>
            <a:t>vnímání míry korupce</a:t>
          </a:r>
        </a:p>
      </dgm:t>
    </dgm:pt>
    <dgm:pt modelId="{CEEE9077-3F31-45AB-BE62-CF6308C4855E}" type="parTrans" cxnId="{2399BB5F-CE9E-4FB7-9495-5ED296D6FD3F}">
      <dgm:prSet/>
      <dgm:spPr/>
      <dgm:t>
        <a:bodyPr/>
        <a:lstStyle/>
        <a:p>
          <a:endParaRPr lang="cs-CZ" sz="4000"/>
        </a:p>
      </dgm:t>
    </dgm:pt>
    <dgm:pt modelId="{20866918-2016-4784-A2ED-1120EBF7D5DA}" type="sibTrans" cxnId="{2399BB5F-CE9E-4FB7-9495-5ED296D6FD3F}">
      <dgm:prSet/>
      <dgm:spPr/>
      <dgm:t>
        <a:bodyPr/>
        <a:lstStyle/>
        <a:p>
          <a:endParaRPr lang="cs-CZ" sz="4000"/>
        </a:p>
      </dgm:t>
    </dgm:pt>
    <dgm:pt modelId="{F5CAE35A-7AEB-4530-889D-66B0A9971212}">
      <dgm:prSet custT="1"/>
      <dgm:spPr/>
      <dgm:t>
        <a:bodyPr/>
        <a:lstStyle/>
        <a:p>
          <a:r>
            <a:rPr lang="cs-CZ" sz="1800" dirty="0"/>
            <a:t>konkrétní projevy korupce</a:t>
          </a:r>
        </a:p>
      </dgm:t>
    </dgm:pt>
    <dgm:pt modelId="{7E28814D-7279-4A7B-B13F-737C79C3F390}" type="parTrans" cxnId="{88746D3E-3028-4EDA-8491-4A0681EE7352}">
      <dgm:prSet/>
      <dgm:spPr/>
      <dgm:t>
        <a:bodyPr/>
        <a:lstStyle/>
        <a:p>
          <a:endParaRPr lang="cs-CZ" sz="4000"/>
        </a:p>
      </dgm:t>
    </dgm:pt>
    <dgm:pt modelId="{477BAFFF-170C-461A-85B6-6622366C1F06}" type="sibTrans" cxnId="{88746D3E-3028-4EDA-8491-4A0681EE7352}">
      <dgm:prSet/>
      <dgm:spPr/>
      <dgm:t>
        <a:bodyPr/>
        <a:lstStyle/>
        <a:p>
          <a:endParaRPr lang="cs-CZ" sz="4000"/>
        </a:p>
      </dgm:t>
    </dgm:pt>
    <dgm:pt modelId="{E96033F3-79CD-4712-B3B6-0582F8B3CAA2}">
      <dgm:prSet custT="1"/>
      <dgm:spPr/>
      <dgm:t>
        <a:bodyPr/>
        <a:lstStyle/>
        <a:p>
          <a:r>
            <a:rPr lang="cs-CZ" sz="1400" dirty="0"/>
            <a:t>efektivní protikorupční opatření</a:t>
          </a:r>
        </a:p>
      </dgm:t>
    </dgm:pt>
    <dgm:pt modelId="{209C449C-82DE-4D8A-9CFA-C52280106477}" type="parTrans" cxnId="{B0AA9ECA-547C-4146-BDFD-E63D9727E070}">
      <dgm:prSet/>
      <dgm:spPr/>
      <dgm:t>
        <a:bodyPr/>
        <a:lstStyle/>
        <a:p>
          <a:endParaRPr lang="cs-CZ" sz="4000"/>
        </a:p>
      </dgm:t>
    </dgm:pt>
    <dgm:pt modelId="{6F2273CC-AB2E-41BD-A3BD-E71BA27B3320}" type="sibTrans" cxnId="{B0AA9ECA-547C-4146-BDFD-E63D9727E070}">
      <dgm:prSet/>
      <dgm:spPr/>
      <dgm:t>
        <a:bodyPr/>
        <a:lstStyle/>
        <a:p>
          <a:endParaRPr lang="cs-CZ" sz="4000"/>
        </a:p>
      </dgm:t>
    </dgm:pt>
    <dgm:pt modelId="{90968B43-EA0A-4999-80ED-BD4071E1345D}">
      <dgm:prSet custT="1"/>
      <dgm:spPr/>
      <dgm:t>
        <a:bodyPr/>
        <a:lstStyle/>
        <a:p>
          <a:r>
            <a:rPr lang="cs-CZ" sz="1400" dirty="0"/>
            <a:t>práce úřadu a profesionalita úředníků</a:t>
          </a:r>
        </a:p>
      </dgm:t>
    </dgm:pt>
    <dgm:pt modelId="{8A7EBF8B-ABCD-499E-9B81-C27DA623B695}" type="parTrans" cxnId="{8BFD676F-B0DE-4DDF-AD67-FCF8A650A71F}">
      <dgm:prSet/>
      <dgm:spPr/>
      <dgm:t>
        <a:bodyPr/>
        <a:lstStyle/>
        <a:p>
          <a:endParaRPr lang="cs-CZ" sz="4000"/>
        </a:p>
      </dgm:t>
    </dgm:pt>
    <dgm:pt modelId="{584AC472-0F3F-4217-BDF7-8D9CB0B456AF}" type="sibTrans" cxnId="{8BFD676F-B0DE-4DDF-AD67-FCF8A650A71F}">
      <dgm:prSet/>
      <dgm:spPr/>
      <dgm:t>
        <a:bodyPr/>
        <a:lstStyle/>
        <a:p>
          <a:endParaRPr lang="cs-CZ" sz="4000"/>
        </a:p>
      </dgm:t>
    </dgm:pt>
    <dgm:pt modelId="{5AED1C7F-3157-4C2D-9A04-3E2584FE650C}">
      <dgm:prSet custT="1"/>
      <dgm:spPr/>
      <dgm:t>
        <a:bodyPr/>
        <a:lstStyle/>
        <a:p>
          <a:r>
            <a:rPr lang="cs-CZ" sz="1800" dirty="0"/>
            <a:t>osobní zkušenost</a:t>
          </a:r>
        </a:p>
      </dgm:t>
    </dgm:pt>
    <dgm:pt modelId="{F9C7975A-B8CB-44DA-A7C7-903FBD5C0C6F}" type="parTrans" cxnId="{BCA809F0-1DE9-4E5E-9F1B-F8DC0713A88A}">
      <dgm:prSet/>
      <dgm:spPr/>
      <dgm:t>
        <a:bodyPr/>
        <a:lstStyle/>
        <a:p>
          <a:endParaRPr lang="cs-CZ" sz="4000"/>
        </a:p>
      </dgm:t>
    </dgm:pt>
    <dgm:pt modelId="{8A29749B-EE92-4EF7-A407-10AC11A46F5E}" type="sibTrans" cxnId="{BCA809F0-1DE9-4E5E-9F1B-F8DC0713A88A}">
      <dgm:prSet/>
      <dgm:spPr/>
      <dgm:t>
        <a:bodyPr/>
        <a:lstStyle/>
        <a:p>
          <a:endParaRPr lang="cs-CZ" sz="4000"/>
        </a:p>
      </dgm:t>
    </dgm:pt>
    <dgm:pt modelId="{EF455907-D141-4216-9E35-BE3C7563987E}">
      <dgm:prSet phldrT="[Text]" custT="1"/>
      <dgm:spPr/>
      <dgm:t>
        <a:bodyPr/>
        <a:lstStyle/>
        <a:p>
          <a:r>
            <a:rPr lang="cs-CZ" sz="1800"/>
            <a:t>Nastavení dotačních titulů</a:t>
          </a:r>
          <a:endParaRPr lang="cs-CZ" sz="1800" dirty="0"/>
        </a:p>
      </dgm:t>
    </dgm:pt>
    <dgm:pt modelId="{09703036-3C73-4C59-847A-2BC5A1B14713}" type="parTrans" cxnId="{74AD9F79-549E-4618-A38E-719D7672FC47}">
      <dgm:prSet/>
      <dgm:spPr/>
      <dgm:t>
        <a:bodyPr/>
        <a:lstStyle/>
        <a:p>
          <a:endParaRPr lang="cs-CZ" sz="4000"/>
        </a:p>
      </dgm:t>
    </dgm:pt>
    <dgm:pt modelId="{E04162C8-DFE1-4600-B3A8-6DB5D45654D3}" type="sibTrans" cxnId="{74AD9F79-549E-4618-A38E-719D7672FC47}">
      <dgm:prSet/>
      <dgm:spPr/>
      <dgm:t>
        <a:bodyPr/>
        <a:lstStyle/>
        <a:p>
          <a:endParaRPr lang="cs-CZ" sz="4000"/>
        </a:p>
      </dgm:t>
    </dgm:pt>
    <dgm:pt modelId="{95DB977F-FB50-482B-8282-5C0AE693AA6C}">
      <dgm:prSet phldrT="[Text]" custT="1"/>
      <dgm:spPr/>
      <dgm:t>
        <a:bodyPr/>
        <a:lstStyle/>
        <a:p>
          <a:r>
            <a:rPr lang="cs-CZ" sz="1800" dirty="0"/>
            <a:t>Samospráva a participace</a:t>
          </a:r>
        </a:p>
      </dgm:t>
    </dgm:pt>
    <dgm:pt modelId="{3DE2D9A0-82AE-4F9A-9130-625700E908CA}" type="parTrans" cxnId="{B43F2D6D-1A5E-4AC5-B20A-13A43F3A0907}">
      <dgm:prSet/>
      <dgm:spPr/>
      <dgm:t>
        <a:bodyPr/>
        <a:lstStyle/>
        <a:p>
          <a:endParaRPr lang="cs-CZ" sz="4000"/>
        </a:p>
      </dgm:t>
    </dgm:pt>
    <dgm:pt modelId="{30D346AE-175E-4F08-AFFF-DA7EDE955991}" type="sibTrans" cxnId="{B43F2D6D-1A5E-4AC5-B20A-13A43F3A0907}">
      <dgm:prSet/>
      <dgm:spPr/>
      <dgm:t>
        <a:bodyPr/>
        <a:lstStyle/>
        <a:p>
          <a:endParaRPr lang="cs-CZ" sz="4000"/>
        </a:p>
      </dgm:t>
    </dgm:pt>
    <dgm:pt modelId="{D852226E-5A5E-42B0-9788-8B1575AECB90}">
      <dgm:prSet phldrT="[Text]" custT="1"/>
      <dgm:spPr/>
      <dgm:t>
        <a:bodyPr/>
        <a:lstStyle/>
        <a:p>
          <a:r>
            <a:rPr lang="cs-CZ" sz="1800"/>
            <a:t>Veřejné zakázky</a:t>
          </a:r>
          <a:endParaRPr lang="cs-CZ" sz="1800" dirty="0"/>
        </a:p>
      </dgm:t>
    </dgm:pt>
    <dgm:pt modelId="{BF0F7407-A092-4D6A-AFF6-ABDA1C28739F}" type="parTrans" cxnId="{9B2113FB-BD66-4C14-B9BB-E926804A1710}">
      <dgm:prSet/>
      <dgm:spPr/>
      <dgm:t>
        <a:bodyPr/>
        <a:lstStyle/>
        <a:p>
          <a:endParaRPr lang="cs-CZ" sz="4000"/>
        </a:p>
      </dgm:t>
    </dgm:pt>
    <dgm:pt modelId="{AF736CD5-97A3-47B3-B2CE-3F88185946B4}" type="sibTrans" cxnId="{9B2113FB-BD66-4C14-B9BB-E926804A1710}">
      <dgm:prSet/>
      <dgm:spPr/>
      <dgm:t>
        <a:bodyPr/>
        <a:lstStyle/>
        <a:p>
          <a:endParaRPr lang="cs-CZ" sz="4000"/>
        </a:p>
      </dgm:t>
    </dgm:pt>
    <dgm:pt modelId="{5A0CEA8F-D0A3-41F7-B695-3880EB05AF21}">
      <dgm:prSet phldrT="[Text]" custT="1"/>
      <dgm:spPr/>
      <dgm:t>
        <a:bodyPr/>
        <a:lstStyle/>
        <a:p>
          <a:r>
            <a:rPr lang="cs-CZ" sz="1600" dirty="0"/>
            <a:t>Mediální obraz korupce a nedořešené korupční kauzy</a:t>
          </a:r>
        </a:p>
      </dgm:t>
    </dgm:pt>
    <dgm:pt modelId="{E246F2F2-F745-4BB0-B087-83218E7BE639}" type="parTrans" cxnId="{4DCF76F9-077C-49E7-8121-B4D1B2C6B338}">
      <dgm:prSet/>
      <dgm:spPr/>
      <dgm:t>
        <a:bodyPr/>
        <a:lstStyle/>
        <a:p>
          <a:endParaRPr lang="cs-CZ" sz="4000"/>
        </a:p>
      </dgm:t>
    </dgm:pt>
    <dgm:pt modelId="{4446FE2A-C3DF-4DE1-97C4-638143E321FF}" type="sibTrans" cxnId="{4DCF76F9-077C-49E7-8121-B4D1B2C6B338}">
      <dgm:prSet/>
      <dgm:spPr/>
      <dgm:t>
        <a:bodyPr/>
        <a:lstStyle/>
        <a:p>
          <a:endParaRPr lang="cs-CZ" sz="4000"/>
        </a:p>
      </dgm:t>
    </dgm:pt>
    <dgm:pt modelId="{E3663236-2BA8-4E40-ACBD-FBDB8A3B3C53}">
      <dgm:prSet phldrT="[Text]" custT="1"/>
      <dgm:spPr/>
      <dgm:t>
        <a:bodyPr/>
        <a:lstStyle/>
        <a:p>
          <a:r>
            <a:rPr lang="cs-CZ" sz="1800" dirty="0"/>
            <a:t>Privatizace veřejných služeb</a:t>
          </a:r>
        </a:p>
      </dgm:t>
    </dgm:pt>
    <dgm:pt modelId="{55373BA8-A657-4BE0-96BA-2660E6E48724}" type="parTrans" cxnId="{5F2803FA-EDFA-4207-9450-F14FB8B339F1}">
      <dgm:prSet/>
      <dgm:spPr/>
      <dgm:t>
        <a:bodyPr/>
        <a:lstStyle/>
        <a:p>
          <a:endParaRPr lang="cs-CZ" sz="4000"/>
        </a:p>
      </dgm:t>
    </dgm:pt>
    <dgm:pt modelId="{64C9FB61-57DA-431B-9701-66980FE7F9CC}" type="sibTrans" cxnId="{5F2803FA-EDFA-4207-9450-F14FB8B339F1}">
      <dgm:prSet/>
      <dgm:spPr/>
      <dgm:t>
        <a:bodyPr/>
        <a:lstStyle/>
        <a:p>
          <a:endParaRPr lang="cs-CZ" sz="4000"/>
        </a:p>
      </dgm:t>
    </dgm:pt>
    <dgm:pt modelId="{99F1E5F9-E0D3-457F-A398-450BEF74FC82}">
      <dgm:prSet phldrT="[Text]" custT="1"/>
      <dgm:spPr/>
      <dgm:t>
        <a:bodyPr/>
        <a:lstStyle/>
        <a:p>
          <a:r>
            <a:rPr lang="cs-CZ" sz="1800" dirty="0"/>
            <a:t>Nastavení kontrolních mechanismů</a:t>
          </a:r>
        </a:p>
      </dgm:t>
    </dgm:pt>
    <dgm:pt modelId="{E1F94629-65E2-41CB-8975-8239E429FCCA}" type="parTrans" cxnId="{89CABEDD-D8F3-415F-A601-DBB09E852222}">
      <dgm:prSet/>
      <dgm:spPr/>
      <dgm:t>
        <a:bodyPr/>
        <a:lstStyle/>
        <a:p>
          <a:endParaRPr lang="cs-CZ" sz="4000"/>
        </a:p>
      </dgm:t>
    </dgm:pt>
    <dgm:pt modelId="{6FABDCC8-C774-434C-AC61-CE6127E46101}" type="sibTrans" cxnId="{89CABEDD-D8F3-415F-A601-DBB09E852222}">
      <dgm:prSet/>
      <dgm:spPr/>
      <dgm:t>
        <a:bodyPr/>
        <a:lstStyle/>
        <a:p>
          <a:endParaRPr lang="cs-CZ" sz="4000"/>
        </a:p>
      </dgm:t>
    </dgm:pt>
    <dgm:pt modelId="{247E3597-7B8B-4883-9E05-FEB43C67314E}">
      <dgm:prSet phldrT="[Text]" custT="1"/>
      <dgm:spPr/>
      <dgm:t>
        <a:bodyPr/>
        <a:lstStyle/>
        <a:p>
          <a:r>
            <a:rPr lang="cs-CZ" sz="1800" dirty="0"/>
            <a:t>Rozpoznávání rizika střetu zájmů</a:t>
          </a:r>
        </a:p>
      </dgm:t>
    </dgm:pt>
    <dgm:pt modelId="{BB53623E-77E2-4965-A655-4D0541208C88}" type="parTrans" cxnId="{6DCE94FF-999A-4212-AD14-CE0F9486ED96}">
      <dgm:prSet/>
      <dgm:spPr/>
      <dgm:t>
        <a:bodyPr/>
        <a:lstStyle/>
        <a:p>
          <a:endParaRPr lang="cs-CZ" sz="4000"/>
        </a:p>
      </dgm:t>
    </dgm:pt>
    <dgm:pt modelId="{A25C39D7-28FE-4EAF-B41B-81A2022C2F2F}" type="sibTrans" cxnId="{6DCE94FF-999A-4212-AD14-CE0F9486ED96}">
      <dgm:prSet/>
      <dgm:spPr/>
      <dgm:t>
        <a:bodyPr/>
        <a:lstStyle/>
        <a:p>
          <a:endParaRPr lang="cs-CZ" sz="4000"/>
        </a:p>
      </dgm:t>
    </dgm:pt>
    <dgm:pt modelId="{68EA9F7B-EBEA-4757-838B-BEB9B0816540}">
      <dgm:prSet phldrT="[Text]" custT="1"/>
      <dgm:spPr/>
      <dgm:t>
        <a:bodyPr/>
        <a:lstStyle/>
        <a:p>
          <a:r>
            <a:rPr lang="cs-CZ" sz="1800" dirty="0"/>
            <a:t>Rozlišování mezi darem a úplatkem</a:t>
          </a:r>
        </a:p>
      </dgm:t>
    </dgm:pt>
    <dgm:pt modelId="{1E6A4B79-F72E-4DBD-9049-C028012B6282}" type="parTrans" cxnId="{A6580EE8-5D62-4174-A120-9193E7D91CDA}">
      <dgm:prSet/>
      <dgm:spPr/>
      <dgm:t>
        <a:bodyPr/>
        <a:lstStyle/>
        <a:p>
          <a:endParaRPr lang="cs-CZ" sz="4000"/>
        </a:p>
      </dgm:t>
    </dgm:pt>
    <dgm:pt modelId="{BCB03905-A596-4ACE-BE11-EE09CF2562B8}" type="sibTrans" cxnId="{A6580EE8-5D62-4174-A120-9193E7D91CDA}">
      <dgm:prSet/>
      <dgm:spPr/>
      <dgm:t>
        <a:bodyPr/>
        <a:lstStyle/>
        <a:p>
          <a:endParaRPr lang="cs-CZ" sz="4000"/>
        </a:p>
      </dgm:t>
    </dgm:pt>
    <dgm:pt modelId="{AE1C2F3D-90A2-438A-8AA2-8056117C99C0}">
      <dgm:prSet custT="1"/>
      <dgm:spPr/>
      <dgm:t>
        <a:bodyPr/>
        <a:lstStyle/>
        <a:p>
          <a:r>
            <a:rPr lang="cs-CZ" sz="1800" dirty="0"/>
            <a:t>rizikové oblasti</a:t>
          </a:r>
        </a:p>
      </dgm:t>
    </dgm:pt>
    <dgm:pt modelId="{24ACF15A-3E75-4164-9727-57585AE8F4FF}" type="parTrans" cxnId="{008C7AC8-AB88-4DA1-8258-296B071BA50B}">
      <dgm:prSet/>
      <dgm:spPr/>
      <dgm:t>
        <a:bodyPr/>
        <a:lstStyle/>
        <a:p>
          <a:endParaRPr lang="cs-CZ" sz="4000"/>
        </a:p>
      </dgm:t>
    </dgm:pt>
    <dgm:pt modelId="{B3EF4522-712A-4923-BDF5-981EF2AF9B9F}" type="sibTrans" cxnId="{008C7AC8-AB88-4DA1-8258-296B071BA50B}">
      <dgm:prSet/>
      <dgm:spPr/>
      <dgm:t>
        <a:bodyPr/>
        <a:lstStyle/>
        <a:p>
          <a:endParaRPr lang="cs-CZ" sz="4000"/>
        </a:p>
      </dgm:t>
    </dgm:pt>
    <dgm:pt modelId="{0E1F2ABA-27D8-4E98-AB2B-1329569F1AFE}">
      <dgm:prSet custT="1"/>
      <dgm:spPr/>
      <dgm:t>
        <a:bodyPr/>
        <a:lstStyle/>
        <a:p>
          <a:r>
            <a:rPr lang="cs-CZ" sz="1800" dirty="0"/>
            <a:t>veřejné zakázky</a:t>
          </a:r>
        </a:p>
      </dgm:t>
    </dgm:pt>
    <dgm:pt modelId="{B89F97B6-ACB3-453E-8FB5-0DD8EF4C402A}" type="parTrans" cxnId="{CFACDA6D-653E-48BB-83C4-584E25DD46D3}">
      <dgm:prSet/>
      <dgm:spPr/>
      <dgm:t>
        <a:bodyPr/>
        <a:lstStyle/>
        <a:p>
          <a:endParaRPr lang="cs-CZ" sz="4000"/>
        </a:p>
      </dgm:t>
    </dgm:pt>
    <dgm:pt modelId="{58A4A787-7EBC-49E6-85A4-141470907AF5}" type="sibTrans" cxnId="{CFACDA6D-653E-48BB-83C4-584E25DD46D3}">
      <dgm:prSet/>
      <dgm:spPr/>
      <dgm:t>
        <a:bodyPr/>
        <a:lstStyle/>
        <a:p>
          <a:endParaRPr lang="cs-CZ" sz="4000"/>
        </a:p>
      </dgm:t>
    </dgm:pt>
    <dgm:pt modelId="{1F242027-EDCB-44FD-A123-F09D648F5583}">
      <dgm:prSet custT="1"/>
      <dgm:spPr/>
      <dgm:t>
        <a:bodyPr/>
        <a:lstStyle/>
        <a:p>
          <a:r>
            <a:rPr lang="cs-CZ" sz="1800" dirty="0"/>
            <a:t>konkrétní kauzy</a:t>
          </a:r>
        </a:p>
      </dgm:t>
    </dgm:pt>
    <dgm:pt modelId="{418D0305-A772-48E7-9030-663E51D02E3F}" type="parTrans" cxnId="{21676F9D-F171-4426-99C0-68509406F5BA}">
      <dgm:prSet/>
      <dgm:spPr/>
      <dgm:t>
        <a:bodyPr/>
        <a:lstStyle/>
        <a:p>
          <a:endParaRPr lang="cs-CZ" sz="4000"/>
        </a:p>
      </dgm:t>
    </dgm:pt>
    <dgm:pt modelId="{60E77B50-57CF-47BC-83CF-734EDA0B7461}" type="sibTrans" cxnId="{21676F9D-F171-4426-99C0-68509406F5BA}">
      <dgm:prSet/>
      <dgm:spPr/>
      <dgm:t>
        <a:bodyPr/>
        <a:lstStyle/>
        <a:p>
          <a:endParaRPr lang="cs-CZ" sz="4000"/>
        </a:p>
      </dgm:t>
    </dgm:pt>
    <dgm:pt modelId="{FD1F58AD-B752-4A89-AC86-04AFD00B9501}">
      <dgm:prSet custT="1"/>
      <dgm:spPr/>
      <dgm:t>
        <a:bodyPr/>
        <a:lstStyle/>
        <a:p>
          <a:r>
            <a:rPr lang="cs-CZ" sz="1800" dirty="0"/>
            <a:t>socioekonomická specifika</a:t>
          </a:r>
        </a:p>
      </dgm:t>
    </dgm:pt>
    <dgm:pt modelId="{6254E226-1C7C-4BF6-9953-925B0AE26920}" type="parTrans" cxnId="{AB56BE1E-5A24-4471-8976-EFCA696D92D3}">
      <dgm:prSet/>
      <dgm:spPr/>
      <dgm:t>
        <a:bodyPr/>
        <a:lstStyle/>
        <a:p>
          <a:endParaRPr lang="cs-CZ" sz="4000"/>
        </a:p>
      </dgm:t>
    </dgm:pt>
    <dgm:pt modelId="{E4E78FE8-F6AE-4962-AB75-DC7704CA3391}" type="sibTrans" cxnId="{AB56BE1E-5A24-4471-8976-EFCA696D92D3}">
      <dgm:prSet/>
      <dgm:spPr/>
      <dgm:t>
        <a:bodyPr/>
        <a:lstStyle/>
        <a:p>
          <a:endParaRPr lang="cs-CZ" sz="4000"/>
        </a:p>
      </dgm:t>
    </dgm:pt>
    <dgm:pt modelId="{AD5FE76A-5B89-4106-A54A-6D50E53F2222}">
      <dgm:prSet phldrT="[Text]" custT="1"/>
      <dgm:spPr/>
      <dgm:t>
        <a:bodyPr/>
        <a:lstStyle/>
        <a:p>
          <a:r>
            <a:rPr lang="cs-CZ" sz="1800" dirty="0"/>
            <a:t>Identifikace indikátorů korupce</a:t>
          </a:r>
        </a:p>
      </dgm:t>
    </dgm:pt>
    <dgm:pt modelId="{0A39A558-FE1E-405C-8AE8-659A0FAAC2ED}" type="parTrans" cxnId="{07654D79-FF7E-4E81-BB7E-C128F8539496}">
      <dgm:prSet/>
      <dgm:spPr/>
      <dgm:t>
        <a:bodyPr/>
        <a:lstStyle/>
        <a:p>
          <a:endParaRPr lang="cs-CZ" sz="4000"/>
        </a:p>
      </dgm:t>
    </dgm:pt>
    <dgm:pt modelId="{300DE64B-B5E1-4800-90F0-EB260B3F86F2}" type="sibTrans" cxnId="{07654D79-FF7E-4E81-BB7E-C128F8539496}">
      <dgm:prSet/>
      <dgm:spPr/>
      <dgm:t>
        <a:bodyPr/>
        <a:lstStyle/>
        <a:p>
          <a:endParaRPr lang="cs-CZ" sz="4000"/>
        </a:p>
      </dgm:t>
    </dgm:pt>
    <dgm:pt modelId="{B4D892DE-3A64-4E9D-A2B0-E7295B437C7C}" type="pres">
      <dgm:prSet presAssocID="{A8C1CEC3-3069-49BE-8473-DD03561C0E9D}" presName="theList" presStyleCnt="0">
        <dgm:presLayoutVars>
          <dgm:dir/>
          <dgm:animLvl val="lvl"/>
          <dgm:resizeHandles val="exact"/>
        </dgm:presLayoutVars>
      </dgm:prSet>
      <dgm:spPr/>
    </dgm:pt>
    <dgm:pt modelId="{B2FA171D-15FA-4DB8-A9A6-AE0DC921EFE3}" type="pres">
      <dgm:prSet presAssocID="{7A94DC64-5E49-446C-8254-B165DB5AC90F}" presName="compNode" presStyleCnt="0"/>
      <dgm:spPr/>
    </dgm:pt>
    <dgm:pt modelId="{8CEBB48E-F0BD-4804-8A17-09628918C251}" type="pres">
      <dgm:prSet presAssocID="{7A94DC64-5E49-446C-8254-B165DB5AC90F}" presName="aNode" presStyleLbl="bgShp" presStyleIdx="0" presStyleCnt="3"/>
      <dgm:spPr/>
    </dgm:pt>
    <dgm:pt modelId="{E4EC1DDB-66F0-4467-8364-B092F2EE7217}" type="pres">
      <dgm:prSet presAssocID="{7A94DC64-5E49-446C-8254-B165DB5AC90F}" presName="textNode" presStyleLbl="bgShp" presStyleIdx="0" presStyleCnt="3"/>
      <dgm:spPr/>
    </dgm:pt>
    <dgm:pt modelId="{2611FFB8-5610-4894-9888-B87509D8DDBF}" type="pres">
      <dgm:prSet presAssocID="{7A94DC64-5E49-446C-8254-B165DB5AC90F}" presName="compChildNode" presStyleCnt="0"/>
      <dgm:spPr/>
    </dgm:pt>
    <dgm:pt modelId="{49C01F3F-7333-4DFC-B736-BF66764D2E4C}" type="pres">
      <dgm:prSet presAssocID="{7A94DC64-5E49-446C-8254-B165DB5AC90F}" presName="theInnerList" presStyleCnt="0"/>
      <dgm:spPr/>
    </dgm:pt>
    <dgm:pt modelId="{55408106-8A19-4272-8208-0B0A498706A1}" type="pres">
      <dgm:prSet presAssocID="{8124D720-ED30-464D-9456-F8603DD3A9BC}" presName="childNode" presStyleLbl="node1" presStyleIdx="0" presStyleCnt="19">
        <dgm:presLayoutVars>
          <dgm:bulletEnabled val="1"/>
        </dgm:presLayoutVars>
      </dgm:prSet>
      <dgm:spPr/>
    </dgm:pt>
    <dgm:pt modelId="{E77CC7BC-4EE0-45BF-8688-5C55B55096DB}" type="pres">
      <dgm:prSet presAssocID="{8124D720-ED30-464D-9456-F8603DD3A9BC}" presName="aSpace2" presStyleCnt="0"/>
      <dgm:spPr/>
    </dgm:pt>
    <dgm:pt modelId="{585AFD4A-C69F-4B11-8DC1-975ED3A12723}" type="pres">
      <dgm:prSet presAssocID="{F5CAE35A-7AEB-4530-889D-66B0A9971212}" presName="childNode" presStyleLbl="node1" presStyleIdx="1" presStyleCnt="19">
        <dgm:presLayoutVars>
          <dgm:bulletEnabled val="1"/>
        </dgm:presLayoutVars>
      </dgm:prSet>
      <dgm:spPr/>
    </dgm:pt>
    <dgm:pt modelId="{F7E9BA2F-6186-46E9-A283-000327E838A5}" type="pres">
      <dgm:prSet presAssocID="{F5CAE35A-7AEB-4530-889D-66B0A9971212}" presName="aSpace2" presStyleCnt="0"/>
      <dgm:spPr/>
    </dgm:pt>
    <dgm:pt modelId="{B4AC0F13-4B14-4219-A55C-09FB42BC26C9}" type="pres">
      <dgm:prSet presAssocID="{AE1C2F3D-90A2-438A-8AA2-8056117C99C0}" presName="childNode" presStyleLbl="node1" presStyleIdx="2" presStyleCnt="19">
        <dgm:presLayoutVars>
          <dgm:bulletEnabled val="1"/>
        </dgm:presLayoutVars>
      </dgm:prSet>
      <dgm:spPr/>
    </dgm:pt>
    <dgm:pt modelId="{9CD195BD-3AF1-41EC-B4E8-B4338D6E5AA2}" type="pres">
      <dgm:prSet presAssocID="{AE1C2F3D-90A2-438A-8AA2-8056117C99C0}" presName="aSpace2" presStyleCnt="0"/>
      <dgm:spPr/>
    </dgm:pt>
    <dgm:pt modelId="{6FA354CD-1ED9-4DE4-90C0-47665BF4D186}" type="pres">
      <dgm:prSet presAssocID="{0E1F2ABA-27D8-4E98-AB2B-1329569F1AFE}" presName="childNode" presStyleLbl="node1" presStyleIdx="3" presStyleCnt="19">
        <dgm:presLayoutVars>
          <dgm:bulletEnabled val="1"/>
        </dgm:presLayoutVars>
      </dgm:prSet>
      <dgm:spPr/>
    </dgm:pt>
    <dgm:pt modelId="{67D12DBB-86B6-4E47-8A45-4226C0D6EBE5}" type="pres">
      <dgm:prSet presAssocID="{0E1F2ABA-27D8-4E98-AB2B-1329569F1AFE}" presName="aSpace2" presStyleCnt="0"/>
      <dgm:spPr/>
    </dgm:pt>
    <dgm:pt modelId="{80FD804E-7B49-42B0-819C-8E9569A5D2A0}" type="pres">
      <dgm:prSet presAssocID="{E96033F3-79CD-4712-B3B6-0582F8B3CAA2}" presName="childNode" presStyleLbl="node1" presStyleIdx="4" presStyleCnt="19">
        <dgm:presLayoutVars>
          <dgm:bulletEnabled val="1"/>
        </dgm:presLayoutVars>
      </dgm:prSet>
      <dgm:spPr/>
    </dgm:pt>
    <dgm:pt modelId="{026E3477-33A6-44EB-BBF5-63CD796705E7}" type="pres">
      <dgm:prSet presAssocID="{E96033F3-79CD-4712-B3B6-0582F8B3CAA2}" presName="aSpace2" presStyleCnt="0"/>
      <dgm:spPr/>
    </dgm:pt>
    <dgm:pt modelId="{F437A038-4925-431F-919D-E3D5C91D6702}" type="pres">
      <dgm:prSet presAssocID="{90968B43-EA0A-4999-80ED-BD4071E1345D}" presName="childNode" presStyleLbl="node1" presStyleIdx="5" presStyleCnt="19">
        <dgm:presLayoutVars>
          <dgm:bulletEnabled val="1"/>
        </dgm:presLayoutVars>
      </dgm:prSet>
      <dgm:spPr/>
    </dgm:pt>
    <dgm:pt modelId="{AA59180A-A2A9-48E7-A108-05C11B4FA37D}" type="pres">
      <dgm:prSet presAssocID="{90968B43-EA0A-4999-80ED-BD4071E1345D}" presName="aSpace2" presStyleCnt="0"/>
      <dgm:spPr/>
    </dgm:pt>
    <dgm:pt modelId="{3DE375E4-AD39-4C15-BB57-6DEAAB0A5AB1}" type="pres">
      <dgm:prSet presAssocID="{1F242027-EDCB-44FD-A123-F09D648F5583}" presName="childNode" presStyleLbl="node1" presStyleIdx="6" presStyleCnt="19">
        <dgm:presLayoutVars>
          <dgm:bulletEnabled val="1"/>
        </dgm:presLayoutVars>
      </dgm:prSet>
      <dgm:spPr/>
    </dgm:pt>
    <dgm:pt modelId="{51811B72-EFA5-4784-A150-B62C6E6C9340}" type="pres">
      <dgm:prSet presAssocID="{1F242027-EDCB-44FD-A123-F09D648F5583}" presName="aSpace2" presStyleCnt="0"/>
      <dgm:spPr/>
    </dgm:pt>
    <dgm:pt modelId="{55B92163-305E-4D3B-A63B-E4501D2918B4}" type="pres">
      <dgm:prSet presAssocID="{5AED1C7F-3157-4C2D-9A04-3E2584FE650C}" presName="childNode" presStyleLbl="node1" presStyleIdx="7" presStyleCnt="19">
        <dgm:presLayoutVars>
          <dgm:bulletEnabled val="1"/>
        </dgm:presLayoutVars>
      </dgm:prSet>
      <dgm:spPr/>
    </dgm:pt>
    <dgm:pt modelId="{29DB248F-1E6F-4939-AE76-DD07A067E10C}" type="pres">
      <dgm:prSet presAssocID="{5AED1C7F-3157-4C2D-9A04-3E2584FE650C}" presName="aSpace2" presStyleCnt="0"/>
      <dgm:spPr/>
    </dgm:pt>
    <dgm:pt modelId="{DBCD14AC-A94E-4CAD-929A-E20601DF75B8}" type="pres">
      <dgm:prSet presAssocID="{FD1F58AD-B752-4A89-AC86-04AFD00B9501}" presName="childNode" presStyleLbl="node1" presStyleIdx="8" presStyleCnt="19">
        <dgm:presLayoutVars>
          <dgm:bulletEnabled val="1"/>
        </dgm:presLayoutVars>
      </dgm:prSet>
      <dgm:spPr/>
    </dgm:pt>
    <dgm:pt modelId="{7DE47AD7-4009-478D-BDD1-E11EC66888D6}" type="pres">
      <dgm:prSet presAssocID="{7A94DC64-5E49-446C-8254-B165DB5AC90F}" presName="aSpace" presStyleCnt="0"/>
      <dgm:spPr/>
    </dgm:pt>
    <dgm:pt modelId="{14598E51-770B-45EC-B1FA-1516B346EAEC}" type="pres">
      <dgm:prSet presAssocID="{39182755-A75C-4C4C-BF96-0B60B7B89FC6}" presName="compNode" presStyleCnt="0"/>
      <dgm:spPr/>
    </dgm:pt>
    <dgm:pt modelId="{D839301F-1E1F-440A-A556-E5DC53528C4F}" type="pres">
      <dgm:prSet presAssocID="{39182755-A75C-4C4C-BF96-0B60B7B89FC6}" presName="aNode" presStyleLbl="bgShp" presStyleIdx="1" presStyleCnt="3"/>
      <dgm:spPr/>
    </dgm:pt>
    <dgm:pt modelId="{0F6F1F11-C568-4C82-8EBB-663B9FAA47B8}" type="pres">
      <dgm:prSet presAssocID="{39182755-A75C-4C4C-BF96-0B60B7B89FC6}" presName="textNode" presStyleLbl="bgShp" presStyleIdx="1" presStyleCnt="3"/>
      <dgm:spPr/>
    </dgm:pt>
    <dgm:pt modelId="{29783B01-4B9B-42FD-88A9-4CEDE5AFAFD2}" type="pres">
      <dgm:prSet presAssocID="{39182755-A75C-4C4C-BF96-0B60B7B89FC6}" presName="compChildNode" presStyleCnt="0"/>
      <dgm:spPr/>
    </dgm:pt>
    <dgm:pt modelId="{409CB625-6E07-4572-81F1-22B181F4E73A}" type="pres">
      <dgm:prSet presAssocID="{39182755-A75C-4C4C-BF96-0B60B7B89FC6}" presName="theInnerList" presStyleCnt="0"/>
      <dgm:spPr/>
    </dgm:pt>
    <dgm:pt modelId="{2736A135-4946-410B-BA61-5E378E1D7681}" type="pres">
      <dgm:prSet presAssocID="{EF455907-D141-4216-9E35-BE3C7563987E}" presName="childNode" presStyleLbl="node1" presStyleIdx="9" presStyleCnt="19">
        <dgm:presLayoutVars>
          <dgm:bulletEnabled val="1"/>
        </dgm:presLayoutVars>
      </dgm:prSet>
      <dgm:spPr/>
    </dgm:pt>
    <dgm:pt modelId="{753F5C74-BAC0-465C-974B-04C8F246D2C2}" type="pres">
      <dgm:prSet presAssocID="{EF455907-D141-4216-9E35-BE3C7563987E}" presName="aSpace2" presStyleCnt="0"/>
      <dgm:spPr/>
    </dgm:pt>
    <dgm:pt modelId="{8D5ED645-A488-4540-A1E5-537120EC7CFB}" type="pres">
      <dgm:prSet presAssocID="{95DB977F-FB50-482B-8282-5C0AE693AA6C}" presName="childNode" presStyleLbl="node1" presStyleIdx="10" presStyleCnt="19">
        <dgm:presLayoutVars>
          <dgm:bulletEnabled val="1"/>
        </dgm:presLayoutVars>
      </dgm:prSet>
      <dgm:spPr/>
    </dgm:pt>
    <dgm:pt modelId="{5E7C9FD9-D071-4C3E-BDD2-A0D9C01BFB17}" type="pres">
      <dgm:prSet presAssocID="{95DB977F-FB50-482B-8282-5C0AE693AA6C}" presName="aSpace2" presStyleCnt="0"/>
      <dgm:spPr/>
    </dgm:pt>
    <dgm:pt modelId="{9CE5D933-9C97-49AB-95F3-680C2DD56D20}" type="pres">
      <dgm:prSet presAssocID="{D852226E-5A5E-42B0-9788-8B1575AECB90}" presName="childNode" presStyleLbl="node1" presStyleIdx="11" presStyleCnt="19">
        <dgm:presLayoutVars>
          <dgm:bulletEnabled val="1"/>
        </dgm:presLayoutVars>
      </dgm:prSet>
      <dgm:spPr/>
    </dgm:pt>
    <dgm:pt modelId="{36AC74AC-187B-4343-A7FA-49AAA37F425F}" type="pres">
      <dgm:prSet presAssocID="{D852226E-5A5E-42B0-9788-8B1575AECB90}" presName="aSpace2" presStyleCnt="0"/>
      <dgm:spPr/>
    </dgm:pt>
    <dgm:pt modelId="{DCEF548A-B7B1-403A-9326-C4E709750BE2}" type="pres">
      <dgm:prSet presAssocID="{5A0CEA8F-D0A3-41F7-B695-3880EB05AF21}" presName="childNode" presStyleLbl="node1" presStyleIdx="12" presStyleCnt="19">
        <dgm:presLayoutVars>
          <dgm:bulletEnabled val="1"/>
        </dgm:presLayoutVars>
      </dgm:prSet>
      <dgm:spPr/>
    </dgm:pt>
    <dgm:pt modelId="{53C3B4C1-B3AA-4E74-8338-8AE0CFB2EBF2}" type="pres">
      <dgm:prSet presAssocID="{5A0CEA8F-D0A3-41F7-B695-3880EB05AF21}" presName="aSpace2" presStyleCnt="0"/>
      <dgm:spPr/>
    </dgm:pt>
    <dgm:pt modelId="{F6EEC7C5-9C7D-4D3C-8C8B-5A6812BA4001}" type="pres">
      <dgm:prSet presAssocID="{E3663236-2BA8-4E40-ACBD-FBDB8A3B3C53}" presName="childNode" presStyleLbl="node1" presStyleIdx="13" presStyleCnt="19">
        <dgm:presLayoutVars>
          <dgm:bulletEnabled val="1"/>
        </dgm:presLayoutVars>
      </dgm:prSet>
      <dgm:spPr/>
    </dgm:pt>
    <dgm:pt modelId="{C6AA0C38-2332-42C8-898F-6D3D970A8C88}" type="pres">
      <dgm:prSet presAssocID="{E3663236-2BA8-4E40-ACBD-FBDB8A3B3C53}" presName="aSpace2" presStyleCnt="0"/>
      <dgm:spPr/>
    </dgm:pt>
    <dgm:pt modelId="{94AAC222-B676-40FD-BBC8-028357199F6C}" type="pres">
      <dgm:prSet presAssocID="{99F1E5F9-E0D3-457F-A398-450BEF74FC82}" presName="childNode" presStyleLbl="node1" presStyleIdx="14" presStyleCnt="19">
        <dgm:presLayoutVars>
          <dgm:bulletEnabled val="1"/>
        </dgm:presLayoutVars>
      </dgm:prSet>
      <dgm:spPr/>
    </dgm:pt>
    <dgm:pt modelId="{8F30FE84-3FED-4C32-9253-5EAF43D8BF4A}" type="pres">
      <dgm:prSet presAssocID="{39182755-A75C-4C4C-BF96-0B60B7B89FC6}" presName="aSpace" presStyleCnt="0"/>
      <dgm:spPr/>
    </dgm:pt>
    <dgm:pt modelId="{EDABFBFD-36EF-4B3C-BD8B-B0CB4C04DF55}" type="pres">
      <dgm:prSet presAssocID="{A812FFDF-EF99-44CC-B77C-5DE48916E1AB}" presName="compNode" presStyleCnt="0"/>
      <dgm:spPr/>
    </dgm:pt>
    <dgm:pt modelId="{1ABAA693-5746-40C9-B6F1-498FCAE5D38E}" type="pres">
      <dgm:prSet presAssocID="{A812FFDF-EF99-44CC-B77C-5DE48916E1AB}" presName="aNode" presStyleLbl="bgShp" presStyleIdx="2" presStyleCnt="3"/>
      <dgm:spPr/>
    </dgm:pt>
    <dgm:pt modelId="{677E1B39-EABD-455D-82C4-6BF59E08E992}" type="pres">
      <dgm:prSet presAssocID="{A812FFDF-EF99-44CC-B77C-5DE48916E1AB}" presName="textNode" presStyleLbl="bgShp" presStyleIdx="2" presStyleCnt="3"/>
      <dgm:spPr/>
    </dgm:pt>
    <dgm:pt modelId="{13A82998-0309-4C21-87C1-6AAF264FE0D7}" type="pres">
      <dgm:prSet presAssocID="{A812FFDF-EF99-44CC-B77C-5DE48916E1AB}" presName="compChildNode" presStyleCnt="0"/>
      <dgm:spPr/>
    </dgm:pt>
    <dgm:pt modelId="{E068D2D3-2B32-4AA0-8D6C-65AF222FC206}" type="pres">
      <dgm:prSet presAssocID="{A812FFDF-EF99-44CC-B77C-5DE48916E1AB}" presName="theInnerList" presStyleCnt="0"/>
      <dgm:spPr/>
    </dgm:pt>
    <dgm:pt modelId="{15715923-956C-449F-988C-903560982D20}" type="pres">
      <dgm:prSet presAssocID="{D39D4C81-EE74-4C6C-8978-BD38404C699F}" presName="childNode" presStyleLbl="node1" presStyleIdx="15" presStyleCnt="19">
        <dgm:presLayoutVars>
          <dgm:bulletEnabled val="1"/>
        </dgm:presLayoutVars>
      </dgm:prSet>
      <dgm:spPr/>
    </dgm:pt>
    <dgm:pt modelId="{3530DE60-054D-4480-9DC4-11493C66E6C6}" type="pres">
      <dgm:prSet presAssocID="{D39D4C81-EE74-4C6C-8978-BD38404C699F}" presName="aSpace2" presStyleCnt="0"/>
      <dgm:spPr/>
    </dgm:pt>
    <dgm:pt modelId="{D6F3B341-B817-4306-9E5B-9E65CEFD8787}" type="pres">
      <dgm:prSet presAssocID="{AD5FE76A-5B89-4106-A54A-6D50E53F2222}" presName="childNode" presStyleLbl="node1" presStyleIdx="16" presStyleCnt="19">
        <dgm:presLayoutVars>
          <dgm:bulletEnabled val="1"/>
        </dgm:presLayoutVars>
      </dgm:prSet>
      <dgm:spPr/>
    </dgm:pt>
    <dgm:pt modelId="{C1EB0C5E-388A-4CEE-B544-BBC2170ACA21}" type="pres">
      <dgm:prSet presAssocID="{AD5FE76A-5B89-4106-A54A-6D50E53F2222}" presName="aSpace2" presStyleCnt="0"/>
      <dgm:spPr/>
    </dgm:pt>
    <dgm:pt modelId="{6B0E1839-CDE5-4FC5-9676-7D5EC13DF6DF}" type="pres">
      <dgm:prSet presAssocID="{247E3597-7B8B-4883-9E05-FEB43C67314E}" presName="childNode" presStyleLbl="node1" presStyleIdx="17" presStyleCnt="19">
        <dgm:presLayoutVars>
          <dgm:bulletEnabled val="1"/>
        </dgm:presLayoutVars>
      </dgm:prSet>
      <dgm:spPr/>
    </dgm:pt>
    <dgm:pt modelId="{BCD26999-3E37-47F0-8C8C-B2CFEC057788}" type="pres">
      <dgm:prSet presAssocID="{247E3597-7B8B-4883-9E05-FEB43C67314E}" presName="aSpace2" presStyleCnt="0"/>
      <dgm:spPr/>
    </dgm:pt>
    <dgm:pt modelId="{1683F232-EBB7-4326-93D6-BBBBDB8999F7}" type="pres">
      <dgm:prSet presAssocID="{68EA9F7B-EBEA-4757-838B-BEB9B0816540}" presName="childNode" presStyleLbl="node1" presStyleIdx="18" presStyleCnt="19">
        <dgm:presLayoutVars>
          <dgm:bulletEnabled val="1"/>
        </dgm:presLayoutVars>
      </dgm:prSet>
      <dgm:spPr/>
    </dgm:pt>
  </dgm:ptLst>
  <dgm:cxnLst>
    <dgm:cxn modelId="{9DAE1111-4096-47FC-944F-6C0257CC69AE}" type="presOf" srcId="{1F242027-EDCB-44FD-A123-F09D648F5583}" destId="{3DE375E4-AD39-4C15-BB57-6DEAAB0A5AB1}" srcOrd="0" destOrd="0" presId="urn:microsoft.com/office/officeart/2005/8/layout/lProcess2"/>
    <dgm:cxn modelId="{AB56BE1E-5A24-4471-8976-EFCA696D92D3}" srcId="{7A94DC64-5E49-446C-8254-B165DB5AC90F}" destId="{FD1F58AD-B752-4A89-AC86-04AFD00B9501}" srcOrd="8" destOrd="0" parTransId="{6254E226-1C7C-4BF6-9953-925B0AE26920}" sibTransId="{E4E78FE8-F6AE-4962-AB75-DC7704CA3391}"/>
    <dgm:cxn modelId="{7867EA1F-B43A-453A-82BD-A5F09A81810F}" type="presOf" srcId="{FD1F58AD-B752-4A89-AC86-04AFD00B9501}" destId="{DBCD14AC-A94E-4CAD-929A-E20601DF75B8}" srcOrd="0" destOrd="0" presId="urn:microsoft.com/office/officeart/2005/8/layout/lProcess2"/>
    <dgm:cxn modelId="{245ED725-85E8-4F0A-B2E9-E17F3080DDF2}" type="presOf" srcId="{AD5FE76A-5B89-4106-A54A-6D50E53F2222}" destId="{D6F3B341-B817-4306-9E5B-9E65CEFD8787}" srcOrd="0" destOrd="0" presId="urn:microsoft.com/office/officeart/2005/8/layout/lProcess2"/>
    <dgm:cxn modelId="{7E0FD02B-033C-4911-90AD-226DE295D96A}" type="presOf" srcId="{F5CAE35A-7AEB-4530-889D-66B0A9971212}" destId="{585AFD4A-C69F-4B11-8DC1-975ED3A12723}" srcOrd="0" destOrd="0" presId="urn:microsoft.com/office/officeart/2005/8/layout/lProcess2"/>
    <dgm:cxn modelId="{3F679937-3E7F-48A1-B096-74A5A669A6A6}" type="presOf" srcId="{A812FFDF-EF99-44CC-B77C-5DE48916E1AB}" destId="{1ABAA693-5746-40C9-B6F1-498FCAE5D38E}" srcOrd="0" destOrd="0" presId="urn:microsoft.com/office/officeart/2005/8/layout/lProcess2"/>
    <dgm:cxn modelId="{88746D3E-3028-4EDA-8491-4A0681EE7352}" srcId="{7A94DC64-5E49-446C-8254-B165DB5AC90F}" destId="{F5CAE35A-7AEB-4530-889D-66B0A9971212}" srcOrd="1" destOrd="0" parTransId="{7E28814D-7279-4A7B-B13F-737C79C3F390}" sibTransId="{477BAFFF-170C-461A-85B6-6622366C1F06}"/>
    <dgm:cxn modelId="{5EE7F63E-9B58-46C1-805B-DD75A0F06AC1}" srcId="{A8C1CEC3-3069-49BE-8473-DD03561C0E9D}" destId="{A812FFDF-EF99-44CC-B77C-5DE48916E1AB}" srcOrd="2" destOrd="0" parTransId="{0AFA9D4F-3074-4B25-ADA8-757A267F6341}" sibTransId="{8591E175-98BB-49BB-8405-9435E30DF4C1}"/>
    <dgm:cxn modelId="{AD9D815B-0A61-4FCE-AADE-486F05B875D7}" srcId="{A8C1CEC3-3069-49BE-8473-DD03561C0E9D}" destId="{39182755-A75C-4C4C-BF96-0B60B7B89FC6}" srcOrd="1" destOrd="0" parTransId="{F6B694B3-83A2-4534-B707-47F1CE03B887}" sibTransId="{51595C21-AEA9-429C-9F01-E8DA023A5C71}"/>
    <dgm:cxn modelId="{2399BB5F-CE9E-4FB7-9495-5ED296D6FD3F}" srcId="{7A94DC64-5E49-446C-8254-B165DB5AC90F}" destId="{8124D720-ED30-464D-9456-F8603DD3A9BC}" srcOrd="0" destOrd="0" parTransId="{CEEE9077-3F31-45AB-BE62-CF6308C4855E}" sibTransId="{20866918-2016-4784-A2ED-1120EBF7D5DA}"/>
    <dgm:cxn modelId="{71D3A748-8DF6-401D-B43E-95D715A8869A}" type="presOf" srcId="{E96033F3-79CD-4712-B3B6-0582F8B3CAA2}" destId="{80FD804E-7B49-42B0-819C-8E9569A5D2A0}" srcOrd="0" destOrd="0" presId="urn:microsoft.com/office/officeart/2005/8/layout/lProcess2"/>
    <dgm:cxn modelId="{B4FE0B4D-BD7C-42BE-BE38-59E86BF29BE6}" srcId="{A8C1CEC3-3069-49BE-8473-DD03561C0E9D}" destId="{7A94DC64-5E49-446C-8254-B165DB5AC90F}" srcOrd="0" destOrd="0" parTransId="{D947D64B-1199-4503-89A1-E060AC7035ED}" sibTransId="{6ED6924C-D911-43C6-B341-412E15740CBD}"/>
    <dgm:cxn modelId="{B43F2D6D-1A5E-4AC5-B20A-13A43F3A0907}" srcId="{39182755-A75C-4C4C-BF96-0B60B7B89FC6}" destId="{95DB977F-FB50-482B-8282-5C0AE693AA6C}" srcOrd="1" destOrd="0" parTransId="{3DE2D9A0-82AE-4F9A-9130-625700E908CA}" sibTransId="{30D346AE-175E-4F08-AFFF-DA7EDE955991}"/>
    <dgm:cxn modelId="{CFACDA6D-653E-48BB-83C4-584E25DD46D3}" srcId="{7A94DC64-5E49-446C-8254-B165DB5AC90F}" destId="{0E1F2ABA-27D8-4E98-AB2B-1329569F1AFE}" srcOrd="3" destOrd="0" parTransId="{B89F97B6-ACB3-453E-8FB5-0DD8EF4C402A}" sibTransId="{58A4A787-7EBC-49E6-85A4-141470907AF5}"/>
    <dgm:cxn modelId="{5DFBE34E-A48B-449A-B11C-5B08B1E6CC35}" type="presOf" srcId="{D39D4C81-EE74-4C6C-8978-BD38404C699F}" destId="{15715923-956C-449F-988C-903560982D20}" srcOrd="0" destOrd="0" presId="urn:microsoft.com/office/officeart/2005/8/layout/lProcess2"/>
    <dgm:cxn modelId="{8BFD676F-B0DE-4DDF-AD67-FCF8A650A71F}" srcId="{7A94DC64-5E49-446C-8254-B165DB5AC90F}" destId="{90968B43-EA0A-4999-80ED-BD4071E1345D}" srcOrd="5" destOrd="0" parTransId="{8A7EBF8B-ABCD-499E-9B81-C27DA623B695}" sibTransId="{584AC472-0F3F-4217-BDF7-8D9CB0B456AF}"/>
    <dgm:cxn modelId="{D5F27B6F-4EC7-41CF-9FF3-C5320435D4BC}" type="presOf" srcId="{68EA9F7B-EBEA-4757-838B-BEB9B0816540}" destId="{1683F232-EBB7-4326-93D6-BBBBDB8999F7}" srcOrd="0" destOrd="0" presId="urn:microsoft.com/office/officeart/2005/8/layout/lProcess2"/>
    <dgm:cxn modelId="{07343A70-0D71-460E-BE9E-0AB5A1F37DD3}" type="presOf" srcId="{39182755-A75C-4C4C-BF96-0B60B7B89FC6}" destId="{D839301F-1E1F-440A-A556-E5DC53528C4F}" srcOrd="0" destOrd="0" presId="urn:microsoft.com/office/officeart/2005/8/layout/lProcess2"/>
    <dgm:cxn modelId="{07654D79-FF7E-4E81-BB7E-C128F8539496}" srcId="{A812FFDF-EF99-44CC-B77C-5DE48916E1AB}" destId="{AD5FE76A-5B89-4106-A54A-6D50E53F2222}" srcOrd="1" destOrd="0" parTransId="{0A39A558-FE1E-405C-8AE8-659A0FAAC2ED}" sibTransId="{300DE64B-B5E1-4800-90F0-EB260B3F86F2}"/>
    <dgm:cxn modelId="{9BBE5979-6EC4-4633-9F83-E8229B55E375}" type="presOf" srcId="{7A94DC64-5E49-446C-8254-B165DB5AC90F}" destId="{E4EC1DDB-66F0-4467-8364-B092F2EE7217}" srcOrd="1" destOrd="0" presId="urn:microsoft.com/office/officeart/2005/8/layout/lProcess2"/>
    <dgm:cxn modelId="{74AD9F79-549E-4618-A38E-719D7672FC47}" srcId="{39182755-A75C-4C4C-BF96-0B60B7B89FC6}" destId="{EF455907-D141-4216-9E35-BE3C7563987E}" srcOrd="0" destOrd="0" parTransId="{09703036-3C73-4C59-847A-2BC5A1B14713}" sibTransId="{E04162C8-DFE1-4600-B3A8-6DB5D45654D3}"/>
    <dgm:cxn modelId="{9ECB307E-CF65-4800-9702-6FBE2AEB62FD}" type="presOf" srcId="{99F1E5F9-E0D3-457F-A398-450BEF74FC82}" destId="{94AAC222-B676-40FD-BBC8-028357199F6C}" srcOrd="0" destOrd="0" presId="urn:microsoft.com/office/officeart/2005/8/layout/lProcess2"/>
    <dgm:cxn modelId="{8CD7AC80-4FA2-4BA7-B330-C11347A4DB18}" type="presOf" srcId="{90968B43-EA0A-4999-80ED-BD4071E1345D}" destId="{F437A038-4925-431F-919D-E3D5C91D6702}" srcOrd="0" destOrd="0" presId="urn:microsoft.com/office/officeart/2005/8/layout/lProcess2"/>
    <dgm:cxn modelId="{E6EBB283-4065-4455-A13C-2B4BDA11D349}" type="presOf" srcId="{A8C1CEC3-3069-49BE-8473-DD03561C0E9D}" destId="{B4D892DE-3A64-4E9D-A2B0-E7295B437C7C}" srcOrd="0" destOrd="0" presId="urn:microsoft.com/office/officeart/2005/8/layout/lProcess2"/>
    <dgm:cxn modelId="{08C45287-272D-447E-9013-CB8301408142}" type="presOf" srcId="{5AED1C7F-3157-4C2D-9A04-3E2584FE650C}" destId="{55B92163-305E-4D3B-A63B-E4501D2918B4}" srcOrd="0" destOrd="0" presId="urn:microsoft.com/office/officeart/2005/8/layout/lProcess2"/>
    <dgm:cxn modelId="{AD0DFE88-A359-49F6-8CB0-B0AC0F0348E1}" type="presOf" srcId="{D852226E-5A5E-42B0-9788-8B1575AECB90}" destId="{9CE5D933-9C97-49AB-95F3-680C2DD56D20}" srcOrd="0" destOrd="0" presId="urn:microsoft.com/office/officeart/2005/8/layout/lProcess2"/>
    <dgm:cxn modelId="{C7516F96-2340-4439-83EC-32D10FA16E0C}" srcId="{A812FFDF-EF99-44CC-B77C-5DE48916E1AB}" destId="{D39D4C81-EE74-4C6C-8978-BD38404C699F}" srcOrd="0" destOrd="0" parTransId="{4E1303ED-4C16-4D9F-ACB8-559AF65C37DC}" sibTransId="{A5DF6C06-4871-4178-8000-FEBBEB818F10}"/>
    <dgm:cxn modelId="{21676F9D-F171-4426-99C0-68509406F5BA}" srcId="{7A94DC64-5E49-446C-8254-B165DB5AC90F}" destId="{1F242027-EDCB-44FD-A123-F09D648F5583}" srcOrd="6" destOrd="0" parTransId="{418D0305-A772-48E7-9030-663E51D02E3F}" sibTransId="{60E77B50-57CF-47BC-83CF-734EDA0B7461}"/>
    <dgm:cxn modelId="{9A7A0FA4-1795-4909-8C47-6AD7E1B0EE73}" type="presOf" srcId="{8124D720-ED30-464D-9456-F8603DD3A9BC}" destId="{55408106-8A19-4272-8208-0B0A498706A1}" srcOrd="0" destOrd="0" presId="urn:microsoft.com/office/officeart/2005/8/layout/lProcess2"/>
    <dgm:cxn modelId="{9578C7A8-1D62-44EE-8AF8-0097C5FBD8A5}" type="presOf" srcId="{95DB977F-FB50-482B-8282-5C0AE693AA6C}" destId="{8D5ED645-A488-4540-A1E5-537120EC7CFB}" srcOrd="0" destOrd="0" presId="urn:microsoft.com/office/officeart/2005/8/layout/lProcess2"/>
    <dgm:cxn modelId="{CC3775A9-F5FB-4EBB-933D-DF6B06C259D1}" type="presOf" srcId="{247E3597-7B8B-4883-9E05-FEB43C67314E}" destId="{6B0E1839-CDE5-4FC5-9676-7D5EC13DF6DF}" srcOrd="0" destOrd="0" presId="urn:microsoft.com/office/officeart/2005/8/layout/lProcess2"/>
    <dgm:cxn modelId="{DA5403BD-55F7-4B90-BF2A-03483088B64B}" type="presOf" srcId="{7A94DC64-5E49-446C-8254-B165DB5AC90F}" destId="{8CEBB48E-F0BD-4804-8A17-09628918C251}" srcOrd="0" destOrd="0" presId="urn:microsoft.com/office/officeart/2005/8/layout/lProcess2"/>
    <dgm:cxn modelId="{5D802ABE-A869-4D5C-8537-9255AFC1F3F9}" type="presOf" srcId="{5A0CEA8F-D0A3-41F7-B695-3880EB05AF21}" destId="{DCEF548A-B7B1-403A-9326-C4E709750BE2}" srcOrd="0" destOrd="0" presId="urn:microsoft.com/office/officeart/2005/8/layout/lProcess2"/>
    <dgm:cxn modelId="{AB6ECEC5-322D-42D4-AC6C-5B7E67E6ABD3}" type="presOf" srcId="{0E1F2ABA-27D8-4E98-AB2B-1329569F1AFE}" destId="{6FA354CD-1ED9-4DE4-90C0-47665BF4D186}" srcOrd="0" destOrd="0" presId="urn:microsoft.com/office/officeart/2005/8/layout/lProcess2"/>
    <dgm:cxn modelId="{C8EE00C8-4227-43B6-836E-83B221DDC4C1}" type="presOf" srcId="{AE1C2F3D-90A2-438A-8AA2-8056117C99C0}" destId="{B4AC0F13-4B14-4219-A55C-09FB42BC26C9}" srcOrd="0" destOrd="0" presId="urn:microsoft.com/office/officeart/2005/8/layout/lProcess2"/>
    <dgm:cxn modelId="{008C7AC8-AB88-4DA1-8258-296B071BA50B}" srcId="{7A94DC64-5E49-446C-8254-B165DB5AC90F}" destId="{AE1C2F3D-90A2-438A-8AA2-8056117C99C0}" srcOrd="2" destOrd="0" parTransId="{24ACF15A-3E75-4164-9727-57585AE8F4FF}" sibTransId="{B3EF4522-712A-4923-BDF5-981EF2AF9B9F}"/>
    <dgm:cxn modelId="{B0AA9ECA-547C-4146-BDFD-E63D9727E070}" srcId="{7A94DC64-5E49-446C-8254-B165DB5AC90F}" destId="{E96033F3-79CD-4712-B3B6-0582F8B3CAA2}" srcOrd="4" destOrd="0" parTransId="{209C449C-82DE-4D8A-9CFA-C52280106477}" sibTransId="{6F2273CC-AB2E-41BD-A3BD-E71BA27B3320}"/>
    <dgm:cxn modelId="{2A296CCB-73E0-4168-AA96-7D9AA1560231}" type="presOf" srcId="{EF455907-D141-4216-9E35-BE3C7563987E}" destId="{2736A135-4946-410B-BA61-5E378E1D7681}" srcOrd="0" destOrd="0" presId="urn:microsoft.com/office/officeart/2005/8/layout/lProcess2"/>
    <dgm:cxn modelId="{89CABEDD-D8F3-415F-A601-DBB09E852222}" srcId="{39182755-A75C-4C4C-BF96-0B60B7B89FC6}" destId="{99F1E5F9-E0D3-457F-A398-450BEF74FC82}" srcOrd="5" destOrd="0" parTransId="{E1F94629-65E2-41CB-8975-8239E429FCCA}" sibTransId="{6FABDCC8-C774-434C-AC61-CE6127E46101}"/>
    <dgm:cxn modelId="{A6580EE8-5D62-4174-A120-9193E7D91CDA}" srcId="{A812FFDF-EF99-44CC-B77C-5DE48916E1AB}" destId="{68EA9F7B-EBEA-4757-838B-BEB9B0816540}" srcOrd="3" destOrd="0" parTransId="{1E6A4B79-F72E-4DBD-9049-C028012B6282}" sibTransId="{BCB03905-A596-4ACE-BE11-EE09CF2562B8}"/>
    <dgm:cxn modelId="{380C2EEC-3DFA-4C89-A7BE-EF4092270F4F}" type="presOf" srcId="{39182755-A75C-4C4C-BF96-0B60B7B89FC6}" destId="{0F6F1F11-C568-4C82-8EBB-663B9FAA47B8}" srcOrd="1" destOrd="0" presId="urn:microsoft.com/office/officeart/2005/8/layout/lProcess2"/>
    <dgm:cxn modelId="{D0CBEEEC-7FFD-456C-9AF1-CDA0EAD0BDF3}" type="presOf" srcId="{A812FFDF-EF99-44CC-B77C-5DE48916E1AB}" destId="{677E1B39-EABD-455D-82C4-6BF59E08E992}" srcOrd="1" destOrd="0" presId="urn:microsoft.com/office/officeart/2005/8/layout/lProcess2"/>
    <dgm:cxn modelId="{BCA809F0-1DE9-4E5E-9F1B-F8DC0713A88A}" srcId="{7A94DC64-5E49-446C-8254-B165DB5AC90F}" destId="{5AED1C7F-3157-4C2D-9A04-3E2584FE650C}" srcOrd="7" destOrd="0" parTransId="{F9C7975A-B8CB-44DA-A7C7-903FBD5C0C6F}" sibTransId="{8A29749B-EE92-4EF7-A407-10AC11A46F5E}"/>
    <dgm:cxn modelId="{28252EF4-F6CB-4E08-A3D9-7A7BDFADE963}" type="presOf" srcId="{E3663236-2BA8-4E40-ACBD-FBDB8A3B3C53}" destId="{F6EEC7C5-9C7D-4D3C-8C8B-5A6812BA4001}" srcOrd="0" destOrd="0" presId="urn:microsoft.com/office/officeart/2005/8/layout/lProcess2"/>
    <dgm:cxn modelId="{4DCF76F9-077C-49E7-8121-B4D1B2C6B338}" srcId="{39182755-A75C-4C4C-BF96-0B60B7B89FC6}" destId="{5A0CEA8F-D0A3-41F7-B695-3880EB05AF21}" srcOrd="3" destOrd="0" parTransId="{E246F2F2-F745-4BB0-B087-83218E7BE639}" sibTransId="{4446FE2A-C3DF-4DE1-97C4-638143E321FF}"/>
    <dgm:cxn modelId="{5F2803FA-EDFA-4207-9450-F14FB8B339F1}" srcId="{39182755-A75C-4C4C-BF96-0B60B7B89FC6}" destId="{E3663236-2BA8-4E40-ACBD-FBDB8A3B3C53}" srcOrd="4" destOrd="0" parTransId="{55373BA8-A657-4BE0-96BA-2660E6E48724}" sibTransId="{64C9FB61-57DA-431B-9701-66980FE7F9CC}"/>
    <dgm:cxn modelId="{9B2113FB-BD66-4C14-B9BB-E926804A1710}" srcId="{39182755-A75C-4C4C-BF96-0B60B7B89FC6}" destId="{D852226E-5A5E-42B0-9788-8B1575AECB90}" srcOrd="2" destOrd="0" parTransId="{BF0F7407-A092-4D6A-AFF6-ABDA1C28739F}" sibTransId="{AF736CD5-97A3-47B3-B2CE-3F88185946B4}"/>
    <dgm:cxn modelId="{6DCE94FF-999A-4212-AD14-CE0F9486ED96}" srcId="{A812FFDF-EF99-44CC-B77C-5DE48916E1AB}" destId="{247E3597-7B8B-4883-9E05-FEB43C67314E}" srcOrd="2" destOrd="0" parTransId="{BB53623E-77E2-4965-A655-4D0541208C88}" sibTransId="{A25C39D7-28FE-4EAF-B41B-81A2022C2F2F}"/>
    <dgm:cxn modelId="{9B5FE736-D85E-49D5-9426-18DF647F48C7}" type="presParOf" srcId="{B4D892DE-3A64-4E9D-A2B0-E7295B437C7C}" destId="{B2FA171D-15FA-4DB8-A9A6-AE0DC921EFE3}" srcOrd="0" destOrd="0" presId="urn:microsoft.com/office/officeart/2005/8/layout/lProcess2"/>
    <dgm:cxn modelId="{027D11A3-0723-4917-9A4E-D3FB1FA7DF3C}" type="presParOf" srcId="{B2FA171D-15FA-4DB8-A9A6-AE0DC921EFE3}" destId="{8CEBB48E-F0BD-4804-8A17-09628918C251}" srcOrd="0" destOrd="0" presId="urn:microsoft.com/office/officeart/2005/8/layout/lProcess2"/>
    <dgm:cxn modelId="{8E97D6DE-FAFB-494F-81F3-B5657A3DBB43}" type="presParOf" srcId="{B2FA171D-15FA-4DB8-A9A6-AE0DC921EFE3}" destId="{E4EC1DDB-66F0-4467-8364-B092F2EE7217}" srcOrd="1" destOrd="0" presId="urn:microsoft.com/office/officeart/2005/8/layout/lProcess2"/>
    <dgm:cxn modelId="{77F15484-0D9A-46C0-A99F-29C481D87037}" type="presParOf" srcId="{B2FA171D-15FA-4DB8-A9A6-AE0DC921EFE3}" destId="{2611FFB8-5610-4894-9888-B87509D8DDBF}" srcOrd="2" destOrd="0" presId="urn:microsoft.com/office/officeart/2005/8/layout/lProcess2"/>
    <dgm:cxn modelId="{48E4B91F-7F31-4810-B616-7B575E3A39A7}" type="presParOf" srcId="{2611FFB8-5610-4894-9888-B87509D8DDBF}" destId="{49C01F3F-7333-4DFC-B736-BF66764D2E4C}" srcOrd="0" destOrd="0" presId="urn:microsoft.com/office/officeart/2005/8/layout/lProcess2"/>
    <dgm:cxn modelId="{B4E8179D-CBB2-4587-9D6D-36DCE005F6E7}" type="presParOf" srcId="{49C01F3F-7333-4DFC-B736-BF66764D2E4C}" destId="{55408106-8A19-4272-8208-0B0A498706A1}" srcOrd="0" destOrd="0" presId="urn:microsoft.com/office/officeart/2005/8/layout/lProcess2"/>
    <dgm:cxn modelId="{C3F5D7F9-289B-41FE-B83A-C5C42F3517C0}" type="presParOf" srcId="{49C01F3F-7333-4DFC-B736-BF66764D2E4C}" destId="{E77CC7BC-4EE0-45BF-8688-5C55B55096DB}" srcOrd="1" destOrd="0" presId="urn:microsoft.com/office/officeart/2005/8/layout/lProcess2"/>
    <dgm:cxn modelId="{498A30FE-0381-4CF5-8611-45D070F39101}" type="presParOf" srcId="{49C01F3F-7333-4DFC-B736-BF66764D2E4C}" destId="{585AFD4A-C69F-4B11-8DC1-975ED3A12723}" srcOrd="2" destOrd="0" presId="urn:microsoft.com/office/officeart/2005/8/layout/lProcess2"/>
    <dgm:cxn modelId="{9071CD4A-6401-4DDB-ADC4-EBB08FF32121}" type="presParOf" srcId="{49C01F3F-7333-4DFC-B736-BF66764D2E4C}" destId="{F7E9BA2F-6186-46E9-A283-000327E838A5}" srcOrd="3" destOrd="0" presId="urn:microsoft.com/office/officeart/2005/8/layout/lProcess2"/>
    <dgm:cxn modelId="{F107074A-35AD-41F4-B8DE-5656D7008D91}" type="presParOf" srcId="{49C01F3F-7333-4DFC-B736-BF66764D2E4C}" destId="{B4AC0F13-4B14-4219-A55C-09FB42BC26C9}" srcOrd="4" destOrd="0" presId="urn:microsoft.com/office/officeart/2005/8/layout/lProcess2"/>
    <dgm:cxn modelId="{29F85131-011A-46D1-9478-63F644966D76}" type="presParOf" srcId="{49C01F3F-7333-4DFC-B736-BF66764D2E4C}" destId="{9CD195BD-3AF1-41EC-B4E8-B4338D6E5AA2}" srcOrd="5" destOrd="0" presId="urn:microsoft.com/office/officeart/2005/8/layout/lProcess2"/>
    <dgm:cxn modelId="{7604858E-5422-4F3A-AA31-DF854A098F52}" type="presParOf" srcId="{49C01F3F-7333-4DFC-B736-BF66764D2E4C}" destId="{6FA354CD-1ED9-4DE4-90C0-47665BF4D186}" srcOrd="6" destOrd="0" presId="urn:microsoft.com/office/officeart/2005/8/layout/lProcess2"/>
    <dgm:cxn modelId="{F2539703-5F4E-43CE-B843-2D24BD0F504C}" type="presParOf" srcId="{49C01F3F-7333-4DFC-B736-BF66764D2E4C}" destId="{67D12DBB-86B6-4E47-8A45-4226C0D6EBE5}" srcOrd="7" destOrd="0" presId="urn:microsoft.com/office/officeart/2005/8/layout/lProcess2"/>
    <dgm:cxn modelId="{410C074F-946F-45D6-A33D-B1A662645660}" type="presParOf" srcId="{49C01F3F-7333-4DFC-B736-BF66764D2E4C}" destId="{80FD804E-7B49-42B0-819C-8E9569A5D2A0}" srcOrd="8" destOrd="0" presId="urn:microsoft.com/office/officeart/2005/8/layout/lProcess2"/>
    <dgm:cxn modelId="{BCDB8B23-5C38-4A85-86F3-0C2BF46EE03A}" type="presParOf" srcId="{49C01F3F-7333-4DFC-B736-BF66764D2E4C}" destId="{026E3477-33A6-44EB-BBF5-63CD796705E7}" srcOrd="9" destOrd="0" presId="urn:microsoft.com/office/officeart/2005/8/layout/lProcess2"/>
    <dgm:cxn modelId="{B7AD6A3B-5222-4D70-8046-5D70E362C982}" type="presParOf" srcId="{49C01F3F-7333-4DFC-B736-BF66764D2E4C}" destId="{F437A038-4925-431F-919D-E3D5C91D6702}" srcOrd="10" destOrd="0" presId="urn:microsoft.com/office/officeart/2005/8/layout/lProcess2"/>
    <dgm:cxn modelId="{802B8B71-E71D-478C-9440-AEC2836B4190}" type="presParOf" srcId="{49C01F3F-7333-4DFC-B736-BF66764D2E4C}" destId="{AA59180A-A2A9-48E7-A108-05C11B4FA37D}" srcOrd="11" destOrd="0" presId="urn:microsoft.com/office/officeart/2005/8/layout/lProcess2"/>
    <dgm:cxn modelId="{0FFCA9BB-F749-402F-97EE-84D231B99763}" type="presParOf" srcId="{49C01F3F-7333-4DFC-B736-BF66764D2E4C}" destId="{3DE375E4-AD39-4C15-BB57-6DEAAB0A5AB1}" srcOrd="12" destOrd="0" presId="urn:microsoft.com/office/officeart/2005/8/layout/lProcess2"/>
    <dgm:cxn modelId="{B29AF69C-2603-475F-94D0-3360C507149E}" type="presParOf" srcId="{49C01F3F-7333-4DFC-B736-BF66764D2E4C}" destId="{51811B72-EFA5-4784-A150-B62C6E6C9340}" srcOrd="13" destOrd="0" presId="urn:microsoft.com/office/officeart/2005/8/layout/lProcess2"/>
    <dgm:cxn modelId="{5A8610FC-4524-4A7D-9ACC-96C2B21C5FAB}" type="presParOf" srcId="{49C01F3F-7333-4DFC-B736-BF66764D2E4C}" destId="{55B92163-305E-4D3B-A63B-E4501D2918B4}" srcOrd="14" destOrd="0" presId="urn:microsoft.com/office/officeart/2005/8/layout/lProcess2"/>
    <dgm:cxn modelId="{8EE85C3A-1533-49C0-AC88-70A4C028D6F6}" type="presParOf" srcId="{49C01F3F-7333-4DFC-B736-BF66764D2E4C}" destId="{29DB248F-1E6F-4939-AE76-DD07A067E10C}" srcOrd="15" destOrd="0" presId="urn:microsoft.com/office/officeart/2005/8/layout/lProcess2"/>
    <dgm:cxn modelId="{9ECEDB4F-F0C8-4D61-A933-08D8ECE6B858}" type="presParOf" srcId="{49C01F3F-7333-4DFC-B736-BF66764D2E4C}" destId="{DBCD14AC-A94E-4CAD-929A-E20601DF75B8}" srcOrd="16" destOrd="0" presId="urn:microsoft.com/office/officeart/2005/8/layout/lProcess2"/>
    <dgm:cxn modelId="{5393A9C7-0ABD-455F-AAD2-559B735DD0A6}" type="presParOf" srcId="{B4D892DE-3A64-4E9D-A2B0-E7295B437C7C}" destId="{7DE47AD7-4009-478D-BDD1-E11EC66888D6}" srcOrd="1" destOrd="0" presId="urn:microsoft.com/office/officeart/2005/8/layout/lProcess2"/>
    <dgm:cxn modelId="{D2E402AB-5E84-4148-88AC-4341F85BAAB7}" type="presParOf" srcId="{B4D892DE-3A64-4E9D-A2B0-E7295B437C7C}" destId="{14598E51-770B-45EC-B1FA-1516B346EAEC}" srcOrd="2" destOrd="0" presId="urn:microsoft.com/office/officeart/2005/8/layout/lProcess2"/>
    <dgm:cxn modelId="{C18F9A6F-470E-45EA-9D04-977A6DFFDA5F}" type="presParOf" srcId="{14598E51-770B-45EC-B1FA-1516B346EAEC}" destId="{D839301F-1E1F-440A-A556-E5DC53528C4F}" srcOrd="0" destOrd="0" presId="urn:microsoft.com/office/officeart/2005/8/layout/lProcess2"/>
    <dgm:cxn modelId="{A2AED40C-EB29-464F-89F9-89E887ED4484}" type="presParOf" srcId="{14598E51-770B-45EC-B1FA-1516B346EAEC}" destId="{0F6F1F11-C568-4C82-8EBB-663B9FAA47B8}" srcOrd="1" destOrd="0" presId="urn:microsoft.com/office/officeart/2005/8/layout/lProcess2"/>
    <dgm:cxn modelId="{450954C4-76BC-4E95-BDBD-0EA5BFADB648}" type="presParOf" srcId="{14598E51-770B-45EC-B1FA-1516B346EAEC}" destId="{29783B01-4B9B-42FD-88A9-4CEDE5AFAFD2}" srcOrd="2" destOrd="0" presId="urn:microsoft.com/office/officeart/2005/8/layout/lProcess2"/>
    <dgm:cxn modelId="{798C82A5-89AF-4516-B003-3AED06768A04}" type="presParOf" srcId="{29783B01-4B9B-42FD-88A9-4CEDE5AFAFD2}" destId="{409CB625-6E07-4572-81F1-22B181F4E73A}" srcOrd="0" destOrd="0" presId="urn:microsoft.com/office/officeart/2005/8/layout/lProcess2"/>
    <dgm:cxn modelId="{07AFC1FE-ACFE-4AF3-8763-F5FF54B64CB5}" type="presParOf" srcId="{409CB625-6E07-4572-81F1-22B181F4E73A}" destId="{2736A135-4946-410B-BA61-5E378E1D7681}" srcOrd="0" destOrd="0" presId="urn:microsoft.com/office/officeart/2005/8/layout/lProcess2"/>
    <dgm:cxn modelId="{855CDFB0-278A-43CF-B2B0-E3B0A386B28C}" type="presParOf" srcId="{409CB625-6E07-4572-81F1-22B181F4E73A}" destId="{753F5C74-BAC0-465C-974B-04C8F246D2C2}" srcOrd="1" destOrd="0" presId="urn:microsoft.com/office/officeart/2005/8/layout/lProcess2"/>
    <dgm:cxn modelId="{BF8E1DC3-BAA6-42BC-B2D9-CF8A9FBCCB1F}" type="presParOf" srcId="{409CB625-6E07-4572-81F1-22B181F4E73A}" destId="{8D5ED645-A488-4540-A1E5-537120EC7CFB}" srcOrd="2" destOrd="0" presId="urn:microsoft.com/office/officeart/2005/8/layout/lProcess2"/>
    <dgm:cxn modelId="{F983C291-BAAF-485F-B656-E0AC603C7E31}" type="presParOf" srcId="{409CB625-6E07-4572-81F1-22B181F4E73A}" destId="{5E7C9FD9-D071-4C3E-BDD2-A0D9C01BFB17}" srcOrd="3" destOrd="0" presId="urn:microsoft.com/office/officeart/2005/8/layout/lProcess2"/>
    <dgm:cxn modelId="{AE64DE0C-91D4-4936-A1EF-18F77E6876DD}" type="presParOf" srcId="{409CB625-6E07-4572-81F1-22B181F4E73A}" destId="{9CE5D933-9C97-49AB-95F3-680C2DD56D20}" srcOrd="4" destOrd="0" presId="urn:microsoft.com/office/officeart/2005/8/layout/lProcess2"/>
    <dgm:cxn modelId="{6067D49F-502E-4DF2-B15F-8EEE04AF8946}" type="presParOf" srcId="{409CB625-6E07-4572-81F1-22B181F4E73A}" destId="{36AC74AC-187B-4343-A7FA-49AAA37F425F}" srcOrd="5" destOrd="0" presId="urn:microsoft.com/office/officeart/2005/8/layout/lProcess2"/>
    <dgm:cxn modelId="{DF0337D0-F8A2-44C5-AE6D-94DBB6FA183C}" type="presParOf" srcId="{409CB625-6E07-4572-81F1-22B181F4E73A}" destId="{DCEF548A-B7B1-403A-9326-C4E709750BE2}" srcOrd="6" destOrd="0" presId="urn:microsoft.com/office/officeart/2005/8/layout/lProcess2"/>
    <dgm:cxn modelId="{75F74F55-0EFE-453B-95A0-C003ABECEBBF}" type="presParOf" srcId="{409CB625-6E07-4572-81F1-22B181F4E73A}" destId="{53C3B4C1-B3AA-4E74-8338-8AE0CFB2EBF2}" srcOrd="7" destOrd="0" presId="urn:microsoft.com/office/officeart/2005/8/layout/lProcess2"/>
    <dgm:cxn modelId="{B4508C9C-E23E-42AD-957E-C33ECC3860FD}" type="presParOf" srcId="{409CB625-6E07-4572-81F1-22B181F4E73A}" destId="{F6EEC7C5-9C7D-4D3C-8C8B-5A6812BA4001}" srcOrd="8" destOrd="0" presId="urn:microsoft.com/office/officeart/2005/8/layout/lProcess2"/>
    <dgm:cxn modelId="{95167CF9-9EE8-498F-9B66-AE3FDAFB0583}" type="presParOf" srcId="{409CB625-6E07-4572-81F1-22B181F4E73A}" destId="{C6AA0C38-2332-42C8-898F-6D3D970A8C88}" srcOrd="9" destOrd="0" presId="urn:microsoft.com/office/officeart/2005/8/layout/lProcess2"/>
    <dgm:cxn modelId="{386E5370-9604-4CD5-B704-2A273E85FE8E}" type="presParOf" srcId="{409CB625-6E07-4572-81F1-22B181F4E73A}" destId="{94AAC222-B676-40FD-BBC8-028357199F6C}" srcOrd="10" destOrd="0" presId="urn:microsoft.com/office/officeart/2005/8/layout/lProcess2"/>
    <dgm:cxn modelId="{EC0EA7AB-1FC1-4EB1-901A-470D5BD9C4F9}" type="presParOf" srcId="{B4D892DE-3A64-4E9D-A2B0-E7295B437C7C}" destId="{8F30FE84-3FED-4C32-9253-5EAF43D8BF4A}" srcOrd="3" destOrd="0" presId="urn:microsoft.com/office/officeart/2005/8/layout/lProcess2"/>
    <dgm:cxn modelId="{6CCBF6DD-C86C-45B3-951B-BF597CBEE56F}" type="presParOf" srcId="{B4D892DE-3A64-4E9D-A2B0-E7295B437C7C}" destId="{EDABFBFD-36EF-4B3C-BD8B-B0CB4C04DF55}" srcOrd="4" destOrd="0" presId="urn:microsoft.com/office/officeart/2005/8/layout/lProcess2"/>
    <dgm:cxn modelId="{F40886CF-8819-4852-BEDF-C1D5A000E35A}" type="presParOf" srcId="{EDABFBFD-36EF-4B3C-BD8B-B0CB4C04DF55}" destId="{1ABAA693-5746-40C9-B6F1-498FCAE5D38E}" srcOrd="0" destOrd="0" presId="urn:microsoft.com/office/officeart/2005/8/layout/lProcess2"/>
    <dgm:cxn modelId="{A087C2CF-4AC9-4C8A-A96A-D09B4CB72032}" type="presParOf" srcId="{EDABFBFD-36EF-4B3C-BD8B-B0CB4C04DF55}" destId="{677E1B39-EABD-455D-82C4-6BF59E08E992}" srcOrd="1" destOrd="0" presId="urn:microsoft.com/office/officeart/2005/8/layout/lProcess2"/>
    <dgm:cxn modelId="{B2A818BF-FDA1-42BD-9EF4-D65718F7151D}" type="presParOf" srcId="{EDABFBFD-36EF-4B3C-BD8B-B0CB4C04DF55}" destId="{13A82998-0309-4C21-87C1-6AAF264FE0D7}" srcOrd="2" destOrd="0" presId="urn:microsoft.com/office/officeart/2005/8/layout/lProcess2"/>
    <dgm:cxn modelId="{E5B05514-52DC-45B8-8126-85666E6CD871}" type="presParOf" srcId="{13A82998-0309-4C21-87C1-6AAF264FE0D7}" destId="{E068D2D3-2B32-4AA0-8D6C-65AF222FC206}" srcOrd="0" destOrd="0" presId="urn:microsoft.com/office/officeart/2005/8/layout/lProcess2"/>
    <dgm:cxn modelId="{CF0034C1-F481-4474-AAF6-955506CA9A19}" type="presParOf" srcId="{E068D2D3-2B32-4AA0-8D6C-65AF222FC206}" destId="{15715923-956C-449F-988C-903560982D20}" srcOrd="0" destOrd="0" presId="urn:microsoft.com/office/officeart/2005/8/layout/lProcess2"/>
    <dgm:cxn modelId="{A9F70E39-8879-4D7A-8068-2D2094E5DA4F}" type="presParOf" srcId="{E068D2D3-2B32-4AA0-8D6C-65AF222FC206}" destId="{3530DE60-054D-4480-9DC4-11493C66E6C6}" srcOrd="1" destOrd="0" presId="urn:microsoft.com/office/officeart/2005/8/layout/lProcess2"/>
    <dgm:cxn modelId="{7B69F743-01E6-45F3-ABBA-0E519166F912}" type="presParOf" srcId="{E068D2D3-2B32-4AA0-8D6C-65AF222FC206}" destId="{D6F3B341-B817-4306-9E5B-9E65CEFD8787}" srcOrd="2" destOrd="0" presId="urn:microsoft.com/office/officeart/2005/8/layout/lProcess2"/>
    <dgm:cxn modelId="{3B5C51EE-CA22-42DE-92D8-DE686BF099D9}" type="presParOf" srcId="{E068D2D3-2B32-4AA0-8D6C-65AF222FC206}" destId="{C1EB0C5E-388A-4CEE-B544-BBC2170ACA21}" srcOrd="3" destOrd="0" presId="urn:microsoft.com/office/officeart/2005/8/layout/lProcess2"/>
    <dgm:cxn modelId="{9352A235-4634-4E0A-BBEB-0B3774BB7CF8}" type="presParOf" srcId="{E068D2D3-2B32-4AA0-8D6C-65AF222FC206}" destId="{6B0E1839-CDE5-4FC5-9676-7D5EC13DF6DF}" srcOrd="4" destOrd="0" presId="urn:microsoft.com/office/officeart/2005/8/layout/lProcess2"/>
    <dgm:cxn modelId="{AFF4EFAE-1C6A-4835-94D6-05B73927977C}" type="presParOf" srcId="{E068D2D3-2B32-4AA0-8D6C-65AF222FC206}" destId="{BCD26999-3E37-47F0-8C8C-B2CFEC057788}" srcOrd="5" destOrd="0" presId="urn:microsoft.com/office/officeart/2005/8/layout/lProcess2"/>
    <dgm:cxn modelId="{AF2D8E43-E9F8-4DF8-B055-EE6EB06B630E}" type="presParOf" srcId="{E068D2D3-2B32-4AA0-8D6C-65AF222FC206}" destId="{1683F232-EBB7-4326-93D6-BBBBDB8999F7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1B1CE41-BDB3-4AA3-9BE1-C84C7292423C}" type="doc">
      <dgm:prSet loTypeId="urn:microsoft.com/office/officeart/2009/3/layout/HorizontalOrganizationChart" loCatId="hierarchy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ADC5CCD1-AAEB-4B02-87DB-F92000C1175D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cs-CZ" sz="1400" dirty="0">
              <a:solidFill>
                <a:schemeClr val="tx1"/>
              </a:solidFill>
            </a:rPr>
            <a:t>Kvalitativní</a:t>
          </a:r>
          <a:r>
            <a:rPr lang="cs-CZ" sz="1600" dirty="0">
              <a:solidFill>
                <a:schemeClr val="tx1"/>
              </a:solidFill>
            </a:rPr>
            <a:t> </a:t>
          </a:r>
          <a:r>
            <a:rPr lang="cs-CZ" sz="1400" dirty="0">
              <a:solidFill>
                <a:schemeClr val="tx1"/>
              </a:solidFill>
            </a:rPr>
            <a:t>výzkum</a:t>
          </a:r>
          <a:endParaRPr lang="cs-CZ" sz="1600" dirty="0">
            <a:solidFill>
              <a:schemeClr val="tx1"/>
            </a:solidFill>
          </a:endParaRPr>
        </a:p>
      </dgm:t>
    </dgm:pt>
    <dgm:pt modelId="{9F9E043C-3E78-4665-99E2-DE157F9FB95B}" type="parTrans" cxnId="{66ADC61B-5A07-452A-9C02-0B93A0993D72}">
      <dgm:prSet/>
      <dgm:spPr/>
      <dgm:t>
        <a:bodyPr/>
        <a:lstStyle/>
        <a:p>
          <a:endParaRPr lang="cs-CZ" sz="4000"/>
        </a:p>
      </dgm:t>
    </dgm:pt>
    <dgm:pt modelId="{7D1E7BB5-47DF-463A-B75D-F6CDACD04DE8}" type="sibTrans" cxnId="{66ADC61B-5A07-452A-9C02-0B93A0993D72}">
      <dgm:prSet/>
      <dgm:spPr/>
      <dgm:t>
        <a:bodyPr/>
        <a:lstStyle/>
        <a:p>
          <a:endParaRPr lang="cs-CZ" sz="4000"/>
        </a:p>
      </dgm:t>
    </dgm:pt>
    <dgm:pt modelId="{52B97BF0-80D2-4BFE-80C9-A091BE4D173C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cs-CZ" sz="1400" dirty="0"/>
            <a:t>Primární výzkum </a:t>
          </a:r>
        </a:p>
        <a:p>
          <a:pPr>
            <a:spcAft>
              <a:spcPts val="0"/>
            </a:spcAft>
          </a:pPr>
          <a:r>
            <a:rPr lang="cs-CZ" sz="1400" dirty="0"/>
            <a:t>(sběr a hodnocení dat)</a:t>
          </a:r>
        </a:p>
      </dgm:t>
    </dgm:pt>
    <dgm:pt modelId="{A9B155AD-5F1D-4E8F-8F47-0FB845630272}" type="parTrans" cxnId="{4FD3224C-1A23-4630-B806-5652A9ECF7F4}">
      <dgm:prSet/>
      <dgm:spPr/>
      <dgm:t>
        <a:bodyPr/>
        <a:lstStyle/>
        <a:p>
          <a:endParaRPr lang="cs-CZ"/>
        </a:p>
      </dgm:t>
    </dgm:pt>
    <dgm:pt modelId="{779E3819-B5C5-48B4-A9AC-27D19539CD4F}" type="sibTrans" cxnId="{4FD3224C-1A23-4630-B806-5652A9ECF7F4}">
      <dgm:prSet/>
      <dgm:spPr/>
      <dgm:t>
        <a:bodyPr/>
        <a:lstStyle/>
        <a:p>
          <a:endParaRPr lang="cs-CZ"/>
        </a:p>
      </dgm:t>
    </dgm:pt>
    <dgm:pt modelId="{FD3D4548-0CA9-45EB-A91B-EB9A981D1BB9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ln>
          <a:noFill/>
        </a:ln>
      </dgm:spPr>
      <dgm:t>
        <a:bodyPr/>
        <a:lstStyle/>
        <a:p>
          <a:pPr marL="72000" algn="l"/>
          <a:r>
            <a:rPr lang="cs-CZ" sz="3600" b="1" dirty="0">
              <a:solidFill>
                <a:schemeClr val="accent1"/>
              </a:solidFill>
              <a:latin typeface="+mj-lt"/>
            </a:rPr>
            <a:t>Hodnocení kvality veřejné správy </a:t>
          </a:r>
          <a:endParaRPr lang="cs-CZ" sz="3600" b="0" dirty="0">
            <a:solidFill>
              <a:schemeClr val="accent1"/>
            </a:solidFill>
            <a:latin typeface="+mj-lt"/>
          </a:endParaRPr>
        </a:p>
      </dgm:t>
    </dgm:pt>
    <dgm:pt modelId="{0196D127-9967-4677-B598-91D9FFBD1013}" type="parTrans" cxnId="{7284BD3B-ED7A-448E-A658-96A103B4EE3A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/>
        </a:p>
      </dgm:t>
    </dgm:pt>
    <dgm:pt modelId="{60F958E5-6CEC-44C5-A921-C3B57B128531}" type="sibTrans" cxnId="{7284BD3B-ED7A-448E-A658-96A103B4EE3A}">
      <dgm:prSet/>
      <dgm:spPr/>
      <dgm:t>
        <a:bodyPr/>
        <a:lstStyle/>
        <a:p>
          <a:endParaRPr lang="cs-CZ"/>
        </a:p>
      </dgm:t>
    </dgm:pt>
    <dgm:pt modelId="{5E6AD6B3-B40F-4742-907A-FC4FFD60A698}" type="pres">
      <dgm:prSet presAssocID="{91B1CE41-BDB3-4AA3-9BE1-C84C7292423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3B8A02-D77A-4086-84AD-8BB54D18E1A9}" type="pres">
      <dgm:prSet presAssocID="{52B97BF0-80D2-4BFE-80C9-A091BE4D173C}" presName="hierRoot1" presStyleCnt="0">
        <dgm:presLayoutVars>
          <dgm:hierBranch val="init"/>
        </dgm:presLayoutVars>
      </dgm:prSet>
      <dgm:spPr/>
    </dgm:pt>
    <dgm:pt modelId="{6F912647-3CB3-4E8B-A67F-8A27D815C914}" type="pres">
      <dgm:prSet presAssocID="{52B97BF0-80D2-4BFE-80C9-A091BE4D173C}" presName="rootComposite1" presStyleCnt="0"/>
      <dgm:spPr/>
    </dgm:pt>
    <dgm:pt modelId="{97A62BF0-1A55-43BB-94CF-580A3755FBD9}" type="pres">
      <dgm:prSet presAssocID="{52B97BF0-80D2-4BFE-80C9-A091BE4D173C}" presName="rootText1" presStyleLbl="node0" presStyleIdx="0" presStyleCnt="1" custScaleX="272653" custScaleY="223486" custLinFactX="-13513" custLinFactNeighborX="-100000">
        <dgm:presLayoutVars>
          <dgm:chPref val="3"/>
        </dgm:presLayoutVars>
      </dgm:prSet>
      <dgm:spPr/>
    </dgm:pt>
    <dgm:pt modelId="{854F3DE2-1C1D-4154-ACE8-7C33A6E4D895}" type="pres">
      <dgm:prSet presAssocID="{52B97BF0-80D2-4BFE-80C9-A091BE4D173C}" presName="rootConnector1" presStyleLbl="node1" presStyleIdx="0" presStyleCnt="0"/>
      <dgm:spPr/>
    </dgm:pt>
    <dgm:pt modelId="{EC774E88-3DAC-4DF9-8939-03FC7ED54105}" type="pres">
      <dgm:prSet presAssocID="{52B97BF0-80D2-4BFE-80C9-A091BE4D173C}" presName="hierChild2" presStyleCnt="0"/>
      <dgm:spPr/>
    </dgm:pt>
    <dgm:pt modelId="{B9534F76-9652-40EC-8475-A79F1F55BFF0}" type="pres">
      <dgm:prSet presAssocID="{9F9E043C-3E78-4665-99E2-DE157F9FB95B}" presName="Name64" presStyleLbl="parChTrans1D2" presStyleIdx="0" presStyleCnt="1"/>
      <dgm:spPr/>
    </dgm:pt>
    <dgm:pt modelId="{341DF17E-FE5C-4E60-8F35-0413868B78B8}" type="pres">
      <dgm:prSet presAssocID="{ADC5CCD1-AAEB-4B02-87DB-F92000C1175D}" presName="hierRoot2" presStyleCnt="0">
        <dgm:presLayoutVars>
          <dgm:hierBranch val="init"/>
        </dgm:presLayoutVars>
      </dgm:prSet>
      <dgm:spPr/>
    </dgm:pt>
    <dgm:pt modelId="{45D88253-A1D3-4D75-9A2C-6D88ABD47180}" type="pres">
      <dgm:prSet presAssocID="{ADC5CCD1-AAEB-4B02-87DB-F92000C1175D}" presName="rootComposite" presStyleCnt="0"/>
      <dgm:spPr/>
    </dgm:pt>
    <dgm:pt modelId="{AA19AE56-D189-4A87-9BEF-2960A654CE39}" type="pres">
      <dgm:prSet presAssocID="{ADC5CCD1-AAEB-4B02-87DB-F92000C1175D}" presName="rootText" presStyleLbl="node2" presStyleIdx="0" presStyleCnt="1" custScaleX="286623" custScaleY="223486" custLinFactNeighborX="124">
        <dgm:presLayoutVars>
          <dgm:chPref val="3"/>
        </dgm:presLayoutVars>
      </dgm:prSet>
      <dgm:spPr/>
    </dgm:pt>
    <dgm:pt modelId="{CB11DEC9-7116-4AC3-8C23-A6160B26AC3C}" type="pres">
      <dgm:prSet presAssocID="{ADC5CCD1-AAEB-4B02-87DB-F92000C1175D}" presName="rootConnector" presStyleLbl="node2" presStyleIdx="0" presStyleCnt="1"/>
      <dgm:spPr/>
    </dgm:pt>
    <dgm:pt modelId="{DF799B80-4D6C-4FB7-93F4-7952B7E36705}" type="pres">
      <dgm:prSet presAssocID="{ADC5CCD1-AAEB-4B02-87DB-F92000C1175D}" presName="hierChild4" presStyleCnt="0"/>
      <dgm:spPr/>
    </dgm:pt>
    <dgm:pt modelId="{D5F0F6EA-8980-4AC5-B748-613A19FE5BFC}" type="pres">
      <dgm:prSet presAssocID="{0196D127-9967-4677-B598-91D9FFBD1013}" presName="Name64" presStyleLbl="parChTrans1D3" presStyleIdx="0" presStyleCnt="1"/>
      <dgm:spPr/>
    </dgm:pt>
    <dgm:pt modelId="{546CAAA6-552D-47C5-94C0-535D8B812819}" type="pres">
      <dgm:prSet presAssocID="{FD3D4548-0CA9-45EB-A91B-EB9A981D1BB9}" presName="hierRoot2" presStyleCnt="0">
        <dgm:presLayoutVars>
          <dgm:hierBranch val="init"/>
        </dgm:presLayoutVars>
      </dgm:prSet>
      <dgm:spPr/>
    </dgm:pt>
    <dgm:pt modelId="{3C693B02-562B-4C3D-82D4-9D6D26642FE6}" type="pres">
      <dgm:prSet presAssocID="{FD3D4548-0CA9-45EB-A91B-EB9A981D1BB9}" presName="rootComposite" presStyleCnt="0"/>
      <dgm:spPr/>
    </dgm:pt>
    <dgm:pt modelId="{2B4838DC-A11D-4382-907F-B906389CAC87}" type="pres">
      <dgm:prSet presAssocID="{FD3D4548-0CA9-45EB-A91B-EB9A981D1BB9}" presName="rootText" presStyleLbl="node3" presStyleIdx="0" presStyleCnt="1" custScaleX="1184753" custLinFactNeighborX="17119">
        <dgm:presLayoutVars>
          <dgm:chPref val="3"/>
        </dgm:presLayoutVars>
      </dgm:prSet>
      <dgm:spPr/>
    </dgm:pt>
    <dgm:pt modelId="{F67D5177-C5C5-454B-9F70-30B7DD5E74D2}" type="pres">
      <dgm:prSet presAssocID="{FD3D4548-0CA9-45EB-A91B-EB9A981D1BB9}" presName="rootConnector" presStyleLbl="node3" presStyleIdx="0" presStyleCnt="1"/>
      <dgm:spPr/>
    </dgm:pt>
    <dgm:pt modelId="{AD9BFF4C-CCB1-40DF-BD7F-5A320F4F8ADC}" type="pres">
      <dgm:prSet presAssocID="{FD3D4548-0CA9-45EB-A91B-EB9A981D1BB9}" presName="hierChild4" presStyleCnt="0"/>
      <dgm:spPr/>
    </dgm:pt>
    <dgm:pt modelId="{7A1C095A-71ED-48CE-A5AA-87CCAF306103}" type="pres">
      <dgm:prSet presAssocID="{FD3D4548-0CA9-45EB-A91B-EB9A981D1BB9}" presName="hierChild5" presStyleCnt="0"/>
      <dgm:spPr/>
    </dgm:pt>
    <dgm:pt modelId="{752EB9DA-3886-41DE-BDAA-FF21E7931A46}" type="pres">
      <dgm:prSet presAssocID="{ADC5CCD1-AAEB-4B02-87DB-F92000C1175D}" presName="hierChild5" presStyleCnt="0"/>
      <dgm:spPr/>
    </dgm:pt>
    <dgm:pt modelId="{01295015-8A81-43A0-B602-01494BF83844}" type="pres">
      <dgm:prSet presAssocID="{52B97BF0-80D2-4BFE-80C9-A091BE4D173C}" presName="hierChild3" presStyleCnt="0"/>
      <dgm:spPr/>
    </dgm:pt>
  </dgm:ptLst>
  <dgm:cxnLst>
    <dgm:cxn modelId="{66ADC61B-5A07-452A-9C02-0B93A0993D72}" srcId="{52B97BF0-80D2-4BFE-80C9-A091BE4D173C}" destId="{ADC5CCD1-AAEB-4B02-87DB-F92000C1175D}" srcOrd="0" destOrd="0" parTransId="{9F9E043C-3E78-4665-99E2-DE157F9FB95B}" sibTransId="{7D1E7BB5-47DF-463A-B75D-F6CDACD04DE8}"/>
    <dgm:cxn modelId="{B87A1521-D7BA-4388-A291-1B4A71D126C1}" type="presOf" srcId="{ADC5CCD1-AAEB-4B02-87DB-F92000C1175D}" destId="{CB11DEC9-7116-4AC3-8C23-A6160B26AC3C}" srcOrd="1" destOrd="0" presId="urn:microsoft.com/office/officeart/2009/3/layout/HorizontalOrganizationChart"/>
    <dgm:cxn modelId="{152FD622-6829-42F2-A604-CD7B8D65BB82}" type="presOf" srcId="{91B1CE41-BDB3-4AA3-9BE1-C84C7292423C}" destId="{5E6AD6B3-B40F-4742-907A-FC4FFD60A698}" srcOrd="0" destOrd="0" presId="urn:microsoft.com/office/officeart/2009/3/layout/HorizontalOrganizationChart"/>
    <dgm:cxn modelId="{67FBDF2C-01BA-4A13-A0B3-3E8BA7F023C1}" type="presOf" srcId="{52B97BF0-80D2-4BFE-80C9-A091BE4D173C}" destId="{97A62BF0-1A55-43BB-94CF-580A3755FBD9}" srcOrd="0" destOrd="0" presId="urn:microsoft.com/office/officeart/2009/3/layout/HorizontalOrganizationChart"/>
    <dgm:cxn modelId="{546F4C2E-5415-4A5B-95D0-598FE5CDC660}" type="presOf" srcId="{9F9E043C-3E78-4665-99E2-DE157F9FB95B}" destId="{B9534F76-9652-40EC-8475-A79F1F55BFF0}" srcOrd="0" destOrd="0" presId="urn:microsoft.com/office/officeart/2009/3/layout/HorizontalOrganizationChart"/>
    <dgm:cxn modelId="{47979738-774C-4223-AB18-A8126346DE3F}" type="presOf" srcId="{FD3D4548-0CA9-45EB-A91B-EB9A981D1BB9}" destId="{2B4838DC-A11D-4382-907F-B906389CAC87}" srcOrd="0" destOrd="0" presId="urn:microsoft.com/office/officeart/2009/3/layout/HorizontalOrganizationChart"/>
    <dgm:cxn modelId="{7284BD3B-ED7A-448E-A658-96A103B4EE3A}" srcId="{ADC5CCD1-AAEB-4B02-87DB-F92000C1175D}" destId="{FD3D4548-0CA9-45EB-A91B-EB9A981D1BB9}" srcOrd="0" destOrd="0" parTransId="{0196D127-9967-4677-B598-91D9FFBD1013}" sibTransId="{60F958E5-6CEC-44C5-A921-C3B57B128531}"/>
    <dgm:cxn modelId="{6C95EE3E-C423-4462-ADB9-F5445FA90DBA}" type="presOf" srcId="{52B97BF0-80D2-4BFE-80C9-A091BE4D173C}" destId="{854F3DE2-1C1D-4154-ACE8-7C33A6E4D895}" srcOrd="1" destOrd="0" presId="urn:microsoft.com/office/officeart/2009/3/layout/HorizontalOrganizationChart"/>
    <dgm:cxn modelId="{4FD3224C-1A23-4630-B806-5652A9ECF7F4}" srcId="{91B1CE41-BDB3-4AA3-9BE1-C84C7292423C}" destId="{52B97BF0-80D2-4BFE-80C9-A091BE4D173C}" srcOrd="0" destOrd="0" parTransId="{A9B155AD-5F1D-4E8F-8F47-0FB845630272}" sibTransId="{779E3819-B5C5-48B4-A9AC-27D19539CD4F}"/>
    <dgm:cxn modelId="{891CEFAF-4734-4E7C-9383-48C0185F579A}" type="presOf" srcId="{ADC5CCD1-AAEB-4B02-87DB-F92000C1175D}" destId="{AA19AE56-D189-4A87-9BEF-2960A654CE39}" srcOrd="0" destOrd="0" presId="urn:microsoft.com/office/officeart/2009/3/layout/HorizontalOrganizationChart"/>
    <dgm:cxn modelId="{D70B75CA-76E3-4A76-B9EB-ABF658E04289}" type="presOf" srcId="{FD3D4548-0CA9-45EB-A91B-EB9A981D1BB9}" destId="{F67D5177-C5C5-454B-9F70-30B7DD5E74D2}" srcOrd="1" destOrd="0" presId="urn:microsoft.com/office/officeart/2009/3/layout/HorizontalOrganizationChart"/>
    <dgm:cxn modelId="{F62394E8-7161-4280-B81A-3AA5A06ED9C0}" type="presOf" srcId="{0196D127-9967-4677-B598-91D9FFBD1013}" destId="{D5F0F6EA-8980-4AC5-B748-613A19FE5BFC}" srcOrd="0" destOrd="0" presId="urn:microsoft.com/office/officeart/2009/3/layout/HorizontalOrganizationChart"/>
    <dgm:cxn modelId="{B68876DB-EB5B-4998-824D-AE50153AD5E1}" type="presParOf" srcId="{5E6AD6B3-B40F-4742-907A-FC4FFD60A698}" destId="{6E3B8A02-D77A-4086-84AD-8BB54D18E1A9}" srcOrd="0" destOrd="0" presId="urn:microsoft.com/office/officeart/2009/3/layout/HorizontalOrganizationChart"/>
    <dgm:cxn modelId="{29E7E861-2A61-42C1-A0B3-2BEFC7F81B43}" type="presParOf" srcId="{6E3B8A02-D77A-4086-84AD-8BB54D18E1A9}" destId="{6F912647-3CB3-4E8B-A67F-8A27D815C914}" srcOrd="0" destOrd="0" presId="urn:microsoft.com/office/officeart/2009/3/layout/HorizontalOrganizationChart"/>
    <dgm:cxn modelId="{655420F1-0D93-4E54-8E4A-FCE3BC6DB0D3}" type="presParOf" srcId="{6F912647-3CB3-4E8B-A67F-8A27D815C914}" destId="{97A62BF0-1A55-43BB-94CF-580A3755FBD9}" srcOrd="0" destOrd="0" presId="urn:microsoft.com/office/officeart/2009/3/layout/HorizontalOrganizationChart"/>
    <dgm:cxn modelId="{40E68F50-36AB-4C2F-8977-7FC0FE78D03E}" type="presParOf" srcId="{6F912647-3CB3-4E8B-A67F-8A27D815C914}" destId="{854F3DE2-1C1D-4154-ACE8-7C33A6E4D895}" srcOrd="1" destOrd="0" presId="urn:microsoft.com/office/officeart/2009/3/layout/HorizontalOrganizationChart"/>
    <dgm:cxn modelId="{153F5C5A-EDEF-4FEB-B54A-AE04E94CB6DD}" type="presParOf" srcId="{6E3B8A02-D77A-4086-84AD-8BB54D18E1A9}" destId="{EC774E88-3DAC-4DF9-8939-03FC7ED54105}" srcOrd="1" destOrd="0" presId="urn:microsoft.com/office/officeart/2009/3/layout/HorizontalOrganizationChart"/>
    <dgm:cxn modelId="{60F520D8-09B6-470A-BBAE-17E20043F707}" type="presParOf" srcId="{EC774E88-3DAC-4DF9-8939-03FC7ED54105}" destId="{B9534F76-9652-40EC-8475-A79F1F55BFF0}" srcOrd="0" destOrd="0" presId="urn:microsoft.com/office/officeart/2009/3/layout/HorizontalOrganizationChart"/>
    <dgm:cxn modelId="{7C4A3D18-F065-4E58-96CE-0BDA295AA605}" type="presParOf" srcId="{EC774E88-3DAC-4DF9-8939-03FC7ED54105}" destId="{341DF17E-FE5C-4E60-8F35-0413868B78B8}" srcOrd="1" destOrd="0" presId="urn:microsoft.com/office/officeart/2009/3/layout/HorizontalOrganizationChart"/>
    <dgm:cxn modelId="{C63A1537-08FE-472E-814F-81B4A3AFC8B8}" type="presParOf" srcId="{341DF17E-FE5C-4E60-8F35-0413868B78B8}" destId="{45D88253-A1D3-4D75-9A2C-6D88ABD47180}" srcOrd="0" destOrd="0" presId="urn:microsoft.com/office/officeart/2009/3/layout/HorizontalOrganizationChart"/>
    <dgm:cxn modelId="{779554D3-1325-42F7-8A63-5290F6F0147B}" type="presParOf" srcId="{45D88253-A1D3-4D75-9A2C-6D88ABD47180}" destId="{AA19AE56-D189-4A87-9BEF-2960A654CE39}" srcOrd="0" destOrd="0" presId="urn:microsoft.com/office/officeart/2009/3/layout/HorizontalOrganizationChart"/>
    <dgm:cxn modelId="{5610C8FD-E7FD-4161-87CA-F5A6684244F1}" type="presParOf" srcId="{45D88253-A1D3-4D75-9A2C-6D88ABD47180}" destId="{CB11DEC9-7116-4AC3-8C23-A6160B26AC3C}" srcOrd="1" destOrd="0" presId="urn:microsoft.com/office/officeart/2009/3/layout/HorizontalOrganizationChart"/>
    <dgm:cxn modelId="{8E177FE6-C3BC-4C10-9E90-BF7D0A8DC140}" type="presParOf" srcId="{341DF17E-FE5C-4E60-8F35-0413868B78B8}" destId="{DF799B80-4D6C-4FB7-93F4-7952B7E36705}" srcOrd="1" destOrd="0" presId="urn:microsoft.com/office/officeart/2009/3/layout/HorizontalOrganizationChart"/>
    <dgm:cxn modelId="{7449F881-D0FF-44E6-BF0C-5AE53A276C07}" type="presParOf" srcId="{DF799B80-4D6C-4FB7-93F4-7952B7E36705}" destId="{D5F0F6EA-8980-4AC5-B748-613A19FE5BFC}" srcOrd="0" destOrd="0" presId="urn:microsoft.com/office/officeart/2009/3/layout/HorizontalOrganizationChart"/>
    <dgm:cxn modelId="{61D3103A-6CC6-4591-8F2C-FDE03A0081E6}" type="presParOf" srcId="{DF799B80-4D6C-4FB7-93F4-7952B7E36705}" destId="{546CAAA6-552D-47C5-94C0-535D8B812819}" srcOrd="1" destOrd="0" presId="urn:microsoft.com/office/officeart/2009/3/layout/HorizontalOrganizationChart"/>
    <dgm:cxn modelId="{8ABD0FC0-0270-47D5-8A66-40BAD98FE66C}" type="presParOf" srcId="{546CAAA6-552D-47C5-94C0-535D8B812819}" destId="{3C693B02-562B-4C3D-82D4-9D6D26642FE6}" srcOrd="0" destOrd="0" presId="urn:microsoft.com/office/officeart/2009/3/layout/HorizontalOrganizationChart"/>
    <dgm:cxn modelId="{94229EA9-7D34-44D7-A082-C306505290A0}" type="presParOf" srcId="{3C693B02-562B-4C3D-82D4-9D6D26642FE6}" destId="{2B4838DC-A11D-4382-907F-B906389CAC87}" srcOrd="0" destOrd="0" presId="urn:microsoft.com/office/officeart/2009/3/layout/HorizontalOrganizationChart"/>
    <dgm:cxn modelId="{79AD9965-C578-4FF6-9353-52E87024217E}" type="presParOf" srcId="{3C693B02-562B-4C3D-82D4-9D6D26642FE6}" destId="{F67D5177-C5C5-454B-9F70-30B7DD5E74D2}" srcOrd="1" destOrd="0" presId="urn:microsoft.com/office/officeart/2009/3/layout/HorizontalOrganizationChart"/>
    <dgm:cxn modelId="{D8C4B5EA-6A8D-4C55-95F9-7956485F356F}" type="presParOf" srcId="{546CAAA6-552D-47C5-94C0-535D8B812819}" destId="{AD9BFF4C-CCB1-40DF-BD7F-5A320F4F8ADC}" srcOrd="1" destOrd="0" presId="urn:microsoft.com/office/officeart/2009/3/layout/HorizontalOrganizationChart"/>
    <dgm:cxn modelId="{BBF4214F-6441-419A-8E5F-351777D85F70}" type="presParOf" srcId="{546CAAA6-552D-47C5-94C0-535D8B812819}" destId="{7A1C095A-71ED-48CE-A5AA-87CCAF306103}" srcOrd="2" destOrd="0" presId="urn:microsoft.com/office/officeart/2009/3/layout/HorizontalOrganizationChart"/>
    <dgm:cxn modelId="{C0259197-B110-445A-814E-E00AE2222736}" type="presParOf" srcId="{341DF17E-FE5C-4E60-8F35-0413868B78B8}" destId="{752EB9DA-3886-41DE-BDAA-FF21E7931A46}" srcOrd="2" destOrd="0" presId="urn:microsoft.com/office/officeart/2009/3/layout/HorizontalOrganizationChart"/>
    <dgm:cxn modelId="{8082910A-F9BD-4700-8351-DA38C40B7B4B}" type="presParOf" srcId="{6E3B8A02-D77A-4086-84AD-8BB54D18E1A9}" destId="{01295015-8A81-43A0-B602-01494BF83844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1B1CE41-BDB3-4AA3-9BE1-C84C7292423C}" type="doc">
      <dgm:prSet loTypeId="urn:microsoft.com/office/officeart/2009/3/layout/HorizontalOrganizationChart" loCatId="hierarchy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ADC5CCD1-AAEB-4B02-87DB-F92000C1175D}">
      <dgm:prSet phldrT="[Text]" custT="1"/>
      <dgm:spPr/>
      <dgm:t>
        <a:bodyPr/>
        <a:lstStyle/>
        <a:p>
          <a:r>
            <a:rPr lang="cs-CZ" sz="2000" dirty="0">
              <a:solidFill>
                <a:schemeClr val="tx1"/>
              </a:solidFill>
            </a:rPr>
            <a:t>Kvalitativní výzkum</a:t>
          </a:r>
        </a:p>
      </dgm:t>
    </dgm:pt>
    <dgm:pt modelId="{9F9E043C-3E78-4665-99E2-DE157F9FB95B}" type="parTrans" cxnId="{66ADC61B-5A07-452A-9C02-0B93A0993D72}">
      <dgm:prSet/>
      <dgm:spPr/>
      <dgm:t>
        <a:bodyPr/>
        <a:lstStyle/>
        <a:p>
          <a:endParaRPr lang="cs-CZ" sz="4000"/>
        </a:p>
      </dgm:t>
    </dgm:pt>
    <dgm:pt modelId="{7D1E7BB5-47DF-463A-B75D-F6CDACD04DE8}" type="sibTrans" cxnId="{66ADC61B-5A07-452A-9C02-0B93A0993D72}">
      <dgm:prSet/>
      <dgm:spPr/>
      <dgm:t>
        <a:bodyPr/>
        <a:lstStyle/>
        <a:p>
          <a:endParaRPr lang="cs-CZ" sz="4000"/>
        </a:p>
      </dgm:t>
    </dgm:pt>
    <dgm:pt modelId="{172D5D3D-6F87-4D41-930A-A50F0C9C9451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indent="0" algn="l"/>
          <a:r>
            <a:rPr lang="cs-CZ" sz="1600" b="0" dirty="0">
              <a:solidFill>
                <a:schemeClr val="tx1"/>
              </a:solidFill>
              <a:latin typeface="+mn-lt"/>
            </a:rPr>
            <a:t>Výchozí </a:t>
          </a:r>
          <a:r>
            <a:rPr lang="cs-CZ" sz="1600" b="1" dirty="0">
              <a:solidFill>
                <a:schemeClr val="tx1"/>
              </a:solidFill>
              <a:latin typeface="+mn-lt"/>
            </a:rPr>
            <a:t>přehledová studie </a:t>
          </a:r>
          <a:r>
            <a:rPr lang="cs-CZ" sz="1600" b="0" dirty="0">
              <a:solidFill>
                <a:schemeClr val="tx1"/>
              </a:solidFill>
              <a:latin typeface="+mn-lt"/>
            </a:rPr>
            <a:t>analyzující dostupná data</a:t>
          </a:r>
        </a:p>
      </dgm:t>
    </dgm:pt>
    <dgm:pt modelId="{6165D417-0965-4771-8A24-EAB39B53D729}" type="parTrans" cxnId="{2CD1FEC8-628F-463C-9225-8867132633FC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 sz="4000"/>
        </a:p>
      </dgm:t>
    </dgm:pt>
    <dgm:pt modelId="{544862A0-8097-4923-9962-8F59FBAE99A2}" type="sibTrans" cxnId="{2CD1FEC8-628F-463C-9225-8867132633FC}">
      <dgm:prSet/>
      <dgm:spPr/>
      <dgm:t>
        <a:bodyPr/>
        <a:lstStyle/>
        <a:p>
          <a:endParaRPr lang="cs-CZ" sz="4000"/>
        </a:p>
      </dgm:t>
    </dgm:pt>
    <dgm:pt modelId="{8D7FB289-70A8-4583-AC9D-DF07AF1AB26C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indent="0" algn="l"/>
          <a:r>
            <a:rPr lang="cs-CZ" sz="1600" b="1" dirty="0">
              <a:solidFill>
                <a:schemeClr val="tx1"/>
              </a:solidFill>
              <a:latin typeface="+mn-lt"/>
            </a:rPr>
            <a:t>Obsahový monitoring </a:t>
          </a:r>
          <a:r>
            <a:rPr lang="cs-CZ" sz="1600" dirty="0">
              <a:solidFill>
                <a:schemeClr val="tx1"/>
              </a:solidFill>
              <a:latin typeface="+mn-lt"/>
            </a:rPr>
            <a:t>lokálního tisku a radničních periodik</a:t>
          </a:r>
        </a:p>
      </dgm:t>
    </dgm:pt>
    <dgm:pt modelId="{A1B2B2A5-2425-422A-9D41-73E7C9596388}" type="parTrans" cxnId="{6C4DA23B-4A1D-40A8-8A46-BED8F420FD55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 sz="4000"/>
        </a:p>
      </dgm:t>
    </dgm:pt>
    <dgm:pt modelId="{383824C2-3F65-40CA-B276-72B7E0456168}" type="sibTrans" cxnId="{6C4DA23B-4A1D-40A8-8A46-BED8F420FD55}">
      <dgm:prSet/>
      <dgm:spPr/>
      <dgm:t>
        <a:bodyPr/>
        <a:lstStyle/>
        <a:p>
          <a:endParaRPr lang="cs-CZ" sz="4000"/>
        </a:p>
      </dgm:t>
    </dgm:pt>
    <dgm:pt modelId="{C57DDE6C-E801-459A-BD0D-446E5C34AF64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dirty="0">
              <a:solidFill>
                <a:schemeClr val="tx1"/>
              </a:solidFill>
              <a:latin typeface="+mn-lt"/>
            </a:rPr>
            <a:t>Diskuzní skupiny (</a:t>
          </a:r>
          <a:r>
            <a:rPr lang="cs-CZ" sz="1600" b="1" dirty="0" err="1">
              <a:solidFill>
                <a:schemeClr val="tx1"/>
              </a:solidFill>
              <a:latin typeface="+mn-lt"/>
            </a:rPr>
            <a:t>focus</a:t>
          </a:r>
          <a:r>
            <a:rPr lang="cs-CZ" sz="1600" b="1" dirty="0">
              <a:solidFill>
                <a:schemeClr val="tx1"/>
              </a:solidFill>
              <a:latin typeface="+mn-lt"/>
            </a:rPr>
            <a:t> </a:t>
          </a:r>
          <a:r>
            <a:rPr lang="cs-CZ" sz="1600" b="1" dirty="0" err="1">
              <a:solidFill>
                <a:schemeClr val="tx1"/>
              </a:solidFill>
              <a:latin typeface="+mn-lt"/>
            </a:rPr>
            <a:t>groups</a:t>
          </a:r>
          <a:r>
            <a:rPr lang="cs-CZ" sz="1600" dirty="0">
              <a:solidFill>
                <a:schemeClr val="tx1"/>
              </a:solidFill>
              <a:latin typeface="+mn-lt"/>
            </a:rPr>
            <a:t>)</a:t>
          </a:r>
        </a:p>
      </dgm:t>
    </dgm:pt>
    <dgm:pt modelId="{6922D230-AEE5-42C5-9592-5F35480E9A02}" type="parTrans" cxnId="{16577D18-D86C-428D-B55E-76B5C2D6969B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 sz="4000"/>
        </a:p>
      </dgm:t>
    </dgm:pt>
    <dgm:pt modelId="{CD19FED6-F1CF-4D96-8371-6870842A01CF}" type="sibTrans" cxnId="{16577D18-D86C-428D-B55E-76B5C2D6969B}">
      <dgm:prSet/>
      <dgm:spPr/>
      <dgm:t>
        <a:bodyPr/>
        <a:lstStyle/>
        <a:p>
          <a:endParaRPr lang="cs-CZ" sz="4000"/>
        </a:p>
      </dgm:t>
    </dgm:pt>
    <dgm:pt modelId="{83EFDA4C-92F4-4E95-A7BC-3CAD36A7005E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dirty="0">
              <a:solidFill>
                <a:schemeClr val="tx1"/>
              </a:solidFill>
              <a:latin typeface="+mn-lt"/>
            </a:rPr>
            <a:t>Protikorupční workshopy (</a:t>
          </a:r>
          <a:r>
            <a:rPr lang="cs-CZ" sz="1600" b="1" dirty="0">
              <a:solidFill>
                <a:schemeClr val="tx1"/>
              </a:solidFill>
              <a:latin typeface="+mn-lt"/>
            </a:rPr>
            <a:t>case </a:t>
          </a:r>
          <a:r>
            <a:rPr lang="cs-CZ" sz="1600" b="1" dirty="0" err="1">
              <a:solidFill>
                <a:schemeClr val="tx1"/>
              </a:solidFill>
              <a:latin typeface="+mn-lt"/>
            </a:rPr>
            <a:t>studies</a:t>
          </a:r>
          <a:r>
            <a:rPr lang="cs-CZ" sz="1600" dirty="0">
              <a:solidFill>
                <a:schemeClr val="tx1"/>
              </a:solidFill>
              <a:latin typeface="+mn-lt"/>
            </a:rPr>
            <a:t>)</a:t>
          </a:r>
        </a:p>
      </dgm:t>
    </dgm:pt>
    <dgm:pt modelId="{6F4584BE-CD83-4529-BC2C-F48A9C58709C}" type="parTrans" cxnId="{F310B4E4-7994-4026-AC5C-3393AE8EA41D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 sz="4000"/>
        </a:p>
      </dgm:t>
    </dgm:pt>
    <dgm:pt modelId="{BAE8DD70-F2CE-4C08-BDE0-FA0235E84E9A}" type="sibTrans" cxnId="{F310B4E4-7994-4026-AC5C-3393AE8EA41D}">
      <dgm:prSet/>
      <dgm:spPr/>
      <dgm:t>
        <a:bodyPr/>
        <a:lstStyle/>
        <a:p>
          <a:endParaRPr lang="cs-CZ" sz="4000"/>
        </a:p>
      </dgm:t>
    </dgm:pt>
    <dgm:pt modelId="{5FEBA9C1-6A7A-4FD6-A1E6-88751B31D634}">
      <dgm:prSet phldrT="[Text]" custT="1"/>
      <dgm:spPr/>
      <dgm:t>
        <a:bodyPr/>
        <a:lstStyle/>
        <a:p>
          <a:r>
            <a:rPr lang="cs-CZ" sz="2000" dirty="0">
              <a:solidFill>
                <a:schemeClr val="tx1"/>
              </a:solidFill>
            </a:rPr>
            <a:t>Kvantitativní výzkum</a:t>
          </a:r>
        </a:p>
      </dgm:t>
    </dgm:pt>
    <dgm:pt modelId="{DA19FA8C-D1B3-4C4A-AF5A-6037A573BD01}" type="parTrans" cxnId="{160D5528-8A82-4289-AAB4-74102AD44A34}">
      <dgm:prSet/>
      <dgm:spPr/>
      <dgm:t>
        <a:bodyPr/>
        <a:lstStyle/>
        <a:p>
          <a:endParaRPr lang="cs-CZ" sz="4000"/>
        </a:p>
      </dgm:t>
    </dgm:pt>
    <dgm:pt modelId="{5BE376FD-6A45-4A26-BCD6-772E103F88E1}" type="sibTrans" cxnId="{160D5528-8A82-4289-AAB4-74102AD44A34}">
      <dgm:prSet/>
      <dgm:spPr/>
      <dgm:t>
        <a:bodyPr/>
        <a:lstStyle/>
        <a:p>
          <a:endParaRPr lang="cs-CZ" sz="4000"/>
        </a:p>
      </dgm:t>
    </dgm:pt>
    <dgm:pt modelId="{52B97BF0-80D2-4BFE-80C9-A091BE4D173C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cs-CZ" sz="2000" dirty="0"/>
            <a:t>Sekundární výzkum </a:t>
          </a:r>
        </a:p>
        <a:p>
          <a:pPr>
            <a:spcAft>
              <a:spcPts val="0"/>
            </a:spcAft>
          </a:pPr>
          <a:r>
            <a:rPr lang="cs-CZ" sz="2000" dirty="0"/>
            <a:t>(</a:t>
          </a:r>
          <a:r>
            <a:rPr lang="cs-CZ" sz="2000" dirty="0" err="1"/>
            <a:t>desk</a:t>
          </a:r>
          <a:r>
            <a:rPr lang="cs-CZ" sz="2000" dirty="0"/>
            <a:t> </a:t>
          </a:r>
          <a:r>
            <a:rPr lang="cs-CZ" sz="2000" dirty="0" err="1"/>
            <a:t>research</a:t>
          </a:r>
          <a:r>
            <a:rPr lang="cs-CZ" sz="2000" dirty="0"/>
            <a:t>)</a:t>
          </a:r>
        </a:p>
      </dgm:t>
    </dgm:pt>
    <dgm:pt modelId="{A9B155AD-5F1D-4E8F-8F47-0FB845630272}" type="parTrans" cxnId="{4FD3224C-1A23-4630-B806-5652A9ECF7F4}">
      <dgm:prSet/>
      <dgm:spPr/>
      <dgm:t>
        <a:bodyPr/>
        <a:lstStyle/>
        <a:p>
          <a:endParaRPr lang="cs-CZ"/>
        </a:p>
      </dgm:t>
    </dgm:pt>
    <dgm:pt modelId="{779E3819-B5C5-48B4-A9AC-27D19539CD4F}" type="sibTrans" cxnId="{4FD3224C-1A23-4630-B806-5652A9ECF7F4}">
      <dgm:prSet/>
      <dgm:spPr/>
      <dgm:t>
        <a:bodyPr/>
        <a:lstStyle/>
        <a:p>
          <a:endParaRPr lang="cs-CZ"/>
        </a:p>
      </dgm:t>
    </dgm:pt>
    <dgm:pt modelId="{9D878565-6276-4DE0-94BB-43783E2A7EEB}">
      <dgm:prSet phldrT="[Text]" custT="1"/>
      <dgm:spPr/>
      <dgm:t>
        <a:bodyPr/>
        <a:lstStyle/>
        <a:p>
          <a:r>
            <a:rPr lang="cs-CZ" sz="2000" dirty="0">
              <a:solidFill>
                <a:schemeClr val="tx1"/>
              </a:solidFill>
            </a:rPr>
            <a:t>Kvalitativní výzkum</a:t>
          </a:r>
        </a:p>
      </dgm:t>
    </dgm:pt>
    <dgm:pt modelId="{E9D89861-6F6B-4B99-9170-B4F71A248413}" type="parTrans" cxnId="{C4C37A7C-E39E-456F-A79A-4A080BFFBF98}">
      <dgm:prSet/>
      <dgm:spPr/>
      <dgm:t>
        <a:bodyPr/>
        <a:lstStyle/>
        <a:p>
          <a:endParaRPr lang="cs-CZ"/>
        </a:p>
      </dgm:t>
    </dgm:pt>
    <dgm:pt modelId="{C289AC25-778B-4B0B-8ED5-2346DFFF6D8D}" type="sibTrans" cxnId="{C4C37A7C-E39E-456F-A79A-4A080BFFBF98}">
      <dgm:prSet/>
      <dgm:spPr/>
      <dgm:t>
        <a:bodyPr/>
        <a:lstStyle/>
        <a:p>
          <a:endParaRPr lang="cs-CZ"/>
        </a:p>
      </dgm:t>
    </dgm:pt>
    <dgm:pt modelId="{2AA38A87-ECC4-414D-9047-47CCCA83E735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cs-CZ" sz="2000" dirty="0"/>
            <a:t>Primární výzkum </a:t>
          </a:r>
        </a:p>
        <a:p>
          <a:pPr>
            <a:spcAft>
              <a:spcPts val="0"/>
            </a:spcAft>
          </a:pPr>
          <a:r>
            <a:rPr lang="cs-CZ" sz="2000" dirty="0"/>
            <a:t>(sběr a hodnocení dat)</a:t>
          </a:r>
        </a:p>
      </dgm:t>
    </dgm:pt>
    <dgm:pt modelId="{CE8B4F48-C07C-4AC6-9273-09BD50AC1091}" type="parTrans" cxnId="{C003DB44-89F6-41A5-AC04-5749CBF52B5D}">
      <dgm:prSet/>
      <dgm:spPr/>
      <dgm:t>
        <a:bodyPr/>
        <a:lstStyle/>
        <a:p>
          <a:endParaRPr lang="cs-CZ"/>
        </a:p>
      </dgm:t>
    </dgm:pt>
    <dgm:pt modelId="{5850F66C-F856-4DFE-8071-159E8CB72F96}" type="sibTrans" cxnId="{C003DB44-89F6-41A5-AC04-5749CBF52B5D}">
      <dgm:prSet/>
      <dgm:spPr/>
      <dgm:t>
        <a:bodyPr/>
        <a:lstStyle/>
        <a:p>
          <a:endParaRPr lang="cs-CZ"/>
        </a:p>
      </dgm:t>
    </dgm:pt>
    <dgm:pt modelId="{FD3D4548-0CA9-45EB-A91B-EB9A981D1BB9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b="1" dirty="0">
              <a:solidFill>
                <a:schemeClr val="tx1"/>
              </a:solidFill>
              <a:latin typeface="+mn-lt"/>
            </a:rPr>
            <a:t>Komparativní analýza </a:t>
          </a:r>
          <a:r>
            <a:rPr lang="cs-CZ" sz="1600" b="0" dirty="0">
              <a:solidFill>
                <a:schemeClr val="tx1"/>
              </a:solidFill>
              <a:latin typeface="+mn-lt"/>
            </a:rPr>
            <a:t>Strategie pro boj s podvody a korupcí</a:t>
          </a:r>
        </a:p>
      </dgm:t>
    </dgm:pt>
    <dgm:pt modelId="{0196D127-9967-4677-B598-91D9FFBD1013}" type="parTrans" cxnId="{7284BD3B-ED7A-448E-A658-96A103B4EE3A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/>
        </a:p>
      </dgm:t>
    </dgm:pt>
    <dgm:pt modelId="{60F958E5-6CEC-44C5-A921-C3B57B128531}" type="sibTrans" cxnId="{7284BD3B-ED7A-448E-A658-96A103B4EE3A}">
      <dgm:prSet/>
      <dgm:spPr/>
      <dgm:t>
        <a:bodyPr/>
        <a:lstStyle/>
        <a:p>
          <a:endParaRPr lang="cs-CZ"/>
        </a:p>
      </dgm:t>
    </dgm:pt>
    <dgm:pt modelId="{16B9F70F-EC38-4F79-BCA3-FF52F400E9EB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cs-CZ" sz="2000" dirty="0">
              <a:solidFill>
                <a:schemeClr val="tx1"/>
              </a:solidFill>
            </a:rPr>
            <a:t>Kvantitativní výzkum</a:t>
          </a:r>
          <a:endParaRPr lang="cs-CZ" sz="1600" b="0" dirty="0">
            <a:solidFill>
              <a:schemeClr val="tx1"/>
            </a:solidFill>
            <a:latin typeface="+mn-lt"/>
          </a:endParaRPr>
        </a:p>
      </dgm:t>
    </dgm:pt>
    <dgm:pt modelId="{6406777E-BB1D-4C9F-9CBC-E2716C000209}" type="parTrans" cxnId="{B410B010-1E20-4FCB-BD36-4C0D328DECB3}">
      <dgm:prSet/>
      <dgm:spPr/>
      <dgm:t>
        <a:bodyPr/>
        <a:lstStyle/>
        <a:p>
          <a:endParaRPr lang="cs-CZ"/>
        </a:p>
      </dgm:t>
    </dgm:pt>
    <dgm:pt modelId="{E1717222-4216-4841-9BF4-9D5E2BDFD83A}" type="sibTrans" cxnId="{B410B010-1E20-4FCB-BD36-4C0D328DECB3}">
      <dgm:prSet/>
      <dgm:spPr/>
      <dgm:t>
        <a:bodyPr/>
        <a:lstStyle/>
        <a:p>
          <a:endParaRPr lang="cs-CZ"/>
        </a:p>
      </dgm:t>
    </dgm:pt>
    <dgm:pt modelId="{9166F0AD-C65C-4B11-85FF-936DF3DB559E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indent="0" algn="l"/>
          <a:r>
            <a:rPr lang="cs-CZ" sz="1600" b="1" dirty="0">
              <a:solidFill>
                <a:schemeClr val="tx1"/>
              </a:solidFill>
              <a:latin typeface="+mn-lt"/>
            </a:rPr>
            <a:t>Obsahový monitoring </a:t>
          </a:r>
          <a:r>
            <a:rPr lang="cs-CZ" sz="1600" dirty="0">
              <a:solidFill>
                <a:schemeClr val="tx1"/>
              </a:solidFill>
              <a:latin typeface="+mn-lt"/>
            </a:rPr>
            <a:t>otevřených zdrojů</a:t>
          </a:r>
        </a:p>
      </dgm:t>
    </dgm:pt>
    <dgm:pt modelId="{F4B0C6BA-3D65-4114-BDCD-6DEA734753BE}" type="parTrans" cxnId="{7392E894-A63C-4648-B664-2AB5FBF71D57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/>
        </a:p>
      </dgm:t>
    </dgm:pt>
    <dgm:pt modelId="{8E082F1D-E565-4432-A05A-B4B63D4238F0}" type="sibTrans" cxnId="{7392E894-A63C-4648-B664-2AB5FBF71D57}">
      <dgm:prSet/>
      <dgm:spPr/>
      <dgm:t>
        <a:bodyPr/>
        <a:lstStyle/>
        <a:p>
          <a:endParaRPr lang="cs-CZ"/>
        </a:p>
      </dgm:t>
    </dgm:pt>
    <dgm:pt modelId="{C09E0794-3E55-47E0-8B54-CF24E62F3ED7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dirty="0" err="1">
              <a:solidFill>
                <a:schemeClr val="tx1"/>
              </a:solidFill>
              <a:latin typeface="+mn-lt"/>
            </a:rPr>
            <a:t>Semi</a:t>
          </a:r>
          <a:r>
            <a:rPr lang="cs-CZ" sz="1600" dirty="0">
              <a:solidFill>
                <a:schemeClr val="tx1"/>
              </a:solidFill>
              <a:latin typeface="+mn-lt"/>
            </a:rPr>
            <a:t>-strukturované rozhovory </a:t>
          </a:r>
          <a:r>
            <a:rPr lang="cs-CZ" sz="1600" b="1" dirty="0">
              <a:solidFill>
                <a:schemeClr val="tx1"/>
              </a:solidFill>
              <a:latin typeface="+mn-lt"/>
            </a:rPr>
            <a:t>(in-</a:t>
          </a:r>
          <a:r>
            <a:rPr lang="cs-CZ" sz="1600" b="1" dirty="0" err="1">
              <a:solidFill>
                <a:schemeClr val="tx1"/>
              </a:solidFill>
              <a:latin typeface="+mn-lt"/>
            </a:rPr>
            <a:t>depth</a:t>
          </a:r>
          <a:r>
            <a:rPr lang="cs-CZ" sz="1600" b="1" dirty="0">
              <a:solidFill>
                <a:schemeClr val="tx1"/>
              </a:solidFill>
              <a:latin typeface="+mn-lt"/>
            </a:rPr>
            <a:t> </a:t>
          </a:r>
          <a:r>
            <a:rPr lang="cs-CZ" sz="1600" b="1" dirty="0" err="1">
              <a:solidFill>
                <a:schemeClr val="tx1"/>
              </a:solidFill>
              <a:latin typeface="+mn-lt"/>
            </a:rPr>
            <a:t>interviews</a:t>
          </a:r>
          <a:r>
            <a:rPr lang="cs-CZ" sz="1600" dirty="0">
              <a:solidFill>
                <a:schemeClr val="tx1"/>
              </a:solidFill>
              <a:latin typeface="+mn-lt"/>
            </a:rPr>
            <a:t>)</a:t>
          </a:r>
        </a:p>
      </dgm:t>
    </dgm:pt>
    <dgm:pt modelId="{A096A148-15EF-4472-8433-47AB69EA3084}" type="parTrans" cxnId="{623FC2F0-5EAA-43D0-A730-5582EDF5FE80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/>
        </a:p>
      </dgm:t>
    </dgm:pt>
    <dgm:pt modelId="{A54D50CE-DC6C-4927-8762-C8C7D63DADB7}" type="sibTrans" cxnId="{623FC2F0-5EAA-43D0-A730-5582EDF5FE80}">
      <dgm:prSet/>
      <dgm:spPr/>
      <dgm:t>
        <a:bodyPr/>
        <a:lstStyle/>
        <a:p>
          <a:endParaRPr lang="cs-CZ"/>
        </a:p>
      </dgm:t>
    </dgm:pt>
    <dgm:pt modelId="{9FEF4F42-1ABE-4925-9699-9EBA324B56E7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b="1" dirty="0">
              <a:solidFill>
                <a:schemeClr val="tx1"/>
              </a:solidFill>
              <a:latin typeface="+mn-lt"/>
            </a:rPr>
            <a:t>Sociologické šetření </a:t>
          </a:r>
          <a:r>
            <a:rPr lang="cs-CZ" sz="1600" dirty="0">
              <a:solidFill>
                <a:schemeClr val="tx1"/>
              </a:solidFill>
              <a:latin typeface="+mn-lt"/>
            </a:rPr>
            <a:t>mezi zástupci samosprávy</a:t>
          </a:r>
        </a:p>
      </dgm:t>
    </dgm:pt>
    <dgm:pt modelId="{3DD38D69-D0FF-485F-8EA3-EAAB8D24CC1D}" type="parTrans" cxnId="{769D7998-993E-4979-A3F7-B15CA2F8D2B2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/>
        </a:p>
      </dgm:t>
    </dgm:pt>
    <dgm:pt modelId="{BD2DA512-A7BF-48BE-B6B7-C79438F33846}" type="sibTrans" cxnId="{769D7998-993E-4979-A3F7-B15CA2F8D2B2}">
      <dgm:prSet/>
      <dgm:spPr/>
      <dgm:t>
        <a:bodyPr/>
        <a:lstStyle/>
        <a:p>
          <a:endParaRPr lang="cs-CZ"/>
        </a:p>
      </dgm:t>
    </dgm:pt>
    <dgm:pt modelId="{2D616A5A-5D2D-4CBE-8D82-A5B73974EED2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b="1" dirty="0">
              <a:solidFill>
                <a:schemeClr val="tx1"/>
              </a:solidFill>
              <a:latin typeface="+mn-lt"/>
            </a:rPr>
            <a:t>Sociologické šetření </a:t>
          </a:r>
          <a:r>
            <a:rPr lang="cs-CZ" sz="1600" dirty="0">
              <a:solidFill>
                <a:schemeClr val="tx1"/>
              </a:solidFill>
              <a:latin typeface="+mn-lt"/>
            </a:rPr>
            <a:t>mezi veřejností</a:t>
          </a:r>
        </a:p>
      </dgm:t>
    </dgm:pt>
    <dgm:pt modelId="{81675677-A09A-48AB-AF37-4514C323CD91}" type="parTrans" cxnId="{AE95B722-5245-45F7-B484-CD1DAAC189D7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/>
        </a:p>
      </dgm:t>
    </dgm:pt>
    <dgm:pt modelId="{E6A5A2BA-1AF1-4A26-AFF2-6358524FFE7C}" type="sibTrans" cxnId="{AE95B722-5245-45F7-B484-CD1DAAC189D7}">
      <dgm:prSet/>
      <dgm:spPr/>
      <dgm:t>
        <a:bodyPr/>
        <a:lstStyle/>
        <a:p>
          <a:endParaRPr lang="cs-CZ"/>
        </a:p>
      </dgm:t>
    </dgm:pt>
    <dgm:pt modelId="{5E6AD6B3-B40F-4742-907A-FC4FFD60A698}" type="pres">
      <dgm:prSet presAssocID="{91B1CE41-BDB3-4AA3-9BE1-C84C7292423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3B8A02-D77A-4086-84AD-8BB54D18E1A9}" type="pres">
      <dgm:prSet presAssocID="{52B97BF0-80D2-4BFE-80C9-A091BE4D173C}" presName="hierRoot1" presStyleCnt="0">
        <dgm:presLayoutVars>
          <dgm:hierBranch val="init"/>
        </dgm:presLayoutVars>
      </dgm:prSet>
      <dgm:spPr/>
    </dgm:pt>
    <dgm:pt modelId="{6F912647-3CB3-4E8B-A67F-8A27D815C914}" type="pres">
      <dgm:prSet presAssocID="{52B97BF0-80D2-4BFE-80C9-A091BE4D173C}" presName="rootComposite1" presStyleCnt="0"/>
      <dgm:spPr/>
    </dgm:pt>
    <dgm:pt modelId="{97A62BF0-1A55-43BB-94CF-580A3755FBD9}" type="pres">
      <dgm:prSet presAssocID="{52B97BF0-80D2-4BFE-80C9-A091BE4D173C}" presName="rootText1" presStyleLbl="node0" presStyleIdx="0" presStyleCnt="2" custScaleX="272653" custScaleY="223486" custLinFactX="-13513" custLinFactNeighborX="-100000">
        <dgm:presLayoutVars>
          <dgm:chPref val="3"/>
        </dgm:presLayoutVars>
      </dgm:prSet>
      <dgm:spPr/>
    </dgm:pt>
    <dgm:pt modelId="{854F3DE2-1C1D-4154-ACE8-7C33A6E4D895}" type="pres">
      <dgm:prSet presAssocID="{52B97BF0-80D2-4BFE-80C9-A091BE4D173C}" presName="rootConnector1" presStyleLbl="node1" presStyleIdx="0" presStyleCnt="0"/>
      <dgm:spPr/>
    </dgm:pt>
    <dgm:pt modelId="{EC774E88-3DAC-4DF9-8939-03FC7ED54105}" type="pres">
      <dgm:prSet presAssocID="{52B97BF0-80D2-4BFE-80C9-A091BE4D173C}" presName="hierChild2" presStyleCnt="0"/>
      <dgm:spPr/>
    </dgm:pt>
    <dgm:pt modelId="{B9534F76-9652-40EC-8475-A79F1F55BFF0}" type="pres">
      <dgm:prSet presAssocID="{9F9E043C-3E78-4665-99E2-DE157F9FB95B}" presName="Name64" presStyleLbl="parChTrans1D2" presStyleIdx="0" presStyleCnt="4"/>
      <dgm:spPr/>
    </dgm:pt>
    <dgm:pt modelId="{341DF17E-FE5C-4E60-8F35-0413868B78B8}" type="pres">
      <dgm:prSet presAssocID="{ADC5CCD1-AAEB-4B02-87DB-F92000C1175D}" presName="hierRoot2" presStyleCnt="0">
        <dgm:presLayoutVars>
          <dgm:hierBranch val="init"/>
        </dgm:presLayoutVars>
      </dgm:prSet>
      <dgm:spPr/>
    </dgm:pt>
    <dgm:pt modelId="{45D88253-A1D3-4D75-9A2C-6D88ABD47180}" type="pres">
      <dgm:prSet presAssocID="{ADC5CCD1-AAEB-4B02-87DB-F92000C1175D}" presName="rootComposite" presStyleCnt="0"/>
      <dgm:spPr/>
    </dgm:pt>
    <dgm:pt modelId="{AA19AE56-D189-4A87-9BEF-2960A654CE39}" type="pres">
      <dgm:prSet presAssocID="{ADC5CCD1-AAEB-4B02-87DB-F92000C1175D}" presName="rootText" presStyleLbl="node2" presStyleIdx="0" presStyleCnt="4" custScaleX="286623" custScaleY="223486" custLinFactNeighborX="-3206">
        <dgm:presLayoutVars>
          <dgm:chPref val="3"/>
        </dgm:presLayoutVars>
      </dgm:prSet>
      <dgm:spPr/>
    </dgm:pt>
    <dgm:pt modelId="{CB11DEC9-7116-4AC3-8C23-A6160B26AC3C}" type="pres">
      <dgm:prSet presAssocID="{ADC5CCD1-AAEB-4B02-87DB-F92000C1175D}" presName="rootConnector" presStyleLbl="node2" presStyleIdx="0" presStyleCnt="4"/>
      <dgm:spPr/>
    </dgm:pt>
    <dgm:pt modelId="{DF799B80-4D6C-4FB7-93F4-7952B7E36705}" type="pres">
      <dgm:prSet presAssocID="{ADC5CCD1-AAEB-4B02-87DB-F92000C1175D}" presName="hierChild4" presStyleCnt="0"/>
      <dgm:spPr/>
    </dgm:pt>
    <dgm:pt modelId="{D5F0F6EA-8980-4AC5-B748-613A19FE5BFC}" type="pres">
      <dgm:prSet presAssocID="{0196D127-9967-4677-B598-91D9FFBD1013}" presName="Name64" presStyleLbl="parChTrans1D3" presStyleIdx="0" presStyleCnt="9"/>
      <dgm:spPr/>
    </dgm:pt>
    <dgm:pt modelId="{546CAAA6-552D-47C5-94C0-535D8B812819}" type="pres">
      <dgm:prSet presAssocID="{FD3D4548-0CA9-45EB-A91B-EB9A981D1BB9}" presName="hierRoot2" presStyleCnt="0">
        <dgm:presLayoutVars>
          <dgm:hierBranch val="init"/>
        </dgm:presLayoutVars>
      </dgm:prSet>
      <dgm:spPr/>
    </dgm:pt>
    <dgm:pt modelId="{3C693B02-562B-4C3D-82D4-9D6D26642FE6}" type="pres">
      <dgm:prSet presAssocID="{FD3D4548-0CA9-45EB-A91B-EB9A981D1BB9}" presName="rootComposite" presStyleCnt="0"/>
      <dgm:spPr/>
    </dgm:pt>
    <dgm:pt modelId="{2B4838DC-A11D-4382-907F-B906389CAC87}" type="pres">
      <dgm:prSet presAssocID="{FD3D4548-0CA9-45EB-A91B-EB9A981D1BB9}" presName="rootText" presStyleLbl="node3" presStyleIdx="0" presStyleCnt="9" custScaleX="515921" custLinFactNeighborX="17119">
        <dgm:presLayoutVars>
          <dgm:chPref val="3"/>
        </dgm:presLayoutVars>
      </dgm:prSet>
      <dgm:spPr/>
    </dgm:pt>
    <dgm:pt modelId="{F67D5177-C5C5-454B-9F70-30B7DD5E74D2}" type="pres">
      <dgm:prSet presAssocID="{FD3D4548-0CA9-45EB-A91B-EB9A981D1BB9}" presName="rootConnector" presStyleLbl="node3" presStyleIdx="0" presStyleCnt="9"/>
      <dgm:spPr/>
    </dgm:pt>
    <dgm:pt modelId="{AD9BFF4C-CCB1-40DF-BD7F-5A320F4F8ADC}" type="pres">
      <dgm:prSet presAssocID="{FD3D4548-0CA9-45EB-A91B-EB9A981D1BB9}" presName="hierChild4" presStyleCnt="0"/>
      <dgm:spPr/>
    </dgm:pt>
    <dgm:pt modelId="{7A1C095A-71ED-48CE-A5AA-87CCAF306103}" type="pres">
      <dgm:prSet presAssocID="{FD3D4548-0CA9-45EB-A91B-EB9A981D1BB9}" presName="hierChild5" presStyleCnt="0"/>
      <dgm:spPr/>
    </dgm:pt>
    <dgm:pt modelId="{752EB9DA-3886-41DE-BDAA-FF21E7931A46}" type="pres">
      <dgm:prSet presAssocID="{ADC5CCD1-AAEB-4B02-87DB-F92000C1175D}" presName="hierChild5" presStyleCnt="0"/>
      <dgm:spPr/>
    </dgm:pt>
    <dgm:pt modelId="{57A6B128-7A14-4181-8F32-03F925D1E080}" type="pres">
      <dgm:prSet presAssocID="{6406777E-BB1D-4C9F-9CBC-E2716C000209}" presName="Name64" presStyleLbl="parChTrans1D2" presStyleIdx="1" presStyleCnt="4"/>
      <dgm:spPr/>
    </dgm:pt>
    <dgm:pt modelId="{8D1DC3D7-AF05-46DF-A04C-3E743D0FFEC9}" type="pres">
      <dgm:prSet presAssocID="{16B9F70F-EC38-4F79-BCA3-FF52F400E9EB}" presName="hierRoot2" presStyleCnt="0">
        <dgm:presLayoutVars>
          <dgm:hierBranch val="init"/>
        </dgm:presLayoutVars>
      </dgm:prSet>
      <dgm:spPr/>
    </dgm:pt>
    <dgm:pt modelId="{4FFCDB6D-C1BD-478A-AE00-1102A3530441}" type="pres">
      <dgm:prSet presAssocID="{16B9F70F-EC38-4F79-BCA3-FF52F400E9EB}" presName="rootComposite" presStyleCnt="0"/>
      <dgm:spPr/>
    </dgm:pt>
    <dgm:pt modelId="{8440FF3A-E6D6-4253-B361-812DE24C3FD3}" type="pres">
      <dgm:prSet presAssocID="{16B9F70F-EC38-4F79-BCA3-FF52F400E9EB}" presName="rootText" presStyleLbl="node2" presStyleIdx="1" presStyleCnt="4" custScaleX="286623" custScaleY="223486" custLinFactNeighborX="-3038">
        <dgm:presLayoutVars>
          <dgm:chPref val="3"/>
        </dgm:presLayoutVars>
      </dgm:prSet>
      <dgm:spPr/>
    </dgm:pt>
    <dgm:pt modelId="{F6EA756D-5A2D-4608-9B29-42E783E40C97}" type="pres">
      <dgm:prSet presAssocID="{16B9F70F-EC38-4F79-BCA3-FF52F400E9EB}" presName="rootConnector" presStyleLbl="node2" presStyleIdx="1" presStyleCnt="4"/>
      <dgm:spPr/>
    </dgm:pt>
    <dgm:pt modelId="{A8F0AF1C-0FE6-4137-9B45-809209596D8B}" type="pres">
      <dgm:prSet presAssocID="{16B9F70F-EC38-4F79-BCA3-FF52F400E9EB}" presName="hierChild4" presStyleCnt="0"/>
      <dgm:spPr/>
    </dgm:pt>
    <dgm:pt modelId="{01CCC903-5F24-4F22-94A6-972B9678B16F}" type="pres">
      <dgm:prSet presAssocID="{6165D417-0965-4771-8A24-EAB39B53D729}" presName="Name64" presStyleLbl="parChTrans1D3" presStyleIdx="1" presStyleCnt="9"/>
      <dgm:spPr/>
    </dgm:pt>
    <dgm:pt modelId="{67D3A1AC-ED18-468C-8557-C562D0A95E0F}" type="pres">
      <dgm:prSet presAssocID="{172D5D3D-6F87-4D41-930A-A50F0C9C9451}" presName="hierRoot2" presStyleCnt="0">
        <dgm:presLayoutVars>
          <dgm:hierBranch val="init"/>
        </dgm:presLayoutVars>
      </dgm:prSet>
      <dgm:spPr/>
    </dgm:pt>
    <dgm:pt modelId="{3F219764-8340-44B9-BC08-87074502102B}" type="pres">
      <dgm:prSet presAssocID="{172D5D3D-6F87-4D41-930A-A50F0C9C9451}" presName="rootComposite" presStyleCnt="0"/>
      <dgm:spPr/>
    </dgm:pt>
    <dgm:pt modelId="{8FE74939-EA1E-4BD0-B125-2DDFAD8BD47F}" type="pres">
      <dgm:prSet presAssocID="{172D5D3D-6F87-4D41-930A-A50F0C9C9451}" presName="rootText" presStyleLbl="node3" presStyleIdx="1" presStyleCnt="9" custScaleX="515921" custLinFactNeighborX="17119">
        <dgm:presLayoutVars>
          <dgm:chPref val="3"/>
        </dgm:presLayoutVars>
      </dgm:prSet>
      <dgm:spPr/>
    </dgm:pt>
    <dgm:pt modelId="{61660E55-0C2D-456E-8B11-1CE5741EE27A}" type="pres">
      <dgm:prSet presAssocID="{172D5D3D-6F87-4D41-930A-A50F0C9C9451}" presName="rootConnector" presStyleLbl="node3" presStyleIdx="1" presStyleCnt="9"/>
      <dgm:spPr/>
    </dgm:pt>
    <dgm:pt modelId="{5C967E1C-E3AC-4A0B-9BE1-5483D2F9E037}" type="pres">
      <dgm:prSet presAssocID="{172D5D3D-6F87-4D41-930A-A50F0C9C9451}" presName="hierChild4" presStyleCnt="0"/>
      <dgm:spPr/>
    </dgm:pt>
    <dgm:pt modelId="{BC02D04E-ACE5-4C2D-A753-5477217777E4}" type="pres">
      <dgm:prSet presAssocID="{172D5D3D-6F87-4D41-930A-A50F0C9C9451}" presName="hierChild5" presStyleCnt="0"/>
      <dgm:spPr/>
    </dgm:pt>
    <dgm:pt modelId="{BD9A1688-3ED1-454A-8B61-C80FE676AC05}" type="pres">
      <dgm:prSet presAssocID="{F4B0C6BA-3D65-4114-BDCD-6DEA734753BE}" presName="Name64" presStyleLbl="parChTrans1D3" presStyleIdx="2" presStyleCnt="9"/>
      <dgm:spPr/>
    </dgm:pt>
    <dgm:pt modelId="{CACF5DCE-B67A-42EC-A313-31F6B7F10BE0}" type="pres">
      <dgm:prSet presAssocID="{9166F0AD-C65C-4B11-85FF-936DF3DB559E}" presName="hierRoot2" presStyleCnt="0">
        <dgm:presLayoutVars>
          <dgm:hierBranch val="init"/>
        </dgm:presLayoutVars>
      </dgm:prSet>
      <dgm:spPr/>
    </dgm:pt>
    <dgm:pt modelId="{C9496C58-41A4-466A-9B9A-164DE99707EB}" type="pres">
      <dgm:prSet presAssocID="{9166F0AD-C65C-4B11-85FF-936DF3DB559E}" presName="rootComposite" presStyleCnt="0"/>
      <dgm:spPr/>
    </dgm:pt>
    <dgm:pt modelId="{9301E534-85AD-46D8-90F5-61AC45F8D697}" type="pres">
      <dgm:prSet presAssocID="{9166F0AD-C65C-4B11-85FF-936DF3DB559E}" presName="rootText" presStyleLbl="node3" presStyleIdx="2" presStyleCnt="9" custScaleX="515921" custLinFactNeighborX="17119">
        <dgm:presLayoutVars>
          <dgm:chPref val="3"/>
        </dgm:presLayoutVars>
      </dgm:prSet>
      <dgm:spPr/>
    </dgm:pt>
    <dgm:pt modelId="{245CF7EF-3860-4D4E-A688-DC131FF6DC9F}" type="pres">
      <dgm:prSet presAssocID="{9166F0AD-C65C-4B11-85FF-936DF3DB559E}" presName="rootConnector" presStyleLbl="node3" presStyleIdx="2" presStyleCnt="9"/>
      <dgm:spPr/>
    </dgm:pt>
    <dgm:pt modelId="{3FEA674C-82E1-47E8-876D-7DF4767AA0D4}" type="pres">
      <dgm:prSet presAssocID="{9166F0AD-C65C-4B11-85FF-936DF3DB559E}" presName="hierChild4" presStyleCnt="0"/>
      <dgm:spPr/>
    </dgm:pt>
    <dgm:pt modelId="{C73BFCE8-F909-43A0-BAE7-BE2FDD77F8F4}" type="pres">
      <dgm:prSet presAssocID="{9166F0AD-C65C-4B11-85FF-936DF3DB559E}" presName="hierChild5" presStyleCnt="0"/>
      <dgm:spPr/>
    </dgm:pt>
    <dgm:pt modelId="{69F233C8-7EC1-4124-9CE7-F94DF8D3B15F}" type="pres">
      <dgm:prSet presAssocID="{A1B2B2A5-2425-422A-9D41-73E7C9596388}" presName="Name64" presStyleLbl="parChTrans1D3" presStyleIdx="3" presStyleCnt="9"/>
      <dgm:spPr/>
    </dgm:pt>
    <dgm:pt modelId="{F7A0E548-52A4-4DE5-A09D-BDEEBFEF5CFF}" type="pres">
      <dgm:prSet presAssocID="{8D7FB289-70A8-4583-AC9D-DF07AF1AB26C}" presName="hierRoot2" presStyleCnt="0">
        <dgm:presLayoutVars>
          <dgm:hierBranch val="init"/>
        </dgm:presLayoutVars>
      </dgm:prSet>
      <dgm:spPr/>
    </dgm:pt>
    <dgm:pt modelId="{5C94F867-6CAE-496A-8EE5-631ADEF882AB}" type="pres">
      <dgm:prSet presAssocID="{8D7FB289-70A8-4583-AC9D-DF07AF1AB26C}" presName="rootComposite" presStyleCnt="0"/>
      <dgm:spPr/>
    </dgm:pt>
    <dgm:pt modelId="{440B9410-6CC7-4D90-BA79-34BAD2A12EE3}" type="pres">
      <dgm:prSet presAssocID="{8D7FB289-70A8-4583-AC9D-DF07AF1AB26C}" presName="rootText" presStyleLbl="node3" presStyleIdx="3" presStyleCnt="9" custScaleX="515921" custLinFactNeighborX="17119">
        <dgm:presLayoutVars>
          <dgm:chPref val="3"/>
        </dgm:presLayoutVars>
      </dgm:prSet>
      <dgm:spPr/>
    </dgm:pt>
    <dgm:pt modelId="{550792FD-663E-430D-9B53-BF56BD357C4D}" type="pres">
      <dgm:prSet presAssocID="{8D7FB289-70A8-4583-AC9D-DF07AF1AB26C}" presName="rootConnector" presStyleLbl="node3" presStyleIdx="3" presStyleCnt="9"/>
      <dgm:spPr/>
    </dgm:pt>
    <dgm:pt modelId="{A90090D8-B980-4026-BBCD-8A75A9AE059A}" type="pres">
      <dgm:prSet presAssocID="{8D7FB289-70A8-4583-AC9D-DF07AF1AB26C}" presName="hierChild4" presStyleCnt="0"/>
      <dgm:spPr/>
    </dgm:pt>
    <dgm:pt modelId="{8F985A21-31E2-48C4-AFF5-1A2A71CC1029}" type="pres">
      <dgm:prSet presAssocID="{8D7FB289-70A8-4583-AC9D-DF07AF1AB26C}" presName="hierChild5" presStyleCnt="0"/>
      <dgm:spPr/>
    </dgm:pt>
    <dgm:pt modelId="{380094FE-DF46-4D01-AC9D-ED11CD1DE2C5}" type="pres">
      <dgm:prSet presAssocID="{16B9F70F-EC38-4F79-BCA3-FF52F400E9EB}" presName="hierChild5" presStyleCnt="0"/>
      <dgm:spPr/>
    </dgm:pt>
    <dgm:pt modelId="{01295015-8A81-43A0-B602-01494BF83844}" type="pres">
      <dgm:prSet presAssocID="{52B97BF0-80D2-4BFE-80C9-A091BE4D173C}" presName="hierChild3" presStyleCnt="0"/>
      <dgm:spPr/>
    </dgm:pt>
    <dgm:pt modelId="{FBB563B6-41C4-45BC-BE2D-8AA13555EA24}" type="pres">
      <dgm:prSet presAssocID="{2AA38A87-ECC4-414D-9047-47CCCA83E735}" presName="hierRoot1" presStyleCnt="0">
        <dgm:presLayoutVars>
          <dgm:hierBranch val="init"/>
        </dgm:presLayoutVars>
      </dgm:prSet>
      <dgm:spPr/>
    </dgm:pt>
    <dgm:pt modelId="{E439ECD7-4D2A-4288-B928-B48575FAF718}" type="pres">
      <dgm:prSet presAssocID="{2AA38A87-ECC4-414D-9047-47CCCA83E735}" presName="rootComposite1" presStyleCnt="0"/>
      <dgm:spPr/>
    </dgm:pt>
    <dgm:pt modelId="{D7CF11DB-1B14-4A3C-8C5D-A25DADE3384F}" type="pres">
      <dgm:prSet presAssocID="{2AA38A87-ECC4-414D-9047-47CCCA83E735}" presName="rootText1" presStyleLbl="node0" presStyleIdx="1" presStyleCnt="2" custScaleX="272653" custScaleY="223486" custLinFactX="-13513" custLinFactNeighborX="-100000">
        <dgm:presLayoutVars>
          <dgm:chPref val="3"/>
        </dgm:presLayoutVars>
      </dgm:prSet>
      <dgm:spPr/>
    </dgm:pt>
    <dgm:pt modelId="{42895371-B68F-4C0C-8927-B262E19D8D23}" type="pres">
      <dgm:prSet presAssocID="{2AA38A87-ECC4-414D-9047-47CCCA83E735}" presName="rootConnector1" presStyleLbl="node1" presStyleIdx="0" presStyleCnt="0"/>
      <dgm:spPr/>
    </dgm:pt>
    <dgm:pt modelId="{04AB37B8-34CA-4952-AF45-DD1AC15AF136}" type="pres">
      <dgm:prSet presAssocID="{2AA38A87-ECC4-414D-9047-47CCCA83E735}" presName="hierChild2" presStyleCnt="0"/>
      <dgm:spPr/>
    </dgm:pt>
    <dgm:pt modelId="{1AC46644-C447-4782-A9D3-CA616323F5B5}" type="pres">
      <dgm:prSet presAssocID="{E9D89861-6F6B-4B99-9170-B4F71A248413}" presName="Name64" presStyleLbl="parChTrans1D2" presStyleIdx="2" presStyleCnt="4"/>
      <dgm:spPr/>
    </dgm:pt>
    <dgm:pt modelId="{533E986C-4CAE-4D4B-9DD2-0905BB7C6F86}" type="pres">
      <dgm:prSet presAssocID="{9D878565-6276-4DE0-94BB-43783E2A7EEB}" presName="hierRoot2" presStyleCnt="0">
        <dgm:presLayoutVars>
          <dgm:hierBranch val="init"/>
        </dgm:presLayoutVars>
      </dgm:prSet>
      <dgm:spPr/>
    </dgm:pt>
    <dgm:pt modelId="{B9ED77AC-677B-45D3-A70E-D7E29CB9F7DB}" type="pres">
      <dgm:prSet presAssocID="{9D878565-6276-4DE0-94BB-43783E2A7EEB}" presName="rootComposite" presStyleCnt="0"/>
      <dgm:spPr/>
    </dgm:pt>
    <dgm:pt modelId="{20E5C42F-30EE-41A4-B0C4-6BC6572B1711}" type="pres">
      <dgm:prSet presAssocID="{9D878565-6276-4DE0-94BB-43783E2A7EEB}" presName="rootText" presStyleLbl="node2" presStyleIdx="2" presStyleCnt="4" custScaleX="286623" custScaleY="223486" custLinFactNeighborX="-3206">
        <dgm:presLayoutVars>
          <dgm:chPref val="3"/>
        </dgm:presLayoutVars>
      </dgm:prSet>
      <dgm:spPr/>
    </dgm:pt>
    <dgm:pt modelId="{E62FF670-CF5E-4C11-B852-FF9C46E3FD70}" type="pres">
      <dgm:prSet presAssocID="{9D878565-6276-4DE0-94BB-43783E2A7EEB}" presName="rootConnector" presStyleLbl="node2" presStyleIdx="2" presStyleCnt="4"/>
      <dgm:spPr/>
    </dgm:pt>
    <dgm:pt modelId="{ABB03A12-682C-4778-98C9-396B9F9F7055}" type="pres">
      <dgm:prSet presAssocID="{9D878565-6276-4DE0-94BB-43783E2A7EEB}" presName="hierChild4" presStyleCnt="0"/>
      <dgm:spPr/>
    </dgm:pt>
    <dgm:pt modelId="{03444581-3B12-49A8-9936-6FF5E41A1445}" type="pres">
      <dgm:prSet presAssocID="{A096A148-15EF-4472-8433-47AB69EA3084}" presName="Name64" presStyleLbl="parChTrans1D3" presStyleIdx="4" presStyleCnt="9"/>
      <dgm:spPr/>
    </dgm:pt>
    <dgm:pt modelId="{7BF37992-5348-42C6-87F6-9E9437469EA3}" type="pres">
      <dgm:prSet presAssocID="{C09E0794-3E55-47E0-8B54-CF24E62F3ED7}" presName="hierRoot2" presStyleCnt="0">
        <dgm:presLayoutVars>
          <dgm:hierBranch val="init"/>
        </dgm:presLayoutVars>
      </dgm:prSet>
      <dgm:spPr/>
    </dgm:pt>
    <dgm:pt modelId="{D6D38AA6-6027-4925-B75F-8B0A9A645031}" type="pres">
      <dgm:prSet presAssocID="{C09E0794-3E55-47E0-8B54-CF24E62F3ED7}" presName="rootComposite" presStyleCnt="0"/>
      <dgm:spPr/>
    </dgm:pt>
    <dgm:pt modelId="{6C967D7A-D645-47EA-BB93-FFBAF70A08BC}" type="pres">
      <dgm:prSet presAssocID="{C09E0794-3E55-47E0-8B54-CF24E62F3ED7}" presName="rootText" presStyleLbl="node3" presStyleIdx="4" presStyleCnt="9" custScaleX="515921" custLinFactNeighborX="17119">
        <dgm:presLayoutVars>
          <dgm:chPref val="3"/>
        </dgm:presLayoutVars>
      </dgm:prSet>
      <dgm:spPr/>
    </dgm:pt>
    <dgm:pt modelId="{31C46B98-37F9-4E7B-88D0-4C28CF59E636}" type="pres">
      <dgm:prSet presAssocID="{C09E0794-3E55-47E0-8B54-CF24E62F3ED7}" presName="rootConnector" presStyleLbl="node3" presStyleIdx="4" presStyleCnt="9"/>
      <dgm:spPr/>
    </dgm:pt>
    <dgm:pt modelId="{4947420C-1859-4C1D-9F7C-82110C6C52D5}" type="pres">
      <dgm:prSet presAssocID="{C09E0794-3E55-47E0-8B54-CF24E62F3ED7}" presName="hierChild4" presStyleCnt="0"/>
      <dgm:spPr/>
    </dgm:pt>
    <dgm:pt modelId="{474446AC-9F7F-4E40-9219-B0C6A48D2CE5}" type="pres">
      <dgm:prSet presAssocID="{C09E0794-3E55-47E0-8B54-CF24E62F3ED7}" presName="hierChild5" presStyleCnt="0"/>
      <dgm:spPr/>
    </dgm:pt>
    <dgm:pt modelId="{8BF342BD-9C40-48A6-9DDF-962DDA1A9B44}" type="pres">
      <dgm:prSet presAssocID="{6922D230-AEE5-42C5-9592-5F35480E9A02}" presName="Name64" presStyleLbl="parChTrans1D3" presStyleIdx="5" presStyleCnt="9"/>
      <dgm:spPr/>
    </dgm:pt>
    <dgm:pt modelId="{AA98536F-83A0-420F-96AE-46AEA6F38B11}" type="pres">
      <dgm:prSet presAssocID="{C57DDE6C-E801-459A-BD0D-446E5C34AF64}" presName="hierRoot2" presStyleCnt="0">
        <dgm:presLayoutVars>
          <dgm:hierBranch val="init"/>
        </dgm:presLayoutVars>
      </dgm:prSet>
      <dgm:spPr/>
    </dgm:pt>
    <dgm:pt modelId="{F3D69D22-C61A-4007-801D-EE4AAD89C819}" type="pres">
      <dgm:prSet presAssocID="{C57DDE6C-E801-459A-BD0D-446E5C34AF64}" presName="rootComposite" presStyleCnt="0"/>
      <dgm:spPr/>
    </dgm:pt>
    <dgm:pt modelId="{BA993AD7-B025-4D6F-9D8E-BDFCCFD32624}" type="pres">
      <dgm:prSet presAssocID="{C57DDE6C-E801-459A-BD0D-446E5C34AF64}" presName="rootText" presStyleLbl="node3" presStyleIdx="5" presStyleCnt="9" custScaleX="515921" custLinFactNeighborX="17119">
        <dgm:presLayoutVars>
          <dgm:chPref val="3"/>
        </dgm:presLayoutVars>
      </dgm:prSet>
      <dgm:spPr/>
    </dgm:pt>
    <dgm:pt modelId="{BF1D438F-D986-4869-8EAF-6ED7C4CBE09F}" type="pres">
      <dgm:prSet presAssocID="{C57DDE6C-E801-459A-BD0D-446E5C34AF64}" presName="rootConnector" presStyleLbl="node3" presStyleIdx="5" presStyleCnt="9"/>
      <dgm:spPr/>
    </dgm:pt>
    <dgm:pt modelId="{42027637-1FEF-4D16-B68F-815BC714C563}" type="pres">
      <dgm:prSet presAssocID="{C57DDE6C-E801-459A-BD0D-446E5C34AF64}" presName="hierChild4" presStyleCnt="0"/>
      <dgm:spPr/>
    </dgm:pt>
    <dgm:pt modelId="{BDB310B4-969E-44BC-BB9C-C58F7E57DD35}" type="pres">
      <dgm:prSet presAssocID="{C57DDE6C-E801-459A-BD0D-446E5C34AF64}" presName="hierChild5" presStyleCnt="0"/>
      <dgm:spPr/>
    </dgm:pt>
    <dgm:pt modelId="{9D3752BB-0861-41A3-9BFB-7FC907B96FAE}" type="pres">
      <dgm:prSet presAssocID="{6F4584BE-CD83-4529-BC2C-F48A9C58709C}" presName="Name64" presStyleLbl="parChTrans1D3" presStyleIdx="6" presStyleCnt="9"/>
      <dgm:spPr/>
    </dgm:pt>
    <dgm:pt modelId="{6F9E8FE2-0153-4D9A-8F80-CCB6A2A3AACA}" type="pres">
      <dgm:prSet presAssocID="{83EFDA4C-92F4-4E95-A7BC-3CAD36A7005E}" presName="hierRoot2" presStyleCnt="0">
        <dgm:presLayoutVars>
          <dgm:hierBranch val="init"/>
        </dgm:presLayoutVars>
      </dgm:prSet>
      <dgm:spPr/>
    </dgm:pt>
    <dgm:pt modelId="{0B8C62FD-8683-40C2-A541-764855419AB5}" type="pres">
      <dgm:prSet presAssocID="{83EFDA4C-92F4-4E95-A7BC-3CAD36A7005E}" presName="rootComposite" presStyleCnt="0"/>
      <dgm:spPr/>
    </dgm:pt>
    <dgm:pt modelId="{43A38F54-56E1-410B-BC87-24DC4203AA14}" type="pres">
      <dgm:prSet presAssocID="{83EFDA4C-92F4-4E95-A7BC-3CAD36A7005E}" presName="rootText" presStyleLbl="node3" presStyleIdx="6" presStyleCnt="9" custScaleX="515921" custLinFactNeighborX="17119">
        <dgm:presLayoutVars>
          <dgm:chPref val="3"/>
        </dgm:presLayoutVars>
      </dgm:prSet>
      <dgm:spPr/>
    </dgm:pt>
    <dgm:pt modelId="{75D8438D-63CA-4790-86BC-D06780F48E2E}" type="pres">
      <dgm:prSet presAssocID="{83EFDA4C-92F4-4E95-A7BC-3CAD36A7005E}" presName="rootConnector" presStyleLbl="node3" presStyleIdx="6" presStyleCnt="9"/>
      <dgm:spPr/>
    </dgm:pt>
    <dgm:pt modelId="{31EC2253-8A9B-4B90-B24B-312AA104E2A4}" type="pres">
      <dgm:prSet presAssocID="{83EFDA4C-92F4-4E95-A7BC-3CAD36A7005E}" presName="hierChild4" presStyleCnt="0"/>
      <dgm:spPr/>
    </dgm:pt>
    <dgm:pt modelId="{BEF5A45D-3F08-44E8-AC4D-73D76CC5E00C}" type="pres">
      <dgm:prSet presAssocID="{83EFDA4C-92F4-4E95-A7BC-3CAD36A7005E}" presName="hierChild5" presStyleCnt="0"/>
      <dgm:spPr/>
    </dgm:pt>
    <dgm:pt modelId="{9613255B-805F-4DF2-B9BD-EC9E0BF30FC1}" type="pres">
      <dgm:prSet presAssocID="{9D878565-6276-4DE0-94BB-43783E2A7EEB}" presName="hierChild5" presStyleCnt="0"/>
      <dgm:spPr/>
    </dgm:pt>
    <dgm:pt modelId="{7363B351-F084-4EB4-AA19-78014C26C4BA}" type="pres">
      <dgm:prSet presAssocID="{DA19FA8C-D1B3-4C4A-AF5A-6037A573BD01}" presName="Name64" presStyleLbl="parChTrans1D2" presStyleIdx="3" presStyleCnt="4"/>
      <dgm:spPr/>
    </dgm:pt>
    <dgm:pt modelId="{CE90B5C2-57E6-4EB4-A9FD-BBBC44B67B44}" type="pres">
      <dgm:prSet presAssocID="{5FEBA9C1-6A7A-4FD6-A1E6-88751B31D634}" presName="hierRoot2" presStyleCnt="0">
        <dgm:presLayoutVars>
          <dgm:hierBranch val="init"/>
        </dgm:presLayoutVars>
      </dgm:prSet>
      <dgm:spPr/>
    </dgm:pt>
    <dgm:pt modelId="{76633380-2E33-4518-AEEE-74837D3118E1}" type="pres">
      <dgm:prSet presAssocID="{5FEBA9C1-6A7A-4FD6-A1E6-88751B31D634}" presName="rootComposite" presStyleCnt="0"/>
      <dgm:spPr/>
    </dgm:pt>
    <dgm:pt modelId="{FBCEBB23-2976-4BD7-ABC4-084947D0843B}" type="pres">
      <dgm:prSet presAssocID="{5FEBA9C1-6A7A-4FD6-A1E6-88751B31D634}" presName="rootText" presStyleLbl="node2" presStyleIdx="3" presStyleCnt="4" custScaleX="286623" custScaleY="223486" custLinFactNeighborX="-3206">
        <dgm:presLayoutVars>
          <dgm:chPref val="3"/>
        </dgm:presLayoutVars>
      </dgm:prSet>
      <dgm:spPr/>
    </dgm:pt>
    <dgm:pt modelId="{7CE762F3-7476-4652-875C-3DB7489B6B12}" type="pres">
      <dgm:prSet presAssocID="{5FEBA9C1-6A7A-4FD6-A1E6-88751B31D634}" presName="rootConnector" presStyleLbl="node2" presStyleIdx="3" presStyleCnt="4"/>
      <dgm:spPr/>
    </dgm:pt>
    <dgm:pt modelId="{820092D7-D637-4DEA-83EA-55E76B8796A2}" type="pres">
      <dgm:prSet presAssocID="{5FEBA9C1-6A7A-4FD6-A1E6-88751B31D634}" presName="hierChild4" presStyleCnt="0"/>
      <dgm:spPr/>
    </dgm:pt>
    <dgm:pt modelId="{87CC6417-1534-4AB5-9890-F7DD54E8297D}" type="pres">
      <dgm:prSet presAssocID="{3DD38D69-D0FF-485F-8EA3-EAAB8D24CC1D}" presName="Name64" presStyleLbl="parChTrans1D3" presStyleIdx="7" presStyleCnt="9"/>
      <dgm:spPr/>
    </dgm:pt>
    <dgm:pt modelId="{FDE21D0E-5FA8-4532-B083-C59942402740}" type="pres">
      <dgm:prSet presAssocID="{9FEF4F42-1ABE-4925-9699-9EBA324B56E7}" presName="hierRoot2" presStyleCnt="0">
        <dgm:presLayoutVars>
          <dgm:hierBranch val="init"/>
        </dgm:presLayoutVars>
      </dgm:prSet>
      <dgm:spPr/>
    </dgm:pt>
    <dgm:pt modelId="{340C5116-0B21-4DBF-9D5D-95EB255D4772}" type="pres">
      <dgm:prSet presAssocID="{9FEF4F42-1ABE-4925-9699-9EBA324B56E7}" presName="rootComposite" presStyleCnt="0"/>
      <dgm:spPr/>
    </dgm:pt>
    <dgm:pt modelId="{41CA038E-DE7C-4705-BB35-1B7EE75CCA5E}" type="pres">
      <dgm:prSet presAssocID="{9FEF4F42-1ABE-4925-9699-9EBA324B56E7}" presName="rootText" presStyleLbl="node3" presStyleIdx="7" presStyleCnt="9" custScaleX="515921" custLinFactNeighborX="17119">
        <dgm:presLayoutVars>
          <dgm:chPref val="3"/>
        </dgm:presLayoutVars>
      </dgm:prSet>
      <dgm:spPr/>
    </dgm:pt>
    <dgm:pt modelId="{8FB50DC3-016A-4FF3-BA4F-C54A517EDB02}" type="pres">
      <dgm:prSet presAssocID="{9FEF4F42-1ABE-4925-9699-9EBA324B56E7}" presName="rootConnector" presStyleLbl="node3" presStyleIdx="7" presStyleCnt="9"/>
      <dgm:spPr/>
    </dgm:pt>
    <dgm:pt modelId="{676C4926-73EB-418B-84A7-9FCB5CB14E67}" type="pres">
      <dgm:prSet presAssocID="{9FEF4F42-1ABE-4925-9699-9EBA324B56E7}" presName="hierChild4" presStyleCnt="0"/>
      <dgm:spPr/>
    </dgm:pt>
    <dgm:pt modelId="{FCD6BE1A-F599-4B10-B0CF-F3ACB20DFA3D}" type="pres">
      <dgm:prSet presAssocID="{9FEF4F42-1ABE-4925-9699-9EBA324B56E7}" presName="hierChild5" presStyleCnt="0"/>
      <dgm:spPr/>
    </dgm:pt>
    <dgm:pt modelId="{3DA3AD9E-6A53-4BB9-9E33-F40EE3D674AE}" type="pres">
      <dgm:prSet presAssocID="{81675677-A09A-48AB-AF37-4514C323CD91}" presName="Name64" presStyleLbl="parChTrans1D3" presStyleIdx="8" presStyleCnt="9"/>
      <dgm:spPr/>
    </dgm:pt>
    <dgm:pt modelId="{504C761B-704B-49BF-839C-7A117AE2781D}" type="pres">
      <dgm:prSet presAssocID="{2D616A5A-5D2D-4CBE-8D82-A5B73974EED2}" presName="hierRoot2" presStyleCnt="0">
        <dgm:presLayoutVars>
          <dgm:hierBranch val="init"/>
        </dgm:presLayoutVars>
      </dgm:prSet>
      <dgm:spPr/>
    </dgm:pt>
    <dgm:pt modelId="{D852C187-83AC-45D9-8BAD-C3C9CDC30E77}" type="pres">
      <dgm:prSet presAssocID="{2D616A5A-5D2D-4CBE-8D82-A5B73974EED2}" presName="rootComposite" presStyleCnt="0"/>
      <dgm:spPr/>
    </dgm:pt>
    <dgm:pt modelId="{64C1025A-D75A-47DC-ACAA-FAFD7F5AC454}" type="pres">
      <dgm:prSet presAssocID="{2D616A5A-5D2D-4CBE-8D82-A5B73974EED2}" presName="rootText" presStyleLbl="node3" presStyleIdx="8" presStyleCnt="9" custScaleX="515921" custLinFactNeighborX="17119">
        <dgm:presLayoutVars>
          <dgm:chPref val="3"/>
        </dgm:presLayoutVars>
      </dgm:prSet>
      <dgm:spPr/>
    </dgm:pt>
    <dgm:pt modelId="{BDA3B75D-2DE7-4755-995E-849DD6D72DD2}" type="pres">
      <dgm:prSet presAssocID="{2D616A5A-5D2D-4CBE-8D82-A5B73974EED2}" presName="rootConnector" presStyleLbl="node3" presStyleIdx="8" presStyleCnt="9"/>
      <dgm:spPr/>
    </dgm:pt>
    <dgm:pt modelId="{352C46E6-46C9-4CED-A063-9133F8B56E56}" type="pres">
      <dgm:prSet presAssocID="{2D616A5A-5D2D-4CBE-8D82-A5B73974EED2}" presName="hierChild4" presStyleCnt="0"/>
      <dgm:spPr/>
    </dgm:pt>
    <dgm:pt modelId="{5C7BDA29-5173-4A0A-8165-73BB4C981FD7}" type="pres">
      <dgm:prSet presAssocID="{2D616A5A-5D2D-4CBE-8D82-A5B73974EED2}" presName="hierChild5" presStyleCnt="0"/>
      <dgm:spPr/>
    </dgm:pt>
    <dgm:pt modelId="{60CEB409-6CDD-4E87-A359-76F2F39707CF}" type="pres">
      <dgm:prSet presAssocID="{5FEBA9C1-6A7A-4FD6-A1E6-88751B31D634}" presName="hierChild5" presStyleCnt="0"/>
      <dgm:spPr/>
    </dgm:pt>
    <dgm:pt modelId="{DC5E4B64-D876-41FD-A3F3-6EB3888EFF8C}" type="pres">
      <dgm:prSet presAssocID="{2AA38A87-ECC4-414D-9047-47CCCA83E735}" presName="hierChild3" presStyleCnt="0"/>
      <dgm:spPr/>
    </dgm:pt>
  </dgm:ptLst>
  <dgm:cxnLst>
    <dgm:cxn modelId="{16CB0D09-7850-4A40-8395-2E3F6C780F61}" type="presOf" srcId="{6165D417-0965-4771-8A24-EAB39B53D729}" destId="{01CCC903-5F24-4F22-94A6-972B9678B16F}" srcOrd="0" destOrd="0" presId="urn:microsoft.com/office/officeart/2009/3/layout/HorizontalOrganizationChart"/>
    <dgm:cxn modelId="{3B1B3C0C-81D1-4B94-8C5C-717437AC4243}" type="presOf" srcId="{C09E0794-3E55-47E0-8B54-CF24E62F3ED7}" destId="{31C46B98-37F9-4E7B-88D0-4C28CF59E636}" srcOrd="1" destOrd="0" presId="urn:microsoft.com/office/officeart/2009/3/layout/HorizontalOrganizationChart"/>
    <dgm:cxn modelId="{B410B010-1E20-4FCB-BD36-4C0D328DECB3}" srcId="{52B97BF0-80D2-4BFE-80C9-A091BE4D173C}" destId="{16B9F70F-EC38-4F79-BCA3-FF52F400E9EB}" srcOrd="1" destOrd="0" parTransId="{6406777E-BB1D-4C9F-9CBC-E2716C000209}" sibTransId="{E1717222-4216-4841-9BF4-9D5E2BDFD83A}"/>
    <dgm:cxn modelId="{0ED57F13-67C3-41E9-87AE-8EFAECC7CD47}" type="presOf" srcId="{6922D230-AEE5-42C5-9592-5F35480E9A02}" destId="{8BF342BD-9C40-48A6-9DDF-962DDA1A9B44}" srcOrd="0" destOrd="0" presId="urn:microsoft.com/office/officeart/2009/3/layout/HorizontalOrganizationChart"/>
    <dgm:cxn modelId="{2AB81C16-B5BF-42F2-978C-7306A31B05FE}" type="presOf" srcId="{6406777E-BB1D-4C9F-9CBC-E2716C000209}" destId="{57A6B128-7A14-4181-8F32-03F925D1E080}" srcOrd="0" destOrd="0" presId="urn:microsoft.com/office/officeart/2009/3/layout/HorizontalOrganizationChart"/>
    <dgm:cxn modelId="{16577D18-D86C-428D-B55E-76B5C2D6969B}" srcId="{9D878565-6276-4DE0-94BB-43783E2A7EEB}" destId="{C57DDE6C-E801-459A-BD0D-446E5C34AF64}" srcOrd="1" destOrd="0" parTransId="{6922D230-AEE5-42C5-9592-5F35480E9A02}" sibTransId="{CD19FED6-F1CF-4D96-8371-6870842A01CF}"/>
    <dgm:cxn modelId="{7CE2D61A-0FAC-4503-BD76-0E569FF3AC5D}" type="presOf" srcId="{8D7FB289-70A8-4583-AC9D-DF07AF1AB26C}" destId="{440B9410-6CC7-4D90-BA79-34BAD2A12EE3}" srcOrd="0" destOrd="0" presId="urn:microsoft.com/office/officeart/2009/3/layout/HorizontalOrganizationChart"/>
    <dgm:cxn modelId="{D407431B-E476-4DF2-A1F8-87D9B32104C6}" type="presOf" srcId="{3DD38D69-D0FF-485F-8EA3-EAAB8D24CC1D}" destId="{87CC6417-1534-4AB5-9890-F7DD54E8297D}" srcOrd="0" destOrd="0" presId="urn:microsoft.com/office/officeart/2009/3/layout/HorizontalOrganizationChart"/>
    <dgm:cxn modelId="{66ADC61B-5A07-452A-9C02-0B93A0993D72}" srcId="{52B97BF0-80D2-4BFE-80C9-A091BE4D173C}" destId="{ADC5CCD1-AAEB-4B02-87DB-F92000C1175D}" srcOrd="0" destOrd="0" parTransId="{9F9E043C-3E78-4665-99E2-DE157F9FB95B}" sibTransId="{7D1E7BB5-47DF-463A-B75D-F6CDACD04DE8}"/>
    <dgm:cxn modelId="{B87A1521-D7BA-4388-A291-1B4A71D126C1}" type="presOf" srcId="{ADC5CCD1-AAEB-4B02-87DB-F92000C1175D}" destId="{CB11DEC9-7116-4AC3-8C23-A6160B26AC3C}" srcOrd="1" destOrd="0" presId="urn:microsoft.com/office/officeart/2009/3/layout/HorizontalOrganizationChart"/>
    <dgm:cxn modelId="{AE95B722-5245-45F7-B484-CD1DAAC189D7}" srcId="{5FEBA9C1-6A7A-4FD6-A1E6-88751B31D634}" destId="{2D616A5A-5D2D-4CBE-8D82-A5B73974EED2}" srcOrd="1" destOrd="0" parTransId="{81675677-A09A-48AB-AF37-4514C323CD91}" sibTransId="{E6A5A2BA-1AF1-4A26-AFF2-6358524FFE7C}"/>
    <dgm:cxn modelId="{152FD622-6829-42F2-A604-CD7B8D65BB82}" type="presOf" srcId="{91B1CE41-BDB3-4AA3-9BE1-C84C7292423C}" destId="{5E6AD6B3-B40F-4742-907A-FC4FFD60A698}" srcOrd="0" destOrd="0" presId="urn:microsoft.com/office/officeart/2009/3/layout/HorizontalOrganizationChart"/>
    <dgm:cxn modelId="{5ED23125-04DF-4080-BD85-6965B28028D2}" type="presOf" srcId="{9FEF4F42-1ABE-4925-9699-9EBA324B56E7}" destId="{8FB50DC3-016A-4FF3-BA4F-C54A517EDB02}" srcOrd="1" destOrd="0" presId="urn:microsoft.com/office/officeart/2009/3/layout/HorizontalOrganizationChart"/>
    <dgm:cxn modelId="{160D5528-8A82-4289-AAB4-74102AD44A34}" srcId="{2AA38A87-ECC4-414D-9047-47CCCA83E735}" destId="{5FEBA9C1-6A7A-4FD6-A1E6-88751B31D634}" srcOrd="1" destOrd="0" parTransId="{DA19FA8C-D1B3-4C4A-AF5A-6037A573BD01}" sibTransId="{5BE376FD-6A45-4A26-BCD6-772E103F88E1}"/>
    <dgm:cxn modelId="{67FBDF2C-01BA-4A13-A0B3-3E8BA7F023C1}" type="presOf" srcId="{52B97BF0-80D2-4BFE-80C9-A091BE4D173C}" destId="{97A62BF0-1A55-43BB-94CF-580A3755FBD9}" srcOrd="0" destOrd="0" presId="urn:microsoft.com/office/officeart/2009/3/layout/HorizontalOrganizationChart"/>
    <dgm:cxn modelId="{546F4C2E-5415-4A5B-95D0-598FE5CDC660}" type="presOf" srcId="{9F9E043C-3E78-4665-99E2-DE157F9FB95B}" destId="{B9534F76-9652-40EC-8475-A79F1F55BFF0}" srcOrd="0" destOrd="0" presId="urn:microsoft.com/office/officeart/2009/3/layout/HorizontalOrganizationChart"/>
    <dgm:cxn modelId="{E84F512F-B377-4CA2-8919-26860D9C8B38}" type="presOf" srcId="{F4B0C6BA-3D65-4114-BDCD-6DEA734753BE}" destId="{BD9A1688-3ED1-454A-8B61-C80FE676AC05}" srcOrd="0" destOrd="0" presId="urn:microsoft.com/office/officeart/2009/3/layout/HorizontalOrganizationChart"/>
    <dgm:cxn modelId="{A3FD5A2F-3633-44CA-BC29-00A52F6B9F66}" type="presOf" srcId="{83EFDA4C-92F4-4E95-A7BC-3CAD36A7005E}" destId="{43A38F54-56E1-410B-BC87-24DC4203AA14}" srcOrd="0" destOrd="0" presId="urn:microsoft.com/office/officeart/2009/3/layout/HorizontalOrganizationChart"/>
    <dgm:cxn modelId="{594BB033-2B45-46D3-897F-48E737CD8AD1}" type="presOf" srcId="{5FEBA9C1-6A7A-4FD6-A1E6-88751B31D634}" destId="{FBCEBB23-2976-4BD7-ABC4-084947D0843B}" srcOrd="0" destOrd="0" presId="urn:microsoft.com/office/officeart/2009/3/layout/HorizontalOrganizationChart"/>
    <dgm:cxn modelId="{E9008137-234F-4CE2-AB2F-A590B76F4A83}" type="presOf" srcId="{9166F0AD-C65C-4B11-85FF-936DF3DB559E}" destId="{9301E534-85AD-46D8-90F5-61AC45F8D697}" srcOrd="0" destOrd="0" presId="urn:microsoft.com/office/officeart/2009/3/layout/HorizontalOrganizationChart"/>
    <dgm:cxn modelId="{47979738-774C-4223-AB18-A8126346DE3F}" type="presOf" srcId="{FD3D4548-0CA9-45EB-A91B-EB9A981D1BB9}" destId="{2B4838DC-A11D-4382-907F-B906389CAC87}" srcOrd="0" destOrd="0" presId="urn:microsoft.com/office/officeart/2009/3/layout/HorizontalOrganizationChart"/>
    <dgm:cxn modelId="{6C4DA23B-4A1D-40A8-8A46-BED8F420FD55}" srcId="{16B9F70F-EC38-4F79-BCA3-FF52F400E9EB}" destId="{8D7FB289-70A8-4583-AC9D-DF07AF1AB26C}" srcOrd="2" destOrd="0" parTransId="{A1B2B2A5-2425-422A-9D41-73E7C9596388}" sibTransId="{383824C2-3F65-40CA-B276-72B7E0456168}"/>
    <dgm:cxn modelId="{7284BD3B-ED7A-448E-A658-96A103B4EE3A}" srcId="{ADC5CCD1-AAEB-4B02-87DB-F92000C1175D}" destId="{FD3D4548-0CA9-45EB-A91B-EB9A981D1BB9}" srcOrd="0" destOrd="0" parTransId="{0196D127-9967-4677-B598-91D9FFBD1013}" sibTransId="{60F958E5-6CEC-44C5-A921-C3B57B128531}"/>
    <dgm:cxn modelId="{6C95EE3E-C423-4462-ADB9-F5445FA90DBA}" type="presOf" srcId="{52B97BF0-80D2-4BFE-80C9-A091BE4D173C}" destId="{854F3DE2-1C1D-4154-ACE8-7C33A6E4D895}" srcOrd="1" destOrd="0" presId="urn:microsoft.com/office/officeart/2009/3/layout/HorizontalOrganizationChart"/>
    <dgm:cxn modelId="{EF37A75D-864C-43AF-97FE-195B64552379}" type="presOf" srcId="{E9D89861-6F6B-4B99-9170-B4F71A248413}" destId="{1AC46644-C447-4782-A9D3-CA616323F5B5}" srcOrd="0" destOrd="0" presId="urn:microsoft.com/office/officeart/2009/3/layout/HorizontalOrganizationChart"/>
    <dgm:cxn modelId="{2C9A9E5E-408B-4BDC-B155-72CBA0C6DC29}" type="presOf" srcId="{C09E0794-3E55-47E0-8B54-CF24E62F3ED7}" destId="{6C967D7A-D645-47EA-BB93-FFBAF70A08BC}" srcOrd="0" destOrd="0" presId="urn:microsoft.com/office/officeart/2009/3/layout/HorizontalOrganizationChart"/>
    <dgm:cxn modelId="{CADBC760-139E-4B44-B718-5B69C2704326}" type="presOf" srcId="{16B9F70F-EC38-4F79-BCA3-FF52F400E9EB}" destId="{F6EA756D-5A2D-4608-9B29-42E783E40C97}" srcOrd="1" destOrd="0" presId="urn:microsoft.com/office/officeart/2009/3/layout/HorizontalOrganizationChart"/>
    <dgm:cxn modelId="{DF5DE241-9759-4053-93CB-C8A9A8B46E89}" type="presOf" srcId="{16B9F70F-EC38-4F79-BCA3-FF52F400E9EB}" destId="{8440FF3A-E6D6-4253-B361-812DE24C3FD3}" srcOrd="0" destOrd="0" presId="urn:microsoft.com/office/officeart/2009/3/layout/HorizontalOrganizationChart"/>
    <dgm:cxn modelId="{C003DB44-89F6-41A5-AC04-5749CBF52B5D}" srcId="{91B1CE41-BDB3-4AA3-9BE1-C84C7292423C}" destId="{2AA38A87-ECC4-414D-9047-47CCCA83E735}" srcOrd="1" destOrd="0" parTransId="{CE8B4F48-C07C-4AC6-9273-09BD50AC1091}" sibTransId="{5850F66C-F856-4DFE-8071-159E8CB72F96}"/>
    <dgm:cxn modelId="{CA492246-CE2B-46B7-9BDA-708754701310}" type="presOf" srcId="{172D5D3D-6F87-4D41-930A-A50F0C9C9451}" destId="{61660E55-0C2D-456E-8B11-1CE5741EE27A}" srcOrd="1" destOrd="0" presId="urn:microsoft.com/office/officeart/2009/3/layout/HorizontalOrganizationChart"/>
    <dgm:cxn modelId="{4FD3224C-1A23-4630-B806-5652A9ECF7F4}" srcId="{91B1CE41-BDB3-4AA3-9BE1-C84C7292423C}" destId="{52B97BF0-80D2-4BFE-80C9-A091BE4D173C}" srcOrd="0" destOrd="0" parTransId="{A9B155AD-5F1D-4E8F-8F47-0FB845630272}" sibTransId="{779E3819-B5C5-48B4-A9AC-27D19539CD4F}"/>
    <dgm:cxn modelId="{56D0D46C-F743-494A-ADE6-60DD070386CD}" type="presOf" srcId="{9166F0AD-C65C-4B11-85FF-936DF3DB559E}" destId="{245CF7EF-3860-4D4E-A688-DC131FF6DC9F}" srcOrd="1" destOrd="0" presId="urn:microsoft.com/office/officeart/2009/3/layout/HorizontalOrganizationChart"/>
    <dgm:cxn modelId="{91890E4E-DB8E-4AA6-B910-3AF7F1D1E618}" type="presOf" srcId="{5FEBA9C1-6A7A-4FD6-A1E6-88751B31D634}" destId="{7CE762F3-7476-4652-875C-3DB7489B6B12}" srcOrd="1" destOrd="0" presId="urn:microsoft.com/office/officeart/2009/3/layout/HorizontalOrganizationChart"/>
    <dgm:cxn modelId="{42507D4F-4C17-48C2-AABD-149F31CEBC1E}" type="presOf" srcId="{2D616A5A-5D2D-4CBE-8D82-A5B73974EED2}" destId="{BDA3B75D-2DE7-4755-995E-849DD6D72DD2}" srcOrd="1" destOrd="0" presId="urn:microsoft.com/office/officeart/2009/3/layout/HorizontalOrganizationChart"/>
    <dgm:cxn modelId="{237B1C56-213F-4058-9C0A-C09826FCA134}" type="presOf" srcId="{A1B2B2A5-2425-422A-9D41-73E7C9596388}" destId="{69F233C8-7EC1-4124-9CE7-F94DF8D3B15F}" srcOrd="0" destOrd="0" presId="urn:microsoft.com/office/officeart/2009/3/layout/HorizontalOrganizationChart"/>
    <dgm:cxn modelId="{7D8EBF76-A5D4-471B-906C-56A762A92A0A}" type="presOf" srcId="{2AA38A87-ECC4-414D-9047-47CCCA83E735}" destId="{42895371-B68F-4C0C-8927-B262E19D8D23}" srcOrd="1" destOrd="0" presId="urn:microsoft.com/office/officeart/2009/3/layout/HorizontalOrganizationChart"/>
    <dgm:cxn modelId="{C4C37A7C-E39E-456F-A79A-4A080BFFBF98}" srcId="{2AA38A87-ECC4-414D-9047-47CCCA83E735}" destId="{9D878565-6276-4DE0-94BB-43783E2A7EEB}" srcOrd="0" destOrd="0" parTransId="{E9D89861-6F6B-4B99-9170-B4F71A248413}" sibTransId="{C289AC25-778B-4B0B-8ED5-2346DFFF6D8D}"/>
    <dgm:cxn modelId="{4A7DFF7F-6094-41F8-B5BE-638CA346875A}" type="presOf" srcId="{2AA38A87-ECC4-414D-9047-47CCCA83E735}" destId="{D7CF11DB-1B14-4A3C-8C5D-A25DADE3384F}" srcOrd="0" destOrd="0" presId="urn:microsoft.com/office/officeart/2009/3/layout/HorizontalOrganizationChart"/>
    <dgm:cxn modelId="{35C7D681-0056-4562-B4C8-B2693F760126}" type="presOf" srcId="{C57DDE6C-E801-459A-BD0D-446E5C34AF64}" destId="{BF1D438F-D986-4869-8EAF-6ED7C4CBE09F}" srcOrd="1" destOrd="0" presId="urn:microsoft.com/office/officeart/2009/3/layout/HorizontalOrganizationChart"/>
    <dgm:cxn modelId="{17765489-554C-4252-8BB4-BC56989B41E1}" type="presOf" srcId="{DA19FA8C-D1B3-4C4A-AF5A-6037A573BD01}" destId="{7363B351-F084-4EB4-AA19-78014C26C4BA}" srcOrd="0" destOrd="0" presId="urn:microsoft.com/office/officeart/2009/3/layout/HorizontalOrganizationChart"/>
    <dgm:cxn modelId="{7392E894-A63C-4648-B664-2AB5FBF71D57}" srcId="{16B9F70F-EC38-4F79-BCA3-FF52F400E9EB}" destId="{9166F0AD-C65C-4B11-85FF-936DF3DB559E}" srcOrd="1" destOrd="0" parTransId="{F4B0C6BA-3D65-4114-BDCD-6DEA734753BE}" sibTransId="{8E082F1D-E565-4432-A05A-B4B63D4238F0}"/>
    <dgm:cxn modelId="{1992CF97-9BE7-4B6E-8094-391AF568A7E4}" type="presOf" srcId="{83EFDA4C-92F4-4E95-A7BC-3CAD36A7005E}" destId="{75D8438D-63CA-4790-86BC-D06780F48E2E}" srcOrd="1" destOrd="0" presId="urn:microsoft.com/office/officeart/2009/3/layout/HorizontalOrganizationChart"/>
    <dgm:cxn modelId="{769D7998-993E-4979-A3F7-B15CA2F8D2B2}" srcId="{5FEBA9C1-6A7A-4FD6-A1E6-88751B31D634}" destId="{9FEF4F42-1ABE-4925-9699-9EBA324B56E7}" srcOrd="0" destOrd="0" parTransId="{3DD38D69-D0FF-485F-8EA3-EAAB8D24CC1D}" sibTransId="{BD2DA512-A7BF-48BE-B6B7-C79438F33846}"/>
    <dgm:cxn modelId="{F9E14E99-6A0C-4706-8B6F-185097B3770C}" type="presOf" srcId="{172D5D3D-6F87-4D41-930A-A50F0C9C9451}" destId="{8FE74939-EA1E-4BD0-B125-2DDFAD8BD47F}" srcOrd="0" destOrd="0" presId="urn:microsoft.com/office/officeart/2009/3/layout/HorizontalOrganizationChart"/>
    <dgm:cxn modelId="{C04B099B-EDDD-47AF-ACF7-E496952F48DB}" type="presOf" srcId="{81675677-A09A-48AB-AF37-4514C323CD91}" destId="{3DA3AD9E-6A53-4BB9-9E33-F40EE3D674AE}" srcOrd="0" destOrd="0" presId="urn:microsoft.com/office/officeart/2009/3/layout/HorizontalOrganizationChart"/>
    <dgm:cxn modelId="{6B82A3A6-A54B-4ACC-91BC-E2854AD7432E}" type="presOf" srcId="{9FEF4F42-1ABE-4925-9699-9EBA324B56E7}" destId="{41CA038E-DE7C-4705-BB35-1B7EE75CCA5E}" srcOrd="0" destOrd="0" presId="urn:microsoft.com/office/officeart/2009/3/layout/HorizontalOrganizationChart"/>
    <dgm:cxn modelId="{BF1168A8-91F9-48F8-B0B6-FC345455ABC3}" type="presOf" srcId="{8D7FB289-70A8-4583-AC9D-DF07AF1AB26C}" destId="{550792FD-663E-430D-9B53-BF56BD357C4D}" srcOrd="1" destOrd="0" presId="urn:microsoft.com/office/officeart/2009/3/layout/HorizontalOrganizationChart"/>
    <dgm:cxn modelId="{891CEFAF-4734-4E7C-9383-48C0185F579A}" type="presOf" srcId="{ADC5CCD1-AAEB-4B02-87DB-F92000C1175D}" destId="{AA19AE56-D189-4A87-9BEF-2960A654CE39}" srcOrd="0" destOrd="0" presId="urn:microsoft.com/office/officeart/2009/3/layout/HorizontalOrganizationChart"/>
    <dgm:cxn modelId="{A51EE2B5-1922-43B8-B7DD-913B5E21F36A}" type="presOf" srcId="{C57DDE6C-E801-459A-BD0D-446E5C34AF64}" destId="{BA993AD7-B025-4D6F-9D8E-BDFCCFD32624}" srcOrd="0" destOrd="0" presId="urn:microsoft.com/office/officeart/2009/3/layout/HorizontalOrganizationChart"/>
    <dgm:cxn modelId="{2CD1FEC8-628F-463C-9225-8867132633FC}" srcId="{16B9F70F-EC38-4F79-BCA3-FF52F400E9EB}" destId="{172D5D3D-6F87-4D41-930A-A50F0C9C9451}" srcOrd="0" destOrd="0" parTransId="{6165D417-0965-4771-8A24-EAB39B53D729}" sibTransId="{544862A0-8097-4923-9962-8F59FBAE99A2}"/>
    <dgm:cxn modelId="{D70B75CA-76E3-4A76-B9EB-ABF658E04289}" type="presOf" srcId="{FD3D4548-0CA9-45EB-A91B-EB9A981D1BB9}" destId="{F67D5177-C5C5-454B-9F70-30B7DD5E74D2}" srcOrd="1" destOrd="0" presId="urn:microsoft.com/office/officeart/2009/3/layout/HorizontalOrganizationChart"/>
    <dgm:cxn modelId="{3327A5DB-0540-48BA-AB19-D873C88907BC}" type="presOf" srcId="{9D878565-6276-4DE0-94BB-43783E2A7EEB}" destId="{20E5C42F-30EE-41A4-B0C4-6BC6572B1711}" srcOrd="0" destOrd="0" presId="urn:microsoft.com/office/officeart/2009/3/layout/HorizontalOrganizationChart"/>
    <dgm:cxn modelId="{9E3646E1-CB9C-4194-BCAB-BFCFB1DC3FC1}" type="presOf" srcId="{6F4584BE-CD83-4529-BC2C-F48A9C58709C}" destId="{9D3752BB-0861-41A3-9BFB-7FC907B96FAE}" srcOrd="0" destOrd="0" presId="urn:microsoft.com/office/officeart/2009/3/layout/HorizontalOrganizationChart"/>
    <dgm:cxn modelId="{F310B4E4-7994-4026-AC5C-3393AE8EA41D}" srcId="{9D878565-6276-4DE0-94BB-43783E2A7EEB}" destId="{83EFDA4C-92F4-4E95-A7BC-3CAD36A7005E}" srcOrd="2" destOrd="0" parTransId="{6F4584BE-CD83-4529-BC2C-F48A9C58709C}" sibTransId="{BAE8DD70-F2CE-4C08-BDE0-FA0235E84E9A}"/>
    <dgm:cxn modelId="{F62394E8-7161-4280-B81A-3AA5A06ED9C0}" type="presOf" srcId="{0196D127-9967-4677-B598-91D9FFBD1013}" destId="{D5F0F6EA-8980-4AC5-B748-613A19FE5BFC}" srcOrd="0" destOrd="0" presId="urn:microsoft.com/office/officeart/2009/3/layout/HorizontalOrganizationChart"/>
    <dgm:cxn modelId="{623FC2F0-5EAA-43D0-A730-5582EDF5FE80}" srcId="{9D878565-6276-4DE0-94BB-43783E2A7EEB}" destId="{C09E0794-3E55-47E0-8B54-CF24E62F3ED7}" srcOrd="0" destOrd="0" parTransId="{A096A148-15EF-4472-8433-47AB69EA3084}" sibTransId="{A54D50CE-DC6C-4927-8762-C8C7D63DADB7}"/>
    <dgm:cxn modelId="{080AE0FB-4CF7-449F-8C7A-8BCB860CA836}" type="presOf" srcId="{9D878565-6276-4DE0-94BB-43783E2A7EEB}" destId="{E62FF670-CF5E-4C11-B852-FF9C46E3FD70}" srcOrd="1" destOrd="0" presId="urn:microsoft.com/office/officeart/2009/3/layout/HorizontalOrganizationChart"/>
    <dgm:cxn modelId="{9D0E61FC-EF43-42BE-A1F9-77B634C809CF}" type="presOf" srcId="{A096A148-15EF-4472-8433-47AB69EA3084}" destId="{03444581-3B12-49A8-9936-6FF5E41A1445}" srcOrd="0" destOrd="0" presId="urn:microsoft.com/office/officeart/2009/3/layout/HorizontalOrganizationChart"/>
    <dgm:cxn modelId="{04B69DFE-A315-49A0-93EE-AD51DC73B282}" type="presOf" srcId="{2D616A5A-5D2D-4CBE-8D82-A5B73974EED2}" destId="{64C1025A-D75A-47DC-ACAA-FAFD7F5AC454}" srcOrd="0" destOrd="0" presId="urn:microsoft.com/office/officeart/2009/3/layout/HorizontalOrganizationChart"/>
    <dgm:cxn modelId="{B68876DB-EB5B-4998-824D-AE50153AD5E1}" type="presParOf" srcId="{5E6AD6B3-B40F-4742-907A-FC4FFD60A698}" destId="{6E3B8A02-D77A-4086-84AD-8BB54D18E1A9}" srcOrd="0" destOrd="0" presId="urn:microsoft.com/office/officeart/2009/3/layout/HorizontalOrganizationChart"/>
    <dgm:cxn modelId="{29E7E861-2A61-42C1-A0B3-2BEFC7F81B43}" type="presParOf" srcId="{6E3B8A02-D77A-4086-84AD-8BB54D18E1A9}" destId="{6F912647-3CB3-4E8B-A67F-8A27D815C914}" srcOrd="0" destOrd="0" presId="urn:microsoft.com/office/officeart/2009/3/layout/HorizontalOrganizationChart"/>
    <dgm:cxn modelId="{655420F1-0D93-4E54-8E4A-FCE3BC6DB0D3}" type="presParOf" srcId="{6F912647-3CB3-4E8B-A67F-8A27D815C914}" destId="{97A62BF0-1A55-43BB-94CF-580A3755FBD9}" srcOrd="0" destOrd="0" presId="urn:microsoft.com/office/officeart/2009/3/layout/HorizontalOrganizationChart"/>
    <dgm:cxn modelId="{40E68F50-36AB-4C2F-8977-7FC0FE78D03E}" type="presParOf" srcId="{6F912647-3CB3-4E8B-A67F-8A27D815C914}" destId="{854F3DE2-1C1D-4154-ACE8-7C33A6E4D895}" srcOrd="1" destOrd="0" presId="urn:microsoft.com/office/officeart/2009/3/layout/HorizontalOrganizationChart"/>
    <dgm:cxn modelId="{153F5C5A-EDEF-4FEB-B54A-AE04E94CB6DD}" type="presParOf" srcId="{6E3B8A02-D77A-4086-84AD-8BB54D18E1A9}" destId="{EC774E88-3DAC-4DF9-8939-03FC7ED54105}" srcOrd="1" destOrd="0" presId="urn:microsoft.com/office/officeart/2009/3/layout/HorizontalOrganizationChart"/>
    <dgm:cxn modelId="{60F520D8-09B6-470A-BBAE-17E20043F707}" type="presParOf" srcId="{EC774E88-3DAC-4DF9-8939-03FC7ED54105}" destId="{B9534F76-9652-40EC-8475-A79F1F55BFF0}" srcOrd="0" destOrd="0" presId="urn:microsoft.com/office/officeart/2009/3/layout/HorizontalOrganizationChart"/>
    <dgm:cxn modelId="{7C4A3D18-F065-4E58-96CE-0BDA295AA605}" type="presParOf" srcId="{EC774E88-3DAC-4DF9-8939-03FC7ED54105}" destId="{341DF17E-FE5C-4E60-8F35-0413868B78B8}" srcOrd="1" destOrd="0" presId="urn:microsoft.com/office/officeart/2009/3/layout/HorizontalOrganizationChart"/>
    <dgm:cxn modelId="{C63A1537-08FE-472E-814F-81B4A3AFC8B8}" type="presParOf" srcId="{341DF17E-FE5C-4E60-8F35-0413868B78B8}" destId="{45D88253-A1D3-4D75-9A2C-6D88ABD47180}" srcOrd="0" destOrd="0" presId="urn:microsoft.com/office/officeart/2009/3/layout/HorizontalOrganizationChart"/>
    <dgm:cxn modelId="{779554D3-1325-42F7-8A63-5290F6F0147B}" type="presParOf" srcId="{45D88253-A1D3-4D75-9A2C-6D88ABD47180}" destId="{AA19AE56-D189-4A87-9BEF-2960A654CE39}" srcOrd="0" destOrd="0" presId="urn:microsoft.com/office/officeart/2009/3/layout/HorizontalOrganizationChart"/>
    <dgm:cxn modelId="{5610C8FD-E7FD-4161-87CA-F5A6684244F1}" type="presParOf" srcId="{45D88253-A1D3-4D75-9A2C-6D88ABD47180}" destId="{CB11DEC9-7116-4AC3-8C23-A6160B26AC3C}" srcOrd="1" destOrd="0" presId="urn:microsoft.com/office/officeart/2009/3/layout/HorizontalOrganizationChart"/>
    <dgm:cxn modelId="{8E177FE6-C3BC-4C10-9E90-BF7D0A8DC140}" type="presParOf" srcId="{341DF17E-FE5C-4E60-8F35-0413868B78B8}" destId="{DF799B80-4D6C-4FB7-93F4-7952B7E36705}" srcOrd="1" destOrd="0" presId="urn:microsoft.com/office/officeart/2009/3/layout/HorizontalOrganizationChart"/>
    <dgm:cxn modelId="{7449F881-D0FF-44E6-BF0C-5AE53A276C07}" type="presParOf" srcId="{DF799B80-4D6C-4FB7-93F4-7952B7E36705}" destId="{D5F0F6EA-8980-4AC5-B748-613A19FE5BFC}" srcOrd="0" destOrd="0" presId="urn:microsoft.com/office/officeart/2009/3/layout/HorizontalOrganizationChart"/>
    <dgm:cxn modelId="{61D3103A-6CC6-4591-8F2C-FDE03A0081E6}" type="presParOf" srcId="{DF799B80-4D6C-4FB7-93F4-7952B7E36705}" destId="{546CAAA6-552D-47C5-94C0-535D8B812819}" srcOrd="1" destOrd="0" presId="urn:microsoft.com/office/officeart/2009/3/layout/HorizontalOrganizationChart"/>
    <dgm:cxn modelId="{8ABD0FC0-0270-47D5-8A66-40BAD98FE66C}" type="presParOf" srcId="{546CAAA6-552D-47C5-94C0-535D8B812819}" destId="{3C693B02-562B-4C3D-82D4-9D6D26642FE6}" srcOrd="0" destOrd="0" presId="urn:microsoft.com/office/officeart/2009/3/layout/HorizontalOrganizationChart"/>
    <dgm:cxn modelId="{94229EA9-7D34-44D7-A082-C306505290A0}" type="presParOf" srcId="{3C693B02-562B-4C3D-82D4-9D6D26642FE6}" destId="{2B4838DC-A11D-4382-907F-B906389CAC87}" srcOrd="0" destOrd="0" presId="urn:microsoft.com/office/officeart/2009/3/layout/HorizontalOrganizationChart"/>
    <dgm:cxn modelId="{79AD9965-C578-4FF6-9353-52E87024217E}" type="presParOf" srcId="{3C693B02-562B-4C3D-82D4-9D6D26642FE6}" destId="{F67D5177-C5C5-454B-9F70-30B7DD5E74D2}" srcOrd="1" destOrd="0" presId="urn:microsoft.com/office/officeart/2009/3/layout/HorizontalOrganizationChart"/>
    <dgm:cxn modelId="{D8C4B5EA-6A8D-4C55-95F9-7956485F356F}" type="presParOf" srcId="{546CAAA6-552D-47C5-94C0-535D8B812819}" destId="{AD9BFF4C-CCB1-40DF-BD7F-5A320F4F8ADC}" srcOrd="1" destOrd="0" presId="urn:microsoft.com/office/officeart/2009/3/layout/HorizontalOrganizationChart"/>
    <dgm:cxn modelId="{BBF4214F-6441-419A-8E5F-351777D85F70}" type="presParOf" srcId="{546CAAA6-552D-47C5-94C0-535D8B812819}" destId="{7A1C095A-71ED-48CE-A5AA-87CCAF306103}" srcOrd="2" destOrd="0" presId="urn:microsoft.com/office/officeart/2009/3/layout/HorizontalOrganizationChart"/>
    <dgm:cxn modelId="{C0259197-B110-445A-814E-E00AE2222736}" type="presParOf" srcId="{341DF17E-FE5C-4E60-8F35-0413868B78B8}" destId="{752EB9DA-3886-41DE-BDAA-FF21E7931A46}" srcOrd="2" destOrd="0" presId="urn:microsoft.com/office/officeart/2009/3/layout/HorizontalOrganizationChart"/>
    <dgm:cxn modelId="{9F7B9CF1-D05D-4EDE-801E-4E8DDA45A8C3}" type="presParOf" srcId="{EC774E88-3DAC-4DF9-8939-03FC7ED54105}" destId="{57A6B128-7A14-4181-8F32-03F925D1E080}" srcOrd="2" destOrd="0" presId="urn:microsoft.com/office/officeart/2009/3/layout/HorizontalOrganizationChart"/>
    <dgm:cxn modelId="{F8B29241-8FE2-4517-BAF2-5C78826AB2FF}" type="presParOf" srcId="{EC774E88-3DAC-4DF9-8939-03FC7ED54105}" destId="{8D1DC3D7-AF05-46DF-A04C-3E743D0FFEC9}" srcOrd="3" destOrd="0" presId="urn:microsoft.com/office/officeart/2009/3/layout/HorizontalOrganizationChart"/>
    <dgm:cxn modelId="{E83426A4-1375-4FA8-9373-3DCC6AFD6000}" type="presParOf" srcId="{8D1DC3D7-AF05-46DF-A04C-3E743D0FFEC9}" destId="{4FFCDB6D-C1BD-478A-AE00-1102A3530441}" srcOrd="0" destOrd="0" presId="urn:microsoft.com/office/officeart/2009/3/layout/HorizontalOrganizationChart"/>
    <dgm:cxn modelId="{CAB2483B-6808-4C95-A181-620ABAC9ECCA}" type="presParOf" srcId="{4FFCDB6D-C1BD-478A-AE00-1102A3530441}" destId="{8440FF3A-E6D6-4253-B361-812DE24C3FD3}" srcOrd="0" destOrd="0" presId="urn:microsoft.com/office/officeart/2009/3/layout/HorizontalOrganizationChart"/>
    <dgm:cxn modelId="{BB5B09ED-337B-435B-A117-669B58BE8CF1}" type="presParOf" srcId="{4FFCDB6D-C1BD-478A-AE00-1102A3530441}" destId="{F6EA756D-5A2D-4608-9B29-42E783E40C97}" srcOrd="1" destOrd="0" presId="urn:microsoft.com/office/officeart/2009/3/layout/HorizontalOrganizationChart"/>
    <dgm:cxn modelId="{AF098FDE-BB75-4C75-B395-CE6283E94293}" type="presParOf" srcId="{8D1DC3D7-AF05-46DF-A04C-3E743D0FFEC9}" destId="{A8F0AF1C-0FE6-4137-9B45-809209596D8B}" srcOrd="1" destOrd="0" presId="urn:microsoft.com/office/officeart/2009/3/layout/HorizontalOrganizationChart"/>
    <dgm:cxn modelId="{C0445575-0399-4478-A90E-BD0B8EEC60CF}" type="presParOf" srcId="{A8F0AF1C-0FE6-4137-9B45-809209596D8B}" destId="{01CCC903-5F24-4F22-94A6-972B9678B16F}" srcOrd="0" destOrd="0" presId="urn:microsoft.com/office/officeart/2009/3/layout/HorizontalOrganizationChart"/>
    <dgm:cxn modelId="{16EC1A43-6381-4D9B-AD0B-6CBAF41964B5}" type="presParOf" srcId="{A8F0AF1C-0FE6-4137-9B45-809209596D8B}" destId="{67D3A1AC-ED18-468C-8557-C562D0A95E0F}" srcOrd="1" destOrd="0" presId="urn:microsoft.com/office/officeart/2009/3/layout/HorizontalOrganizationChart"/>
    <dgm:cxn modelId="{89587E72-C654-4D36-9CB0-18A0D09C94F9}" type="presParOf" srcId="{67D3A1AC-ED18-468C-8557-C562D0A95E0F}" destId="{3F219764-8340-44B9-BC08-87074502102B}" srcOrd="0" destOrd="0" presId="urn:microsoft.com/office/officeart/2009/3/layout/HorizontalOrganizationChart"/>
    <dgm:cxn modelId="{6E34EE38-A420-45D6-BE66-77DC5B0416EE}" type="presParOf" srcId="{3F219764-8340-44B9-BC08-87074502102B}" destId="{8FE74939-EA1E-4BD0-B125-2DDFAD8BD47F}" srcOrd="0" destOrd="0" presId="urn:microsoft.com/office/officeart/2009/3/layout/HorizontalOrganizationChart"/>
    <dgm:cxn modelId="{9FF954FE-389A-4BF4-A4C4-145065A83FC7}" type="presParOf" srcId="{3F219764-8340-44B9-BC08-87074502102B}" destId="{61660E55-0C2D-456E-8B11-1CE5741EE27A}" srcOrd="1" destOrd="0" presId="urn:microsoft.com/office/officeart/2009/3/layout/HorizontalOrganizationChart"/>
    <dgm:cxn modelId="{F91F4A93-3944-49E0-A0BE-BB75FA12406B}" type="presParOf" srcId="{67D3A1AC-ED18-468C-8557-C562D0A95E0F}" destId="{5C967E1C-E3AC-4A0B-9BE1-5483D2F9E037}" srcOrd="1" destOrd="0" presId="urn:microsoft.com/office/officeart/2009/3/layout/HorizontalOrganizationChart"/>
    <dgm:cxn modelId="{DB7E55CD-082E-4142-ACAB-25DB58A953D8}" type="presParOf" srcId="{67D3A1AC-ED18-468C-8557-C562D0A95E0F}" destId="{BC02D04E-ACE5-4C2D-A753-5477217777E4}" srcOrd="2" destOrd="0" presId="urn:microsoft.com/office/officeart/2009/3/layout/HorizontalOrganizationChart"/>
    <dgm:cxn modelId="{4F497754-E716-4237-BA6C-210AE797B270}" type="presParOf" srcId="{A8F0AF1C-0FE6-4137-9B45-809209596D8B}" destId="{BD9A1688-3ED1-454A-8B61-C80FE676AC05}" srcOrd="2" destOrd="0" presId="urn:microsoft.com/office/officeart/2009/3/layout/HorizontalOrganizationChart"/>
    <dgm:cxn modelId="{75843958-23E0-4606-9B28-1AAF101AD4A6}" type="presParOf" srcId="{A8F0AF1C-0FE6-4137-9B45-809209596D8B}" destId="{CACF5DCE-B67A-42EC-A313-31F6B7F10BE0}" srcOrd="3" destOrd="0" presId="urn:microsoft.com/office/officeart/2009/3/layout/HorizontalOrganizationChart"/>
    <dgm:cxn modelId="{A08F743B-7743-4BB6-997B-E61642EF0C07}" type="presParOf" srcId="{CACF5DCE-B67A-42EC-A313-31F6B7F10BE0}" destId="{C9496C58-41A4-466A-9B9A-164DE99707EB}" srcOrd="0" destOrd="0" presId="urn:microsoft.com/office/officeart/2009/3/layout/HorizontalOrganizationChart"/>
    <dgm:cxn modelId="{53605DBE-B7CF-4792-9A7A-21D5DEAA5F61}" type="presParOf" srcId="{C9496C58-41A4-466A-9B9A-164DE99707EB}" destId="{9301E534-85AD-46D8-90F5-61AC45F8D697}" srcOrd="0" destOrd="0" presId="urn:microsoft.com/office/officeart/2009/3/layout/HorizontalOrganizationChart"/>
    <dgm:cxn modelId="{58C3F5A7-8C94-443F-9192-9D1C97D40A70}" type="presParOf" srcId="{C9496C58-41A4-466A-9B9A-164DE99707EB}" destId="{245CF7EF-3860-4D4E-A688-DC131FF6DC9F}" srcOrd="1" destOrd="0" presId="urn:microsoft.com/office/officeart/2009/3/layout/HorizontalOrganizationChart"/>
    <dgm:cxn modelId="{0EB8E75F-46F9-432F-827E-60C9BA497B9B}" type="presParOf" srcId="{CACF5DCE-B67A-42EC-A313-31F6B7F10BE0}" destId="{3FEA674C-82E1-47E8-876D-7DF4767AA0D4}" srcOrd="1" destOrd="0" presId="urn:microsoft.com/office/officeart/2009/3/layout/HorizontalOrganizationChart"/>
    <dgm:cxn modelId="{C97D5266-D233-4139-8957-9B8634B11C03}" type="presParOf" srcId="{CACF5DCE-B67A-42EC-A313-31F6B7F10BE0}" destId="{C73BFCE8-F909-43A0-BAE7-BE2FDD77F8F4}" srcOrd="2" destOrd="0" presId="urn:microsoft.com/office/officeart/2009/3/layout/HorizontalOrganizationChart"/>
    <dgm:cxn modelId="{025C31E5-6138-4EF0-9F88-8DD63FA2B6F5}" type="presParOf" srcId="{A8F0AF1C-0FE6-4137-9B45-809209596D8B}" destId="{69F233C8-7EC1-4124-9CE7-F94DF8D3B15F}" srcOrd="4" destOrd="0" presId="urn:microsoft.com/office/officeart/2009/3/layout/HorizontalOrganizationChart"/>
    <dgm:cxn modelId="{B85D8EFB-3784-4B12-B9A7-344EC51C6808}" type="presParOf" srcId="{A8F0AF1C-0FE6-4137-9B45-809209596D8B}" destId="{F7A0E548-52A4-4DE5-A09D-BDEEBFEF5CFF}" srcOrd="5" destOrd="0" presId="urn:microsoft.com/office/officeart/2009/3/layout/HorizontalOrganizationChart"/>
    <dgm:cxn modelId="{74C4EF50-96A6-4F26-A502-58979A5F6BB8}" type="presParOf" srcId="{F7A0E548-52A4-4DE5-A09D-BDEEBFEF5CFF}" destId="{5C94F867-6CAE-496A-8EE5-631ADEF882AB}" srcOrd="0" destOrd="0" presId="urn:microsoft.com/office/officeart/2009/3/layout/HorizontalOrganizationChart"/>
    <dgm:cxn modelId="{DBD29562-A6F6-429F-835A-01E9045DE09D}" type="presParOf" srcId="{5C94F867-6CAE-496A-8EE5-631ADEF882AB}" destId="{440B9410-6CC7-4D90-BA79-34BAD2A12EE3}" srcOrd="0" destOrd="0" presId="urn:microsoft.com/office/officeart/2009/3/layout/HorizontalOrganizationChart"/>
    <dgm:cxn modelId="{3672B5EE-3FF2-4AE4-BAE6-84B4AC746832}" type="presParOf" srcId="{5C94F867-6CAE-496A-8EE5-631ADEF882AB}" destId="{550792FD-663E-430D-9B53-BF56BD357C4D}" srcOrd="1" destOrd="0" presId="urn:microsoft.com/office/officeart/2009/3/layout/HorizontalOrganizationChart"/>
    <dgm:cxn modelId="{FC8501DE-B724-477A-89C7-69173018FDB7}" type="presParOf" srcId="{F7A0E548-52A4-4DE5-A09D-BDEEBFEF5CFF}" destId="{A90090D8-B980-4026-BBCD-8A75A9AE059A}" srcOrd="1" destOrd="0" presId="urn:microsoft.com/office/officeart/2009/3/layout/HorizontalOrganizationChart"/>
    <dgm:cxn modelId="{A44F9157-E24A-471E-A5D0-6E129998051D}" type="presParOf" srcId="{F7A0E548-52A4-4DE5-A09D-BDEEBFEF5CFF}" destId="{8F985A21-31E2-48C4-AFF5-1A2A71CC1029}" srcOrd="2" destOrd="0" presId="urn:microsoft.com/office/officeart/2009/3/layout/HorizontalOrganizationChart"/>
    <dgm:cxn modelId="{0C8FB3E2-2E4F-48DD-8F48-F6E08A8D0D07}" type="presParOf" srcId="{8D1DC3D7-AF05-46DF-A04C-3E743D0FFEC9}" destId="{380094FE-DF46-4D01-AC9D-ED11CD1DE2C5}" srcOrd="2" destOrd="0" presId="urn:microsoft.com/office/officeart/2009/3/layout/HorizontalOrganizationChart"/>
    <dgm:cxn modelId="{8082910A-F9BD-4700-8351-DA38C40B7B4B}" type="presParOf" srcId="{6E3B8A02-D77A-4086-84AD-8BB54D18E1A9}" destId="{01295015-8A81-43A0-B602-01494BF83844}" srcOrd="2" destOrd="0" presId="urn:microsoft.com/office/officeart/2009/3/layout/HorizontalOrganizationChart"/>
    <dgm:cxn modelId="{B13D6F54-DB54-49CB-9D82-B4F69FE2D91D}" type="presParOf" srcId="{5E6AD6B3-B40F-4742-907A-FC4FFD60A698}" destId="{FBB563B6-41C4-45BC-BE2D-8AA13555EA24}" srcOrd="1" destOrd="0" presId="urn:microsoft.com/office/officeart/2009/3/layout/HorizontalOrganizationChart"/>
    <dgm:cxn modelId="{A315545C-A5BC-4BC0-A786-5E07C69F6397}" type="presParOf" srcId="{FBB563B6-41C4-45BC-BE2D-8AA13555EA24}" destId="{E439ECD7-4D2A-4288-B928-B48575FAF718}" srcOrd="0" destOrd="0" presId="urn:microsoft.com/office/officeart/2009/3/layout/HorizontalOrganizationChart"/>
    <dgm:cxn modelId="{7B535EAA-56AA-4054-AC8A-54A3ADFC9A34}" type="presParOf" srcId="{E439ECD7-4D2A-4288-B928-B48575FAF718}" destId="{D7CF11DB-1B14-4A3C-8C5D-A25DADE3384F}" srcOrd="0" destOrd="0" presId="urn:microsoft.com/office/officeart/2009/3/layout/HorizontalOrganizationChart"/>
    <dgm:cxn modelId="{F7F31651-A3E6-4B5E-9EC2-CF08F6DB5736}" type="presParOf" srcId="{E439ECD7-4D2A-4288-B928-B48575FAF718}" destId="{42895371-B68F-4C0C-8927-B262E19D8D23}" srcOrd="1" destOrd="0" presId="urn:microsoft.com/office/officeart/2009/3/layout/HorizontalOrganizationChart"/>
    <dgm:cxn modelId="{9271094B-2F09-46B0-94B9-BDB2DC6079FF}" type="presParOf" srcId="{FBB563B6-41C4-45BC-BE2D-8AA13555EA24}" destId="{04AB37B8-34CA-4952-AF45-DD1AC15AF136}" srcOrd="1" destOrd="0" presId="urn:microsoft.com/office/officeart/2009/3/layout/HorizontalOrganizationChart"/>
    <dgm:cxn modelId="{A2BF225A-7C13-447D-BB36-34FD683897B3}" type="presParOf" srcId="{04AB37B8-34CA-4952-AF45-DD1AC15AF136}" destId="{1AC46644-C447-4782-A9D3-CA616323F5B5}" srcOrd="0" destOrd="0" presId="urn:microsoft.com/office/officeart/2009/3/layout/HorizontalOrganizationChart"/>
    <dgm:cxn modelId="{4EEF7C5A-1796-4653-BA72-4CE906806F2E}" type="presParOf" srcId="{04AB37B8-34CA-4952-AF45-DD1AC15AF136}" destId="{533E986C-4CAE-4D4B-9DD2-0905BB7C6F86}" srcOrd="1" destOrd="0" presId="urn:microsoft.com/office/officeart/2009/3/layout/HorizontalOrganizationChart"/>
    <dgm:cxn modelId="{A8FE9763-0E42-490E-94BD-9AFDFFCD3361}" type="presParOf" srcId="{533E986C-4CAE-4D4B-9DD2-0905BB7C6F86}" destId="{B9ED77AC-677B-45D3-A70E-D7E29CB9F7DB}" srcOrd="0" destOrd="0" presId="urn:microsoft.com/office/officeart/2009/3/layout/HorizontalOrganizationChart"/>
    <dgm:cxn modelId="{5F7ACB2E-E52B-4199-8BB6-3309BDF65BB0}" type="presParOf" srcId="{B9ED77AC-677B-45D3-A70E-D7E29CB9F7DB}" destId="{20E5C42F-30EE-41A4-B0C4-6BC6572B1711}" srcOrd="0" destOrd="0" presId="urn:microsoft.com/office/officeart/2009/3/layout/HorizontalOrganizationChart"/>
    <dgm:cxn modelId="{5ECE66E6-3333-467B-AA45-BAD9A0A6012A}" type="presParOf" srcId="{B9ED77AC-677B-45D3-A70E-D7E29CB9F7DB}" destId="{E62FF670-CF5E-4C11-B852-FF9C46E3FD70}" srcOrd="1" destOrd="0" presId="urn:microsoft.com/office/officeart/2009/3/layout/HorizontalOrganizationChart"/>
    <dgm:cxn modelId="{79958CEF-A778-492B-A5B7-B7EAD7EE6C10}" type="presParOf" srcId="{533E986C-4CAE-4D4B-9DD2-0905BB7C6F86}" destId="{ABB03A12-682C-4778-98C9-396B9F9F7055}" srcOrd="1" destOrd="0" presId="urn:microsoft.com/office/officeart/2009/3/layout/HorizontalOrganizationChart"/>
    <dgm:cxn modelId="{1F04BF5A-DB28-4BE8-B0A7-568879DE0842}" type="presParOf" srcId="{ABB03A12-682C-4778-98C9-396B9F9F7055}" destId="{03444581-3B12-49A8-9936-6FF5E41A1445}" srcOrd="0" destOrd="0" presId="urn:microsoft.com/office/officeart/2009/3/layout/HorizontalOrganizationChart"/>
    <dgm:cxn modelId="{E9BF95BB-6336-4712-B732-4D5704D7D456}" type="presParOf" srcId="{ABB03A12-682C-4778-98C9-396B9F9F7055}" destId="{7BF37992-5348-42C6-87F6-9E9437469EA3}" srcOrd="1" destOrd="0" presId="urn:microsoft.com/office/officeart/2009/3/layout/HorizontalOrganizationChart"/>
    <dgm:cxn modelId="{97FB1252-7ED7-40DA-A54B-C3194B06A486}" type="presParOf" srcId="{7BF37992-5348-42C6-87F6-9E9437469EA3}" destId="{D6D38AA6-6027-4925-B75F-8B0A9A645031}" srcOrd="0" destOrd="0" presId="urn:microsoft.com/office/officeart/2009/3/layout/HorizontalOrganizationChart"/>
    <dgm:cxn modelId="{F407C957-F912-4A05-BC09-DAB6E9F603F4}" type="presParOf" srcId="{D6D38AA6-6027-4925-B75F-8B0A9A645031}" destId="{6C967D7A-D645-47EA-BB93-FFBAF70A08BC}" srcOrd="0" destOrd="0" presId="urn:microsoft.com/office/officeart/2009/3/layout/HorizontalOrganizationChart"/>
    <dgm:cxn modelId="{709D3F6B-D39C-4DA2-BA58-C9B0A0510AE4}" type="presParOf" srcId="{D6D38AA6-6027-4925-B75F-8B0A9A645031}" destId="{31C46B98-37F9-4E7B-88D0-4C28CF59E636}" srcOrd="1" destOrd="0" presId="urn:microsoft.com/office/officeart/2009/3/layout/HorizontalOrganizationChart"/>
    <dgm:cxn modelId="{8937E603-B103-4D0F-A0CD-D846069392DB}" type="presParOf" srcId="{7BF37992-5348-42C6-87F6-9E9437469EA3}" destId="{4947420C-1859-4C1D-9F7C-82110C6C52D5}" srcOrd="1" destOrd="0" presId="urn:microsoft.com/office/officeart/2009/3/layout/HorizontalOrganizationChart"/>
    <dgm:cxn modelId="{DE003F3E-E0CD-4C91-90DB-685BBCB33B28}" type="presParOf" srcId="{7BF37992-5348-42C6-87F6-9E9437469EA3}" destId="{474446AC-9F7F-4E40-9219-B0C6A48D2CE5}" srcOrd="2" destOrd="0" presId="urn:microsoft.com/office/officeart/2009/3/layout/HorizontalOrganizationChart"/>
    <dgm:cxn modelId="{37ACBB81-5773-4D3F-9573-917CC96E25B0}" type="presParOf" srcId="{ABB03A12-682C-4778-98C9-396B9F9F7055}" destId="{8BF342BD-9C40-48A6-9DDF-962DDA1A9B44}" srcOrd="2" destOrd="0" presId="urn:microsoft.com/office/officeart/2009/3/layout/HorizontalOrganizationChart"/>
    <dgm:cxn modelId="{455D4995-F52E-47ED-8B77-FDD11D7F5100}" type="presParOf" srcId="{ABB03A12-682C-4778-98C9-396B9F9F7055}" destId="{AA98536F-83A0-420F-96AE-46AEA6F38B11}" srcOrd="3" destOrd="0" presId="urn:microsoft.com/office/officeart/2009/3/layout/HorizontalOrganizationChart"/>
    <dgm:cxn modelId="{AA562CE2-92A7-43F6-A77B-EB73B099BD92}" type="presParOf" srcId="{AA98536F-83A0-420F-96AE-46AEA6F38B11}" destId="{F3D69D22-C61A-4007-801D-EE4AAD89C819}" srcOrd="0" destOrd="0" presId="urn:microsoft.com/office/officeart/2009/3/layout/HorizontalOrganizationChart"/>
    <dgm:cxn modelId="{060389C1-EE0F-4A2D-AD42-4EA3353B5B94}" type="presParOf" srcId="{F3D69D22-C61A-4007-801D-EE4AAD89C819}" destId="{BA993AD7-B025-4D6F-9D8E-BDFCCFD32624}" srcOrd="0" destOrd="0" presId="urn:microsoft.com/office/officeart/2009/3/layout/HorizontalOrganizationChart"/>
    <dgm:cxn modelId="{CFDAE80B-6810-4E97-A71C-2F6C4382B6CE}" type="presParOf" srcId="{F3D69D22-C61A-4007-801D-EE4AAD89C819}" destId="{BF1D438F-D986-4869-8EAF-6ED7C4CBE09F}" srcOrd="1" destOrd="0" presId="urn:microsoft.com/office/officeart/2009/3/layout/HorizontalOrganizationChart"/>
    <dgm:cxn modelId="{1DB17D17-3205-494A-8CD8-C440C4E2C413}" type="presParOf" srcId="{AA98536F-83A0-420F-96AE-46AEA6F38B11}" destId="{42027637-1FEF-4D16-B68F-815BC714C563}" srcOrd="1" destOrd="0" presId="urn:microsoft.com/office/officeart/2009/3/layout/HorizontalOrganizationChart"/>
    <dgm:cxn modelId="{6A1FFCE6-4130-4E54-9125-B2E97A8F3B9A}" type="presParOf" srcId="{AA98536F-83A0-420F-96AE-46AEA6F38B11}" destId="{BDB310B4-969E-44BC-BB9C-C58F7E57DD35}" srcOrd="2" destOrd="0" presId="urn:microsoft.com/office/officeart/2009/3/layout/HorizontalOrganizationChart"/>
    <dgm:cxn modelId="{EAC919DD-E933-4A4B-A90B-0AEBC6A00CEE}" type="presParOf" srcId="{ABB03A12-682C-4778-98C9-396B9F9F7055}" destId="{9D3752BB-0861-41A3-9BFB-7FC907B96FAE}" srcOrd="4" destOrd="0" presId="urn:microsoft.com/office/officeart/2009/3/layout/HorizontalOrganizationChart"/>
    <dgm:cxn modelId="{02ACFB2F-7CAB-4736-B098-A1F02DA911A5}" type="presParOf" srcId="{ABB03A12-682C-4778-98C9-396B9F9F7055}" destId="{6F9E8FE2-0153-4D9A-8F80-CCB6A2A3AACA}" srcOrd="5" destOrd="0" presId="urn:microsoft.com/office/officeart/2009/3/layout/HorizontalOrganizationChart"/>
    <dgm:cxn modelId="{5D60D1BC-0532-4E42-BF04-14D6A67F237B}" type="presParOf" srcId="{6F9E8FE2-0153-4D9A-8F80-CCB6A2A3AACA}" destId="{0B8C62FD-8683-40C2-A541-764855419AB5}" srcOrd="0" destOrd="0" presId="urn:microsoft.com/office/officeart/2009/3/layout/HorizontalOrganizationChart"/>
    <dgm:cxn modelId="{7FDDA24B-FCF2-4C4D-A3F8-60614D42F197}" type="presParOf" srcId="{0B8C62FD-8683-40C2-A541-764855419AB5}" destId="{43A38F54-56E1-410B-BC87-24DC4203AA14}" srcOrd="0" destOrd="0" presId="urn:microsoft.com/office/officeart/2009/3/layout/HorizontalOrganizationChart"/>
    <dgm:cxn modelId="{0713991D-607C-48D5-8A85-2AD7C104B6C2}" type="presParOf" srcId="{0B8C62FD-8683-40C2-A541-764855419AB5}" destId="{75D8438D-63CA-4790-86BC-D06780F48E2E}" srcOrd="1" destOrd="0" presId="urn:microsoft.com/office/officeart/2009/3/layout/HorizontalOrganizationChart"/>
    <dgm:cxn modelId="{3CEFA4A6-18DA-4F93-9B8D-0E38EB20CB3B}" type="presParOf" srcId="{6F9E8FE2-0153-4D9A-8F80-CCB6A2A3AACA}" destId="{31EC2253-8A9B-4B90-B24B-312AA104E2A4}" srcOrd="1" destOrd="0" presId="urn:microsoft.com/office/officeart/2009/3/layout/HorizontalOrganizationChart"/>
    <dgm:cxn modelId="{5D2B9BC3-1333-4241-9CAD-4229168AE9F1}" type="presParOf" srcId="{6F9E8FE2-0153-4D9A-8F80-CCB6A2A3AACA}" destId="{BEF5A45D-3F08-44E8-AC4D-73D76CC5E00C}" srcOrd="2" destOrd="0" presId="urn:microsoft.com/office/officeart/2009/3/layout/HorizontalOrganizationChart"/>
    <dgm:cxn modelId="{2455275B-85AE-421B-8AEF-E8C1987C98D0}" type="presParOf" srcId="{533E986C-4CAE-4D4B-9DD2-0905BB7C6F86}" destId="{9613255B-805F-4DF2-B9BD-EC9E0BF30FC1}" srcOrd="2" destOrd="0" presId="urn:microsoft.com/office/officeart/2009/3/layout/HorizontalOrganizationChart"/>
    <dgm:cxn modelId="{81E01B1F-A2F4-4B53-8F57-B35EE6CF158C}" type="presParOf" srcId="{04AB37B8-34CA-4952-AF45-DD1AC15AF136}" destId="{7363B351-F084-4EB4-AA19-78014C26C4BA}" srcOrd="2" destOrd="0" presId="urn:microsoft.com/office/officeart/2009/3/layout/HorizontalOrganizationChart"/>
    <dgm:cxn modelId="{6A8A3D92-C95D-4820-8679-3CFDB86E31E9}" type="presParOf" srcId="{04AB37B8-34CA-4952-AF45-DD1AC15AF136}" destId="{CE90B5C2-57E6-4EB4-A9FD-BBBC44B67B44}" srcOrd="3" destOrd="0" presId="urn:microsoft.com/office/officeart/2009/3/layout/HorizontalOrganizationChart"/>
    <dgm:cxn modelId="{8B4282E1-445C-4870-9935-95C8DD9E815F}" type="presParOf" srcId="{CE90B5C2-57E6-4EB4-A9FD-BBBC44B67B44}" destId="{76633380-2E33-4518-AEEE-74837D3118E1}" srcOrd="0" destOrd="0" presId="urn:microsoft.com/office/officeart/2009/3/layout/HorizontalOrganizationChart"/>
    <dgm:cxn modelId="{61574231-3B2B-4411-8025-60A5723D0C3D}" type="presParOf" srcId="{76633380-2E33-4518-AEEE-74837D3118E1}" destId="{FBCEBB23-2976-4BD7-ABC4-084947D0843B}" srcOrd="0" destOrd="0" presId="urn:microsoft.com/office/officeart/2009/3/layout/HorizontalOrganizationChart"/>
    <dgm:cxn modelId="{01098004-4D83-47C2-A6F9-52598A696AEF}" type="presParOf" srcId="{76633380-2E33-4518-AEEE-74837D3118E1}" destId="{7CE762F3-7476-4652-875C-3DB7489B6B12}" srcOrd="1" destOrd="0" presId="urn:microsoft.com/office/officeart/2009/3/layout/HorizontalOrganizationChart"/>
    <dgm:cxn modelId="{CBEA492F-D9DF-4920-A097-E80714D5B8C0}" type="presParOf" srcId="{CE90B5C2-57E6-4EB4-A9FD-BBBC44B67B44}" destId="{820092D7-D637-4DEA-83EA-55E76B8796A2}" srcOrd="1" destOrd="0" presId="urn:microsoft.com/office/officeart/2009/3/layout/HorizontalOrganizationChart"/>
    <dgm:cxn modelId="{5B7FC49F-E33C-4007-B16C-BDAE88E481FE}" type="presParOf" srcId="{820092D7-D637-4DEA-83EA-55E76B8796A2}" destId="{87CC6417-1534-4AB5-9890-F7DD54E8297D}" srcOrd="0" destOrd="0" presId="urn:microsoft.com/office/officeart/2009/3/layout/HorizontalOrganizationChart"/>
    <dgm:cxn modelId="{3042C5A7-B5E4-459C-950F-473DB70AE920}" type="presParOf" srcId="{820092D7-D637-4DEA-83EA-55E76B8796A2}" destId="{FDE21D0E-5FA8-4532-B083-C59942402740}" srcOrd="1" destOrd="0" presId="urn:microsoft.com/office/officeart/2009/3/layout/HorizontalOrganizationChart"/>
    <dgm:cxn modelId="{861DEC4C-B955-4DCD-920E-9E3073EAD5A2}" type="presParOf" srcId="{FDE21D0E-5FA8-4532-B083-C59942402740}" destId="{340C5116-0B21-4DBF-9D5D-95EB255D4772}" srcOrd="0" destOrd="0" presId="urn:microsoft.com/office/officeart/2009/3/layout/HorizontalOrganizationChart"/>
    <dgm:cxn modelId="{7C6C90FE-01E6-4851-90F2-AF0EAC5905E0}" type="presParOf" srcId="{340C5116-0B21-4DBF-9D5D-95EB255D4772}" destId="{41CA038E-DE7C-4705-BB35-1B7EE75CCA5E}" srcOrd="0" destOrd="0" presId="urn:microsoft.com/office/officeart/2009/3/layout/HorizontalOrganizationChart"/>
    <dgm:cxn modelId="{56D3E674-8E6E-4E15-A7BA-06232D07CF1D}" type="presParOf" srcId="{340C5116-0B21-4DBF-9D5D-95EB255D4772}" destId="{8FB50DC3-016A-4FF3-BA4F-C54A517EDB02}" srcOrd="1" destOrd="0" presId="urn:microsoft.com/office/officeart/2009/3/layout/HorizontalOrganizationChart"/>
    <dgm:cxn modelId="{BCEAD848-5610-45AF-836F-60776358421A}" type="presParOf" srcId="{FDE21D0E-5FA8-4532-B083-C59942402740}" destId="{676C4926-73EB-418B-84A7-9FCB5CB14E67}" srcOrd="1" destOrd="0" presId="urn:microsoft.com/office/officeart/2009/3/layout/HorizontalOrganizationChart"/>
    <dgm:cxn modelId="{0F2B47C3-2ACA-42ED-A89B-3D2A6D983557}" type="presParOf" srcId="{FDE21D0E-5FA8-4532-B083-C59942402740}" destId="{FCD6BE1A-F599-4B10-B0CF-F3ACB20DFA3D}" srcOrd="2" destOrd="0" presId="urn:microsoft.com/office/officeart/2009/3/layout/HorizontalOrganizationChart"/>
    <dgm:cxn modelId="{40E2CF2A-3E06-4D10-8144-32967B13F9F6}" type="presParOf" srcId="{820092D7-D637-4DEA-83EA-55E76B8796A2}" destId="{3DA3AD9E-6A53-4BB9-9E33-F40EE3D674AE}" srcOrd="2" destOrd="0" presId="urn:microsoft.com/office/officeart/2009/3/layout/HorizontalOrganizationChart"/>
    <dgm:cxn modelId="{724B9F49-6650-40B4-9442-95C5E3D3044A}" type="presParOf" srcId="{820092D7-D637-4DEA-83EA-55E76B8796A2}" destId="{504C761B-704B-49BF-839C-7A117AE2781D}" srcOrd="3" destOrd="0" presId="urn:microsoft.com/office/officeart/2009/3/layout/HorizontalOrganizationChart"/>
    <dgm:cxn modelId="{33592E57-83D3-4F76-A3F4-48C6C85131C4}" type="presParOf" srcId="{504C761B-704B-49BF-839C-7A117AE2781D}" destId="{D852C187-83AC-45D9-8BAD-C3C9CDC30E77}" srcOrd="0" destOrd="0" presId="urn:microsoft.com/office/officeart/2009/3/layout/HorizontalOrganizationChart"/>
    <dgm:cxn modelId="{92C1C3AD-973E-417A-A40C-217017DAC14A}" type="presParOf" srcId="{D852C187-83AC-45D9-8BAD-C3C9CDC30E77}" destId="{64C1025A-D75A-47DC-ACAA-FAFD7F5AC454}" srcOrd="0" destOrd="0" presId="urn:microsoft.com/office/officeart/2009/3/layout/HorizontalOrganizationChart"/>
    <dgm:cxn modelId="{99BCD335-93E0-4983-9FF4-F74C87965E0A}" type="presParOf" srcId="{D852C187-83AC-45D9-8BAD-C3C9CDC30E77}" destId="{BDA3B75D-2DE7-4755-995E-849DD6D72DD2}" srcOrd="1" destOrd="0" presId="urn:microsoft.com/office/officeart/2009/3/layout/HorizontalOrganizationChart"/>
    <dgm:cxn modelId="{BBBC0D88-756C-4220-9CD6-7B16DCBF5ACD}" type="presParOf" srcId="{504C761B-704B-49BF-839C-7A117AE2781D}" destId="{352C46E6-46C9-4CED-A063-9133F8B56E56}" srcOrd="1" destOrd="0" presId="urn:microsoft.com/office/officeart/2009/3/layout/HorizontalOrganizationChart"/>
    <dgm:cxn modelId="{42A91C73-C995-402D-AFEB-F94C173F59FE}" type="presParOf" srcId="{504C761B-704B-49BF-839C-7A117AE2781D}" destId="{5C7BDA29-5173-4A0A-8165-73BB4C981FD7}" srcOrd="2" destOrd="0" presId="urn:microsoft.com/office/officeart/2009/3/layout/HorizontalOrganizationChart"/>
    <dgm:cxn modelId="{B95863A1-6807-4DAD-AB2C-798114AEACF5}" type="presParOf" srcId="{CE90B5C2-57E6-4EB4-A9FD-BBBC44B67B44}" destId="{60CEB409-6CDD-4E87-A359-76F2F39707CF}" srcOrd="2" destOrd="0" presId="urn:microsoft.com/office/officeart/2009/3/layout/HorizontalOrganizationChart"/>
    <dgm:cxn modelId="{764FC7B2-38DD-4E2F-964E-BA29FE32B77F}" type="presParOf" srcId="{FBB563B6-41C4-45BC-BE2D-8AA13555EA24}" destId="{DC5E4B64-D876-41FD-A3F3-6EB3888EFF8C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741C1A4F-352A-4A0D-A404-DCF9802D3C6B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EA696AE7-2C55-4241-A91B-16BB682D528C}">
      <dgm:prSet/>
      <dgm:spPr/>
      <dgm:t>
        <a:bodyPr/>
        <a:lstStyle/>
        <a:p>
          <a:r>
            <a:rPr lang="cs-CZ" b="1"/>
            <a:t>Na úrovni Strategie:</a:t>
          </a:r>
          <a:endParaRPr lang="cs-CZ"/>
        </a:p>
      </dgm:t>
    </dgm:pt>
    <dgm:pt modelId="{4C7A841C-0D84-4BF1-935D-E89005D8BCDB}" type="parTrans" cxnId="{40CA1CBA-8192-426F-9E53-09028A1EC97B}">
      <dgm:prSet/>
      <dgm:spPr/>
      <dgm:t>
        <a:bodyPr/>
        <a:lstStyle/>
        <a:p>
          <a:endParaRPr lang="cs-CZ"/>
        </a:p>
      </dgm:t>
    </dgm:pt>
    <dgm:pt modelId="{206A9933-5A29-4F18-A3E6-6515DB35586A}" type="sibTrans" cxnId="{40CA1CBA-8192-426F-9E53-09028A1EC97B}">
      <dgm:prSet/>
      <dgm:spPr/>
      <dgm:t>
        <a:bodyPr/>
        <a:lstStyle/>
        <a:p>
          <a:endParaRPr lang="cs-CZ"/>
        </a:p>
      </dgm:t>
    </dgm:pt>
    <dgm:pt modelId="{1EDB0315-A197-4D48-A993-0122628E8AA5}">
      <dgm:prSet/>
      <dgm:spPr/>
      <dgm:t>
        <a:bodyPr/>
        <a:lstStyle/>
        <a:p>
          <a:r>
            <a:rPr lang="cs-CZ" u="sng" dirty="0"/>
            <a:t>Transparentnost:</a:t>
          </a:r>
          <a:r>
            <a:rPr lang="cs-CZ" dirty="0"/>
            <a:t> zvýšení důrazu na </a:t>
          </a:r>
          <a:r>
            <a:rPr lang="cs-CZ" b="1" dirty="0"/>
            <a:t>uživatelský komfort </a:t>
          </a:r>
          <a:r>
            <a:rPr lang="cs-CZ" dirty="0"/>
            <a:t>při přístupu k informacím.</a:t>
          </a:r>
        </a:p>
      </dgm:t>
    </dgm:pt>
    <dgm:pt modelId="{AEB9D908-43DE-4A8A-B3C5-F5E6540DAC52}" type="parTrans" cxnId="{2357ED0A-7BAB-4188-8933-69B25B910DB6}">
      <dgm:prSet/>
      <dgm:spPr/>
      <dgm:t>
        <a:bodyPr/>
        <a:lstStyle/>
        <a:p>
          <a:endParaRPr lang="cs-CZ"/>
        </a:p>
      </dgm:t>
    </dgm:pt>
    <dgm:pt modelId="{CF1F51F0-1156-42A7-AC98-B9ACF72A019D}" type="sibTrans" cxnId="{2357ED0A-7BAB-4188-8933-69B25B910DB6}">
      <dgm:prSet/>
      <dgm:spPr/>
      <dgm:t>
        <a:bodyPr/>
        <a:lstStyle/>
        <a:p>
          <a:endParaRPr lang="cs-CZ"/>
        </a:p>
      </dgm:t>
    </dgm:pt>
    <dgm:pt modelId="{C5A3F15D-94E3-466E-B81F-79D942937FE5}">
      <dgm:prSet/>
      <dgm:spPr/>
      <dgm:t>
        <a:bodyPr/>
        <a:lstStyle/>
        <a:p>
          <a:r>
            <a:rPr lang="cs-CZ" u="sng" dirty="0"/>
            <a:t>Automatizace:</a:t>
          </a:r>
          <a:r>
            <a:rPr lang="cs-CZ" dirty="0"/>
            <a:t> ověřování čestných prohlášení využíváním nástrojů vycházejících z principu otevřených dat, využívání </a:t>
          </a:r>
          <a:r>
            <a:rPr lang="cs-CZ" b="1" dirty="0"/>
            <a:t>Databáze auditních zjištění.</a:t>
          </a:r>
          <a:endParaRPr lang="cs-CZ" dirty="0"/>
        </a:p>
      </dgm:t>
    </dgm:pt>
    <dgm:pt modelId="{F7954B35-46E4-4AD5-9540-2EE5C1C53808}" type="parTrans" cxnId="{F7470853-F0FE-4C47-8731-0362C371EBA0}">
      <dgm:prSet/>
      <dgm:spPr/>
      <dgm:t>
        <a:bodyPr/>
        <a:lstStyle/>
        <a:p>
          <a:endParaRPr lang="cs-CZ"/>
        </a:p>
      </dgm:t>
    </dgm:pt>
    <dgm:pt modelId="{E7477EAE-788E-4A5F-BF18-02552B0A9424}" type="sibTrans" cxnId="{F7470853-F0FE-4C47-8731-0362C371EBA0}">
      <dgm:prSet/>
      <dgm:spPr/>
      <dgm:t>
        <a:bodyPr/>
        <a:lstStyle/>
        <a:p>
          <a:endParaRPr lang="cs-CZ"/>
        </a:p>
      </dgm:t>
    </dgm:pt>
    <dgm:pt modelId="{FAB19FDF-8012-4476-A444-6ECAE89E0A54}">
      <dgm:prSet/>
      <dgm:spPr/>
      <dgm:t>
        <a:bodyPr/>
        <a:lstStyle/>
        <a:p>
          <a:r>
            <a:rPr lang="cs-CZ" u="sng" dirty="0"/>
            <a:t>Specifikace:</a:t>
          </a:r>
          <a:r>
            <a:rPr lang="cs-CZ" dirty="0"/>
            <a:t> opatření specificky </a:t>
          </a:r>
          <a:r>
            <a:rPr lang="cs-CZ" b="1" dirty="0"/>
            <a:t>zaměřená na hodnotitele </a:t>
          </a:r>
          <a:r>
            <a:rPr lang="cs-CZ" dirty="0"/>
            <a:t>(interní i externí).</a:t>
          </a:r>
        </a:p>
      </dgm:t>
    </dgm:pt>
    <dgm:pt modelId="{A7D7887B-4CC2-422E-BDD6-C58928036384}" type="parTrans" cxnId="{36BF0872-19C6-44BA-8053-E08B231B876E}">
      <dgm:prSet/>
      <dgm:spPr/>
      <dgm:t>
        <a:bodyPr/>
        <a:lstStyle/>
        <a:p>
          <a:endParaRPr lang="cs-CZ"/>
        </a:p>
      </dgm:t>
    </dgm:pt>
    <dgm:pt modelId="{6663FBA3-7803-4029-8891-5186CD612406}" type="sibTrans" cxnId="{36BF0872-19C6-44BA-8053-E08B231B876E}">
      <dgm:prSet/>
      <dgm:spPr/>
      <dgm:t>
        <a:bodyPr/>
        <a:lstStyle/>
        <a:p>
          <a:endParaRPr lang="cs-CZ"/>
        </a:p>
      </dgm:t>
    </dgm:pt>
    <dgm:pt modelId="{32467D55-2779-49A8-B9D8-E9930920773B}">
      <dgm:prSet/>
      <dgm:spPr/>
      <dgm:t>
        <a:bodyPr/>
        <a:lstStyle/>
        <a:p>
          <a:r>
            <a:rPr lang="cs-CZ" u="sng" dirty="0"/>
            <a:t>Řízení:</a:t>
          </a:r>
          <a:r>
            <a:rPr lang="cs-CZ" dirty="0"/>
            <a:t> nastavení </a:t>
          </a:r>
          <a:r>
            <a:rPr lang="cs-CZ" b="1" dirty="0"/>
            <a:t>projektového přístupu k řízení rizik </a:t>
          </a:r>
          <a:r>
            <a:rPr lang="cs-CZ" dirty="0"/>
            <a:t>včetně implementace předchozích zjištění, rozpracování opatření k řízení rizika </a:t>
          </a:r>
          <a:r>
            <a:rPr lang="cs-CZ" b="1" dirty="0"/>
            <a:t>podvodů ve fázi realizace projektů.</a:t>
          </a:r>
          <a:endParaRPr lang="cs-CZ" dirty="0"/>
        </a:p>
      </dgm:t>
    </dgm:pt>
    <dgm:pt modelId="{369B668D-71B7-40DD-941E-27BFCCBA370C}" type="parTrans" cxnId="{CC792F2C-B924-4E6F-AADD-55AFCB18F542}">
      <dgm:prSet/>
      <dgm:spPr/>
      <dgm:t>
        <a:bodyPr/>
        <a:lstStyle/>
        <a:p>
          <a:endParaRPr lang="cs-CZ"/>
        </a:p>
      </dgm:t>
    </dgm:pt>
    <dgm:pt modelId="{65B7DB8C-3344-4DE5-BD9A-FCFF43FFE7D8}" type="sibTrans" cxnId="{CC792F2C-B924-4E6F-AADD-55AFCB18F542}">
      <dgm:prSet/>
      <dgm:spPr/>
      <dgm:t>
        <a:bodyPr/>
        <a:lstStyle/>
        <a:p>
          <a:endParaRPr lang="cs-CZ"/>
        </a:p>
      </dgm:t>
    </dgm:pt>
    <dgm:pt modelId="{F50DB233-4D5F-485C-949A-16DDD15734FA}">
      <dgm:prSet/>
      <dgm:spPr/>
      <dgm:t>
        <a:bodyPr/>
        <a:lstStyle/>
        <a:p>
          <a:r>
            <a:rPr lang="cs-CZ" u="sng" dirty="0"/>
            <a:t>Aktualizace:</a:t>
          </a:r>
          <a:r>
            <a:rPr lang="cs-CZ" dirty="0"/>
            <a:t> rozpracování opatření v souvislosti s přijetím </a:t>
          </a:r>
          <a:r>
            <a:rPr lang="cs-CZ" b="1" dirty="0"/>
            <a:t>nových zákonů s dopadem na oblast řízení rizik podvodu </a:t>
          </a:r>
          <a:r>
            <a:rPr lang="cs-CZ" dirty="0"/>
            <a:t>(např. návrh zákona o řízení a kontrole veřejných financí, připravovaný zákon o regulaci lobbingu, zákon o ochraně oznamovatelů). </a:t>
          </a:r>
        </a:p>
      </dgm:t>
    </dgm:pt>
    <dgm:pt modelId="{00CF694D-AC4C-4989-87F4-26E6712602DB}" type="parTrans" cxnId="{22C4D6A0-44E1-48B5-A246-D9812816DA1A}">
      <dgm:prSet/>
      <dgm:spPr/>
      <dgm:t>
        <a:bodyPr/>
        <a:lstStyle/>
        <a:p>
          <a:endParaRPr lang="cs-CZ"/>
        </a:p>
      </dgm:t>
    </dgm:pt>
    <dgm:pt modelId="{336DE971-A335-48C6-9193-FC34E8510F6B}" type="sibTrans" cxnId="{22C4D6A0-44E1-48B5-A246-D9812816DA1A}">
      <dgm:prSet/>
      <dgm:spPr/>
      <dgm:t>
        <a:bodyPr/>
        <a:lstStyle/>
        <a:p>
          <a:endParaRPr lang="cs-CZ"/>
        </a:p>
      </dgm:t>
    </dgm:pt>
    <dgm:pt modelId="{3BF1E592-A41A-4E58-8859-A6764E35EA71}">
      <dgm:prSet/>
      <dgm:spPr/>
      <dgm:t>
        <a:bodyPr/>
        <a:lstStyle/>
        <a:p>
          <a:r>
            <a:rPr lang="cs-CZ" u="sng" dirty="0"/>
            <a:t>Efektivnost:</a:t>
          </a:r>
          <a:r>
            <a:rPr lang="cs-CZ" dirty="0"/>
            <a:t> rozpracování principu 3E v rámci nakládání s veřejnými prostředky do konkrétních opatření, včetně </a:t>
          </a:r>
          <a:r>
            <a:rPr lang="cs-CZ" b="1" dirty="0"/>
            <a:t>využívání dat z registru smluv </a:t>
          </a:r>
          <a:r>
            <a:rPr lang="cs-CZ" dirty="0"/>
            <a:t>(jednoduchá kontrola efektivního nakládání s veřejnými prostředky).</a:t>
          </a:r>
        </a:p>
      </dgm:t>
    </dgm:pt>
    <dgm:pt modelId="{A2A54523-6098-4912-ACE5-FA175786D5D7}" type="parTrans" cxnId="{CEEEE6C2-C961-4552-BA14-727F68FF5594}">
      <dgm:prSet/>
      <dgm:spPr/>
    </dgm:pt>
    <dgm:pt modelId="{A58FDA29-4251-48FB-AB59-34F95E21C6DF}" type="sibTrans" cxnId="{CEEEE6C2-C961-4552-BA14-727F68FF5594}">
      <dgm:prSet/>
      <dgm:spPr/>
    </dgm:pt>
    <dgm:pt modelId="{2F748768-69BC-4F03-A646-FEAFB925E42E}">
      <dgm:prSet/>
      <dgm:spPr/>
      <dgm:t>
        <a:bodyPr/>
        <a:lstStyle/>
        <a:p>
          <a:r>
            <a:rPr lang="cs-CZ" b="0" u="sng" dirty="0"/>
            <a:t>Reaktivnost:</a:t>
          </a:r>
          <a:r>
            <a:rPr lang="cs-CZ" dirty="0"/>
            <a:t> Zavedení reakčních protiopatření přizpůsobených </a:t>
          </a:r>
          <a:r>
            <a:rPr lang="cs-CZ" b="1" dirty="0"/>
            <a:t>konkrétním </a:t>
          </a:r>
          <a:r>
            <a:rPr lang="cs-CZ" b="0" dirty="0"/>
            <a:t>podvodným/rizikovým </a:t>
          </a:r>
          <a:r>
            <a:rPr lang="cs-CZ" b="1" dirty="0"/>
            <a:t>situacím v určitém programu </a:t>
          </a:r>
          <a:r>
            <a:rPr lang="cs-CZ" b="0" dirty="0"/>
            <a:t>(resp.</a:t>
          </a:r>
          <a:r>
            <a:rPr lang="cs-CZ" b="1" dirty="0"/>
            <a:t> </a:t>
          </a:r>
          <a:r>
            <a:rPr lang="cs-CZ" dirty="0"/>
            <a:t>regionu).</a:t>
          </a:r>
        </a:p>
      </dgm:t>
    </dgm:pt>
    <dgm:pt modelId="{D96E1A30-4175-440D-B080-1DF5924D4A47}" type="parTrans" cxnId="{44B5C313-E36A-44D5-BDB4-4807915E2303}">
      <dgm:prSet/>
      <dgm:spPr/>
    </dgm:pt>
    <dgm:pt modelId="{592F6C1C-3B39-4D2C-9DD9-8B6E851B0A2F}" type="sibTrans" cxnId="{44B5C313-E36A-44D5-BDB4-4807915E2303}">
      <dgm:prSet/>
      <dgm:spPr/>
    </dgm:pt>
    <dgm:pt modelId="{06FD1E71-7577-4718-B21A-74F64489E6AB}" type="pres">
      <dgm:prSet presAssocID="{741C1A4F-352A-4A0D-A404-DCF9802D3C6B}" presName="linear" presStyleCnt="0">
        <dgm:presLayoutVars>
          <dgm:animLvl val="lvl"/>
          <dgm:resizeHandles val="exact"/>
        </dgm:presLayoutVars>
      </dgm:prSet>
      <dgm:spPr/>
    </dgm:pt>
    <dgm:pt modelId="{EEF396B8-40B7-424B-A055-74C1EF083884}" type="pres">
      <dgm:prSet presAssocID="{EA696AE7-2C55-4241-A91B-16BB682D528C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512A1388-2564-428A-A184-BDDC68FD44D3}" type="pres">
      <dgm:prSet presAssocID="{EA696AE7-2C55-4241-A91B-16BB682D528C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2357ED0A-7BAB-4188-8933-69B25B910DB6}" srcId="{EA696AE7-2C55-4241-A91B-16BB682D528C}" destId="{1EDB0315-A197-4D48-A993-0122628E8AA5}" srcOrd="0" destOrd="0" parTransId="{AEB9D908-43DE-4A8A-B3C5-F5E6540DAC52}" sibTransId="{CF1F51F0-1156-42A7-AC98-B9ACF72A019D}"/>
    <dgm:cxn modelId="{44B5C313-E36A-44D5-BDB4-4807915E2303}" srcId="{EA696AE7-2C55-4241-A91B-16BB682D528C}" destId="{2F748768-69BC-4F03-A646-FEAFB925E42E}" srcOrd="5" destOrd="0" parTransId="{D96E1A30-4175-440D-B080-1DF5924D4A47}" sibTransId="{592F6C1C-3B39-4D2C-9DD9-8B6E851B0A2F}"/>
    <dgm:cxn modelId="{CC792F2C-B924-4E6F-AADD-55AFCB18F542}" srcId="{EA696AE7-2C55-4241-A91B-16BB682D528C}" destId="{32467D55-2779-49A8-B9D8-E9930920773B}" srcOrd="4" destOrd="0" parTransId="{369B668D-71B7-40DD-941E-27BFCCBA370C}" sibTransId="{65B7DB8C-3344-4DE5-BD9A-FCFF43FFE7D8}"/>
    <dgm:cxn modelId="{EFD4D134-C16D-4120-A689-6E37124C0317}" type="presOf" srcId="{EA696AE7-2C55-4241-A91B-16BB682D528C}" destId="{EEF396B8-40B7-424B-A055-74C1EF083884}" srcOrd="0" destOrd="0" presId="urn:microsoft.com/office/officeart/2005/8/layout/vList2"/>
    <dgm:cxn modelId="{49797C5C-9A69-4015-A083-D91B0C25396C}" type="presOf" srcId="{741C1A4F-352A-4A0D-A404-DCF9802D3C6B}" destId="{06FD1E71-7577-4718-B21A-74F64489E6AB}" srcOrd="0" destOrd="0" presId="urn:microsoft.com/office/officeart/2005/8/layout/vList2"/>
    <dgm:cxn modelId="{A305485E-3C95-4AD3-946D-FFE9B848DFB4}" type="presOf" srcId="{F50DB233-4D5F-485C-949A-16DDD15734FA}" destId="{512A1388-2564-428A-A184-BDDC68FD44D3}" srcOrd="0" destOrd="6" presId="urn:microsoft.com/office/officeart/2005/8/layout/vList2"/>
    <dgm:cxn modelId="{1F23D363-C699-4F96-832B-EF5CAD438824}" type="presOf" srcId="{C5A3F15D-94E3-466E-B81F-79D942937FE5}" destId="{512A1388-2564-428A-A184-BDDC68FD44D3}" srcOrd="0" destOrd="1" presId="urn:microsoft.com/office/officeart/2005/8/layout/vList2"/>
    <dgm:cxn modelId="{36BF0872-19C6-44BA-8053-E08B231B876E}" srcId="{EA696AE7-2C55-4241-A91B-16BB682D528C}" destId="{FAB19FDF-8012-4476-A444-6ECAE89E0A54}" srcOrd="3" destOrd="0" parTransId="{A7D7887B-4CC2-422E-BDD6-C58928036384}" sibTransId="{6663FBA3-7803-4029-8891-5186CD612406}"/>
    <dgm:cxn modelId="{F7470853-F0FE-4C47-8731-0362C371EBA0}" srcId="{EA696AE7-2C55-4241-A91B-16BB682D528C}" destId="{C5A3F15D-94E3-466E-B81F-79D942937FE5}" srcOrd="1" destOrd="0" parTransId="{F7954B35-46E4-4AD5-9540-2EE5C1C53808}" sibTransId="{E7477EAE-788E-4A5F-BF18-02552B0A9424}"/>
    <dgm:cxn modelId="{3377AC79-69EA-498A-BDDB-29DB864F2650}" type="presOf" srcId="{1EDB0315-A197-4D48-A993-0122628E8AA5}" destId="{512A1388-2564-428A-A184-BDDC68FD44D3}" srcOrd="0" destOrd="0" presId="urn:microsoft.com/office/officeart/2005/8/layout/vList2"/>
    <dgm:cxn modelId="{22C4D6A0-44E1-48B5-A246-D9812816DA1A}" srcId="{EA696AE7-2C55-4241-A91B-16BB682D528C}" destId="{F50DB233-4D5F-485C-949A-16DDD15734FA}" srcOrd="6" destOrd="0" parTransId="{00CF694D-AC4C-4989-87F4-26E6712602DB}" sibTransId="{336DE971-A335-48C6-9193-FC34E8510F6B}"/>
    <dgm:cxn modelId="{E5C3FEA6-3EBA-43ED-AFB0-806601FFED21}" type="presOf" srcId="{FAB19FDF-8012-4476-A444-6ECAE89E0A54}" destId="{512A1388-2564-428A-A184-BDDC68FD44D3}" srcOrd="0" destOrd="3" presId="urn:microsoft.com/office/officeart/2005/8/layout/vList2"/>
    <dgm:cxn modelId="{C4E37AAB-7EFA-47B6-91AA-8A8A29E3531F}" type="presOf" srcId="{2F748768-69BC-4F03-A646-FEAFB925E42E}" destId="{512A1388-2564-428A-A184-BDDC68FD44D3}" srcOrd="0" destOrd="5" presId="urn:microsoft.com/office/officeart/2005/8/layout/vList2"/>
    <dgm:cxn modelId="{40CA1CBA-8192-426F-9E53-09028A1EC97B}" srcId="{741C1A4F-352A-4A0D-A404-DCF9802D3C6B}" destId="{EA696AE7-2C55-4241-A91B-16BB682D528C}" srcOrd="0" destOrd="0" parTransId="{4C7A841C-0D84-4BF1-935D-E89005D8BCDB}" sibTransId="{206A9933-5A29-4F18-A3E6-6515DB35586A}"/>
    <dgm:cxn modelId="{CEEEE6C2-C961-4552-BA14-727F68FF5594}" srcId="{EA696AE7-2C55-4241-A91B-16BB682D528C}" destId="{3BF1E592-A41A-4E58-8859-A6764E35EA71}" srcOrd="2" destOrd="0" parTransId="{A2A54523-6098-4912-ACE5-FA175786D5D7}" sibTransId="{A58FDA29-4251-48FB-AB59-34F95E21C6DF}"/>
    <dgm:cxn modelId="{F7E11AD2-38FA-4700-9760-056D3A037EE5}" type="presOf" srcId="{32467D55-2779-49A8-B9D8-E9930920773B}" destId="{512A1388-2564-428A-A184-BDDC68FD44D3}" srcOrd="0" destOrd="4" presId="urn:microsoft.com/office/officeart/2005/8/layout/vList2"/>
    <dgm:cxn modelId="{EC3376EB-2D7D-4C34-986F-270CC5502F34}" type="presOf" srcId="{3BF1E592-A41A-4E58-8859-A6764E35EA71}" destId="{512A1388-2564-428A-A184-BDDC68FD44D3}" srcOrd="0" destOrd="2" presId="urn:microsoft.com/office/officeart/2005/8/layout/vList2"/>
    <dgm:cxn modelId="{D673F4A9-3552-42B3-99D5-5E40D29B6C6A}" type="presParOf" srcId="{06FD1E71-7577-4718-B21A-74F64489E6AB}" destId="{EEF396B8-40B7-424B-A055-74C1EF083884}" srcOrd="0" destOrd="0" presId="urn:microsoft.com/office/officeart/2005/8/layout/vList2"/>
    <dgm:cxn modelId="{D5A7714B-C354-4EEE-A060-D027855D8986}" type="presParOf" srcId="{06FD1E71-7577-4718-B21A-74F64489E6AB}" destId="{512A1388-2564-428A-A184-BDDC68FD44D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741C1A4F-352A-4A0D-A404-DCF9802D3C6B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EA696AE7-2C55-4241-A91B-16BB682D528C}">
      <dgm:prSet custT="1"/>
      <dgm:spPr/>
      <dgm:t>
        <a:bodyPr/>
        <a:lstStyle/>
        <a:p>
          <a:r>
            <a:rPr lang="cs-CZ" sz="1800" b="1" dirty="0"/>
            <a:t>Na úrovni Metodických pokynů:</a:t>
          </a:r>
          <a:endParaRPr lang="cs-CZ" sz="1800" dirty="0"/>
        </a:p>
      </dgm:t>
    </dgm:pt>
    <dgm:pt modelId="{4C7A841C-0D84-4BF1-935D-E89005D8BCDB}" type="parTrans" cxnId="{40CA1CBA-8192-426F-9E53-09028A1EC97B}">
      <dgm:prSet/>
      <dgm:spPr/>
      <dgm:t>
        <a:bodyPr/>
        <a:lstStyle/>
        <a:p>
          <a:endParaRPr lang="cs-CZ"/>
        </a:p>
      </dgm:t>
    </dgm:pt>
    <dgm:pt modelId="{206A9933-5A29-4F18-A3E6-6515DB35586A}" type="sibTrans" cxnId="{40CA1CBA-8192-426F-9E53-09028A1EC97B}">
      <dgm:prSet/>
      <dgm:spPr/>
      <dgm:t>
        <a:bodyPr/>
        <a:lstStyle/>
        <a:p>
          <a:endParaRPr lang="cs-CZ"/>
        </a:p>
      </dgm:t>
    </dgm:pt>
    <dgm:pt modelId="{1EDB0315-A197-4D48-A993-0122628E8AA5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cs-CZ" sz="1600" u="sng" dirty="0"/>
            <a:t>Aktualizace a reaktivnost: </a:t>
          </a:r>
          <a:r>
            <a:rPr lang="cs-CZ" sz="1600" dirty="0"/>
            <a:t>Pravidelné </a:t>
          </a:r>
          <a:r>
            <a:rPr lang="cs-CZ" sz="1600" b="1" dirty="0"/>
            <a:t>prověřování existence střetu zájmů</a:t>
          </a:r>
          <a:r>
            <a:rPr lang="cs-CZ" sz="1600" dirty="0"/>
            <a:t>, zavedení praktických opatření v případě existence jeho negativního dopadu. Prověřování </a:t>
          </a:r>
          <a:r>
            <a:rPr lang="cs-CZ" sz="1600" b="1" dirty="0"/>
            <a:t>skutečné vlastnické struktury žadatelů </a:t>
          </a:r>
          <a:r>
            <a:rPr lang="cs-CZ" sz="1600" dirty="0"/>
            <a:t>o veřejné zakázky, zavedení </a:t>
          </a:r>
          <a:r>
            <a:rPr lang="cs-CZ" sz="1600" b="1" dirty="0"/>
            <a:t>dalších opatření </a:t>
          </a:r>
          <a:r>
            <a:rPr lang="cs-CZ" sz="1600" dirty="0"/>
            <a:t>pro snížení rizika střetu zájmů </a:t>
          </a:r>
          <a:r>
            <a:rPr lang="cs-CZ" sz="1600" b="1" dirty="0"/>
            <a:t>v případě významných zakázek. </a:t>
          </a:r>
          <a:r>
            <a:rPr lang="cs-CZ" sz="1600" dirty="0"/>
            <a:t>Zavedení </a:t>
          </a:r>
          <a:r>
            <a:rPr lang="cs-CZ" sz="1600" b="1" dirty="0"/>
            <a:t>praxe automatického ukončení účasti v procesu kontroly/hodnocení v případě podjatosti</a:t>
          </a:r>
          <a:endParaRPr lang="cs-CZ" sz="1600" b="1" cap="all" baseline="0" dirty="0">
            <a:solidFill>
              <a:schemeClr val="tx1"/>
            </a:solidFill>
          </a:endParaRPr>
        </a:p>
      </dgm:t>
    </dgm:pt>
    <dgm:pt modelId="{AEB9D908-43DE-4A8A-B3C5-F5E6540DAC52}" type="parTrans" cxnId="{2357ED0A-7BAB-4188-8933-69B25B910DB6}">
      <dgm:prSet/>
      <dgm:spPr/>
      <dgm:t>
        <a:bodyPr/>
        <a:lstStyle/>
        <a:p>
          <a:endParaRPr lang="cs-CZ"/>
        </a:p>
      </dgm:t>
    </dgm:pt>
    <dgm:pt modelId="{CF1F51F0-1156-42A7-AC98-B9ACF72A019D}" type="sibTrans" cxnId="{2357ED0A-7BAB-4188-8933-69B25B910DB6}">
      <dgm:prSet/>
      <dgm:spPr/>
      <dgm:t>
        <a:bodyPr/>
        <a:lstStyle/>
        <a:p>
          <a:endParaRPr lang="cs-CZ"/>
        </a:p>
      </dgm:t>
    </dgm:pt>
    <dgm:pt modelId="{1F76B6DE-2085-414C-8459-E0A114AA889A}">
      <dgm:prSet custT="1"/>
      <dgm:spPr/>
      <dgm:t>
        <a:bodyPr/>
        <a:lstStyle/>
        <a:p>
          <a:r>
            <a:rPr lang="cs-CZ" sz="1600" u="sng" dirty="0"/>
            <a:t>Transparentnost: </a:t>
          </a:r>
          <a:r>
            <a:rPr lang="cs-CZ" sz="1600" dirty="0"/>
            <a:t>Zavedení opatření k </a:t>
          </a:r>
          <a:r>
            <a:rPr lang="cs-CZ" sz="1600" b="1" dirty="0"/>
            <a:t>širšímu přístupu k informacím </a:t>
          </a:r>
          <a:r>
            <a:rPr lang="cs-CZ" sz="1600" dirty="0"/>
            <a:t>o nejčastějších rizicích podvodů ve všech fázích projektového cyklu.</a:t>
          </a:r>
        </a:p>
      </dgm:t>
    </dgm:pt>
    <dgm:pt modelId="{63B04EDE-550B-4847-860D-33F67D619A57}" type="parTrans" cxnId="{5190ACB9-056E-42F2-99CE-975F1C683D68}">
      <dgm:prSet/>
      <dgm:spPr/>
      <dgm:t>
        <a:bodyPr/>
        <a:lstStyle/>
        <a:p>
          <a:endParaRPr lang="cs-CZ"/>
        </a:p>
      </dgm:t>
    </dgm:pt>
    <dgm:pt modelId="{922DB7A7-4D5E-4B18-A361-63090AD3BD07}" type="sibTrans" cxnId="{5190ACB9-056E-42F2-99CE-975F1C683D68}">
      <dgm:prSet/>
      <dgm:spPr/>
      <dgm:t>
        <a:bodyPr/>
        <a:lstStyle/>
        <a:p>
          <a:endParaRPr lang="cs-CZ"/>
        </a:p>
      </dgm:t>
    </dgm:pt>
    <dgm:pt modelId="{C509B179-7316-40DE-91B8-6DA037A22416}">
      <dgm:prSet custT="1"/>
      <dgm:spPr/>
      <dgm:t>
        <a:bodyPr/>
        <a:lstStyle/>
        <a:p>
          <a:r>
            <a:rPr lang="cs-CZ" sz="1600" u="sng" dirty="0"/>
            <a:t>Standardizace a automatizace: </a:t>
          </a:r>
          <a:r>
            <a:rPr lang="cs-CZ" sz="1600" b="1" dirty="0"/>
            <a:t>Snižování počtu čestných prohlášení</a:t>
          </a:r>
          <a:r>
            <a:rPr lang="cs-CZ" sz="1600" dirty="0"/>
            <a:t>, jejich nahrazení objektivními dokumenty. Zavedení </a:t>
          </a:r>
          <a:r>
            <a:rPr lang="cs-CZ" sz="1600" b="1" dirty="0"/>
            <a:t>etických kodexů pro administrátory dotací</a:t>
          </a:r>
          <a:r>
            <a:rPr lang="cs-CZ" sz="1600" dirty="0"/>
            <a:t> a veřejných zakázek (nad rámec požadavků kladených na ostatní zaměstnance/pracovníky implementační struktury), zavedení opatření na </a:t>
          </a:r>
          <a:r>
            <a:rPr lang="cs-CZ" sz="1600" b="1" dirty="0"/>
            <a:t>trvalou implementaci a propagaci</a:t>
          </a:r>
          <a:r>
            <a:rPr lang="cs-CZ" sz="1600" dirty="0"/>
            <a:t> etického kodexu. Nastavení auditní/</a:t>
          </a:r>
          <a:r>
            <a:rPr lang="cs-CZ" sz="1600" b="1" dirty="0"/>
            <a:t>kontrolní činnosti napříč dotačními tituly u jednoho příjemce</a:t>
          </a:r>
          <a:r>
            <a:rPr lang="cs-CZ" sz="1600" dirty="0"/>
            <a:t> v případě identifikovaného rizika.</a:t>
          </a:r>
        </a:p>
      </dgm:t>
    </dgm:pt>
    <dgm:pt modelId="{FDE492C6-8B2A-46C7-8E76-9670043EC59F}" type="parTrans" cxnId="{57370553-CCE1-40D9-AF80-6B10F609235E}">
      <dgm:prSet/>
      <dgm:spPr/>
      <dgm:t>
        <a:bodyPr/>
        <a:lstStyle/>
        <a:p>
          <a:endParaRPr lang="cs-CZ"/>
        </a:p>
      </dgm:t>
    </dgm:pt>
    <dgm:pt modelId="{ABB574F9-B4BF-4796-B3E5-7F49F6529E0F}" type="sibTrans" cxnId="{57370553-CCE1-40D9-AF80-6B10F609235E}">
      <dgm:prSet/>
      <dgm:spPr/>
      <dgm:t>
        <a:bodyPr/>
        <a:lstStyle/>
        <a:p>
          <a:endParaRPr lang="cs-CZ"/>
        </a:p>
      </dgm:t>
    </dgm:pt>
    <dgm:pt modelId="{D1F7DBF4-699C-4C4C-B736-B911DA63CA74}">
      <dgm:prSet custT="1"/>
      <dgm:spPr/>
      <dgm:t>
        <a:bodyPr/>
        <a:lstStyle/>
        <a:p>
          <a:r>
            <a:rPr lang="cs-CZ" sz="1600" u="sng" dirty="0"/>
            <a:t>Efektivnost a vzdělávání: </a:t>
          </a:r>
          <a:r>
            <a:rPr lang="cs-CZ" sz="1600" dirty="0"/>
            <a:t>Vytvoření </a:t>
          </a:r>
          <a:r>
            <a:rPr lang="cs-CZ" sz="1600" b="1" dirty="0"/>
            <a:t>platformy pro sdílení zkušeností </a:t>
          </a:r>
          <a:r>
            <a:rPr lang="cs-CZ" sz="1600" dirty="0"/>
            <a:t>při identifikaci rizik podvodů a strategií pro jednání v situaci jejich identifikace, sdílení scénářů odhaleného podvodného jednání a jejich anonymní zveřejňování. Zvyšování povědomí o podvodech mezi zaměstnanci implementační struktury pracujícími na základě dohod o pracích konaných mimo pracovní poměr např. cestou jejich </a:t>
          </a:r>
          <a:r>
            <a:rPr lang="cs-CZ" sz="1600" b="1" dirty="0"/>
            <a:t>zařazení do systému vzdělávání.</a:t>
          </a:r>
          <a:endParaRPr lang="cs-CZ" sz="1600" dirty="0"/>
        </a:p>
      </dgm:t>
    </dgm:pt>
    <dgm:pt modelId="{D38D88F8-5A00-406D-94C7-36A0590308C6}" type="parTrans" cxnId="{DE7BB57E-CD4F-4C64-BDB6-DB9C35376938}">
      <dgm:prSet/>
      <dgm:spPr/>
      <dgm:t>
        <a:bodyPr/>
        <a:lstStyle/>
        <a:p>
          <a:endParaRPr lang="cs-CZ"/>
        </a:p>
      </dgm:t>
    </dgm:pt>
    <dgm:pt modelId="{132F3595-5277-48FC-A805-BDCDCFDA6645}" type="sibTrans" cxnId="{DE7BB57E-CD4F-4C64-BDB6-DB9C35376938}">
      <dgm:prSet/>
      <dgm:spPr/>
      <dgm:t>
        <a:bodyPr/>
        <a:lstStyle/>
        <a:p>
          <a:endParaRPr lang="cs-CZ"/>
        </a:p>
      </dgm:t>
    </dgm:pt>
    <dgm:pt modelId="{A43C572B-DA7B-4E1E-8244-1EEE691806BD}">
      <dgm:prSet custT="1"/>
      <dgm:spPr/>
      <dgm:t>
        <a:bodyPr/>
        <a:lstStyle/>
        <a:p>
          <a:r>
            <a:rPr lang="cs-CZ" sz="1600" u="sng" dirty="0"/>
            <a:t>Reaktivnost a aktualizace: </a:t>
          </a:r>
          <a:r>
            <a:rPr lang="cs-CZ" sz="1600" dirty="0"/>
            <a:t>Nastavení </a:t>
          </a:r>
          <a:r>
            <a:rPr lang="cs-CZ" sz="1600" b="1" dirty="0"/>
            <a:t>procesů pro využití výsledků identifikace rizik a následné kontrolní činnosti</a:t>
          </a:r>
          <a:r>
            <a:rPr lang="cs-CZ" sz="1600" dirty="0"/>
            <a:t> pro aktualizaci indikátorů podvodu. Pravidelná aktualizace informací o možném využití </a:t>
          </a:r>
          <a:r>
            <a:rPr lang="cs-CZ" sz="1600" b="1" dirty="0"/>
            <a:t>nástrojů pro oznámení podezření na podvod.</a:t>
          </a:r>
          <a:endParaRPr lang="cs-CZ" sz="1600" dirty="0"/>
        </a:p>
      </dgm:t>
    </dgm:pt>
    <dgm:pt modelId="{9E70462A-8C42-475D-95F6-6D911E7697B0}" type="parTrans" cxnId="{5D94C866-C92A-456A-8AFA-A5F7F56088C1}">
      <dgm:prSet/>
      <dgm:spPr/>
      <dgm:t>
        <a:bodyPr/>
        <a:lstStyle/>
        <a:p>
          <a:endParaRPr lang="cs-CZ"/>
        </a:p>
      </dgm:t>
    </dgm:pt>
    <dgm:pt modelId="{B3E44B53-BAD7-4F82-845B-AD7D2A649330}" type="sibTrans" cxnId="{5D94C866-C92A-456A-8AFA-A5F7F56088C1}">
      <dgm:prSet/>
      <dgm:spPr/>
      <dgm:t>
        <a:bodyPr/>
        <a:lstStyle/>
        <a:p>
          <a:endParaRPr lang="cs-CZ"/>
        </a:p>
      </dgm:t>
    </dgm:pt>
    <dgm:pt modelId="{06FD1E71-7577-4718-B21A-74F64489E6AB}" type="pres">
      <dgm:prSet presAssocID="{741C1A4F-352A-4A0D-A404-DCF9802D3C6B}" presName="linear" presStyleCnt="0">
        <dgm:presLayoutVars>
          <dgm:animLvl val="lvl"/>
          <dgm:resizeHandles val="exact"/>
        </dgm:presLayoutVars>
      </dgm:prSet>
      <dgm:spPr/>
    </dgm:pt>
    <dgm:pt modelId="{EEF396B8-40B7-424B-A055-74C1EF083884}" type="pres">
      <dgm:prSet presAssocID="{EA696AE7-2C55-4241-A91B-16BB682D528C}" presName="parentText" presStyleLbl="node1" presStyleIdx="0" presStyleCnt="1" custLinFactNeighborY="-2623">
        <dgm:presLayoutVars>
          <dgm:chMax val="0"/>
          <dgm:bulletEnabled val="1"/>
        </dgm:presLayoutVars>
      </dgm:prSet>
      <dgm:spPr/>
    </dgm:pt>
    <dgm:pt modelId="{512A1388-2564-428A-A184-BDDC68FD44D3}" type="pres">
      <dgm:prSet presAssocID="{EA696AE7-2C55-4241-A91B-16BB682D528C}" presName="childText" presStyleLbl="revTx" presStyleIdx="0" presStyleCnt="1" custScaleY="98961">
        <dgm:presLayoutVars>
          <dgm:bulletEnabled val="1"/>
        </dgm:presLayoutVars>
      </dgm:prSet>
      <dgm:spPr/>
    </dgm:pt>
  </dgm:ptLst>
  <dgm:cxnLst>
    <dgm:cxn modelId="{2E776403-C007-437F-B01C-F31DF4D35A07}" type="presOf" srcId="{D1F7DBF4-699C-4C4C-B736-B911DA63CA74}" destId="{512A1388-2564-428A-A184-BDDC68FD44D3}" srcOrd="0" destOrd="3" presId="urn:microsoft.com/office/officeart/2005/8/layout/vList2"/>
    <dgm:cxn modelId="{2357ED0A-7BAB-4188-8933-69B25B910DB6}" srcId="{EA696AE7-2C55-4241-A91B-16BB682D528C}" destId="{1EDB0315-A197-4D48-A993-0122628E8AA5}" srcOrd="0" destOrd="0" parTransId="{AEB9D908-43DE-4A8A-B3C5-F5E6540DAC52}" sibTransId="{CF1F51F0-1156-42A7-AC98-B9ACF72A019D}"/>
    <dgm:cxn modelId="{D9D8D71E-26BA-436F-A7A3-9B32635443A8}" type="presOf" srcId="{1F76B6DE-2085-414C-8459-E0A114AA889A}" destId="{512A1388-2564-428A-A184-BDDC68FD44D3}" srcOrd="0" destOrd="1" presId="urn:microsoft.com/office/officeart/2005/8/layout/vList2"/>
    <dgm:cxn modelId="{EFD4D134-C16D-4120-A689-6E37124C0317}" type="presOf" srcId="{EA696AE7-2C55-4241-A91B-16BB682D528C}" destId="{EEF396B8-40B7-424B-A055-74C1EF083884}" srcOrd="0" destOrd="0" presId="urn:microsoft.com/office/officeart/2005/8/layout/vList2"/>
    <dgm:cxn modelId="{49797C5C-9A69-4015-A083-D91B0C25396C}" type="presOf" srcId="{741C1A4F-352A-4A0D-A404-DCF9802D3C6B}" destId="{06FD1E71-7577-4718-B21A-74F64489E6AB}" srcOrd="0" destOrd="0" presId="urn:microsoft.com/office/officeart/2005/8/layout/vList2"/>
    <dgm:cxn modelId="{3C565163-62E8-455A-921B-05AADAC2085C}" type="presOf" srcId="{C509B179-7316-40DE-91B8-6DA037A22416}" destId="{512A1388-2564-428A-A184-BDDC68FD44D3}" srcOrd="0" destOrd="2" presId="urn:microsoft.com/office/officeart/2005/8/layout/vList2"/>
    <dgm:cxn modelId="{5D94C866-C92A-456A-8AFA-A5F7F56088C1}" srcId="{EA696AE7-2C55-4241-A91B-16BB682D528C}" destId="{A43C572B-DA7B-4E1E-8244-1EEE691806BD}" srcOrd="4" destOrd="0" parTransId="{9E70462A-8C42-475D-95F6-6D911E7697B0}" sibTransId="{B3E44B53-BAD7-4F82-845B-AD7D2A649330}"/>
    <dgm:cxn modelId="{57370553-CCE1-40D9-AF80-6B10F609235E}" srcId="{EA696AE7-2C55-4241-A91B-16BB682D528C}" destId="{C509B179-7316-40DE-91B8-6DA037A22416}" srcOrd="2" destOrd="0" parTransId="{FDE492C6-8B2A-46C7-8E76-9670043EC59F}" sibTransId="{ABB574F9-B4BF-4796-B3E5-7F49F6529E0F}"/>
    <dgm:cxn modelId="{3377AC79-69EA-498A-BDDB-29DB864F2650}" type="presOf" srcId="{1EDB0315-A197-4D48-A993-0122628E8AA5}" destId="{512A1388-2564-428A-A184-BDDC68FD44D3}" srcOrd="0" destOrd="0" presId="urn:microsoft.com/office/officeart/2005/8/layout/vList2"/>
    <dgm:cxn modelId="{DE7BB57E-CD4F-4C64-BDB6-DB9C35376938}" srcId="{EA696AE7-2C55-4241-A91B-16BB682D528C}" destId="{D1F7DBF4-699C-4C4C-B736-B911DA63CA74}" srcOrd="3" destOrd="0" parTransId="{D38D88F8-5A00-406D-94C7-36A0590308C6}" sibTransId="{132F3595-5277-48FC-A805-BDCDCFDA6645}"/>
    <dgm:cxn modelId="{5190ACB9-056E-42F2-99CE-975F1C683D68}" srcId="{EA696AE7-2C55-4241-A91B-16BB682D528C}" destId="{1F76B6DE-2085-414C-8459-E0A114AA889A}" srcOrd="1" destOrd="0" parTransId="{63B04EDE-550B-4847-860D-33F67D619A57}" sibTransId="{922DB7A7-4D5E-4B18-A361-63090AD3BD07}"/>
    <dgm:cxn modelId="{40CA1CBA-8192-426F-9E53-09028A1EC97B}" srcId="{741C1A4F-352A-4A0D-A404-DCF9802D3C6B}" destId="{EA696AE7-2C55-4241-A91B-16BB682D528C}" srcOrd="0" destOrd="0" parTransId="{4C7A841C-0D84-4BF1-935D-E89005D8BCDB}" sibTransId="{206A9933-5A29-4F18-A3E6-6515DB35586A}"/>
    <dgm:cxn modelId="{FF44B3E7-CF16-4A82-A6CE-C28C26A82ABE}" type="presOf" srcId="{A43C572B-DA7B-4E1E-8244-1EEE691806BD}" destId="{512A1388-2564-428A-A184-BDDC68FD44D3}" srcOrd="0" destOrd="4" presId="urn:microsoft.com/office/officeart/2005/8/layout/vList2"/>
    <dgm:cxn modelId="{D673F4A9-3552-42B3-99D5-5E40D29B6C6A}" type="presParOf" srcId="{06FD1E71-7577-4718-B21A-74F64489E6AB}" destId="{EEF396B8-40B7-424B-A055-74C1EF083884}" srcOrd="0" destOrd="0" presId="urn:microsoft.com/office/officeart/2005/8/layout/vList2"/>
    <dgm:cxn modelId="{D5A7714B-C354-4EEE-A060-D027855D8986}" type="presParOf" srcId="{06FD1E71-7577-4718-B21A-74F64489E6AB}" destId="{512A1388-2564-428A-A184-BDDC68FD44D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A50F61-7BFB-4DB3-98E6-ACEBD885AFEF}" type="doc">
      <dgm:prSet loTypeId="urn:microsoft.com/office/officeart/2005/8/layout/chart3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D3A95C1-0FB2-48D8-85E9-6A16F83F2E93}">
      <dgm:prSet phldrT="[Text]" custT="1"/>
      <dgm:spPr/>
      <dgm:t>
        <a:bodyPr/>
        <a:lstStyle/>
        <a:p>
          <a:r>
            <a:rPr lang="cs-CZ" sz="1400" b="0" i="0" u="none" strike="noStrike" baseline="0" dirty="0">
              <a:latin typeface="+mn-lt"/>
              <a:ea typeface="+mn-ea"/>
              <a:cs typeface="+mn-cs"/>
            </a:rPr>
            <a:t>zlepšení interakce a důvěry mezi veřejnou správou a občany</a:t>
          </a:r>
          <a:endParaRPr lang="cs-CZ" sz="1400" u="none" dirty="0"/>
        </a:p>
      </dgm:t>
    </dgm:pt>
    <dgm:pt modelId="{32825A05-2E74-4FA4-AC04-497A04DC0A20}" type="parTrans" cxnId="{F1B50C09-1037-4777-9736-2E0E4BF29A1D}">
      <dgm:prSet/>
      <dgm:spPr/>
      <dgm:t>
        <a:bodyPr/>
        <a:lstStyle/>
        <a:p>
          <a:endParaRPr lang="cs-CZ" sz="2000" u="none"/>
        </a:p>
      </dgm:t>
    </dgm:pt>
    <dgm:pt modelId="{31E0D908-95A3-4D3C-B051-D34C448C567F}" type="sibTrans" cxnId="{F1B50C09-1037-4777-9736-2E0E4BF29A1D}">
      <dgm:prSet/>
      <dgm:spPr/>
      <dgm:t>
        <a:bodyPr/>
        <a:lstStyle/>
        <a:p>
          <a:endParaRPr lang="cs-CZ" sz="2000" u="none"/>
        </a:p>
      </dgm:t>
    </dgm:pt>
    <dgm:pt modelId="{71A426A7-7202-41E6-B3A0-C7319E49EC99}">
      <dgm:prSet phldrT="[Text]" custT="1"/>
      <dgm:spPr/>
      <dgm:t>
        <a:bodyPr/>
        <a:lstStyle/>
        <a:p>
          <a:r>
            <a:rPr lang="cs-CZ" sz="1400" b="0" i="0" u="none" strike="noStrike" baseline="0">
              <a:latin typeface="+mn-lt"/>
              <a:ea typeface="+mn-ea"/>
              <a:cs typeface="+mn-cs"/>
            </a:rPr>
            <a:t>snížení administrativní zátěže</a:t>
          </a:r>
          <a:endParaRPr lang="cs-CZ" sz="1400" u="none" dirty="0"/>
        </a:p>
      </dgm:t>
    </dgm:pt>
    <dgm:pt modelId="{0126F448-83B3-4FEB-8752-1560F5EE59B2}" type="parTrans" cxnId="{7DEA66B0-C66A-49EB-A37B-21A33D078FD9}">
      <dgm:prSet/>
      <dgm:spPr/>
      <dgm:t>
        <a:bodyPr/>
        <a:lstStyle/>
        <a:p>
          <a:endParaRPr lang="cs-CZ" sz="2000" u="none"/>
        </a:p>
      </dgm:t>
    </dgm:pt>
    <dgm:pt modelId="{B63B454C-3802-4540-B951-87176A95BA35}" type="sibTrans" cxnId="{7DEA66B0-C66A-49EB-A37B-21A33D078FD9}">
      <dgm:prSet/>
      <dgm:spPr/>
      <dgm:t>
        <a:bodyPr/>
        <a:lstStyle/>
        <a:p>
          <a:endParaRPr lang="cs-CZ" sz="2000" u="none"/>
        </a:p>
      </dgm:t>
    </dgm:pt>
    <dgm:pt modelId="{E079C14E-8EA0-411C-8258-D9AF12D0001D}">
      <dgm:prSet phldrT="[Text]" custT="1"/>
      <dgm:spPr/>
      <dgm:t>
        <a:bodyPr/>
        <a:lstStyle/>
        <a:p>
          <a:r>
            <a:rPr lang="cs-CZ" sz="1400" b="0" i="0" u="none" strike="noStrike" baseline="0" dirty="0">
              <a:latin typeface="+mn-lt"/>
              <a:ea typeface="+mn-ea"/>
              <a:cs typeface="+mn-cs"/>
            </a:rPr>
            <a:t>zamezování korupci </a:t>
          </a:r>
          <a:endParaRPr lang="cs-CZ" sz="1400" u="none" dirty="0"/>
        </a:p>
      </dgm:t>
    </dgm:pt>
    <dgm:pt modelId="{6793CF78-2802-4B3A-B533-1881F26C1F48}" type="parTrans" cxnId="{2D8EE03F-F56F-4E6F-B055-8F4EC26C1E0A}">
      <dgm:prSet/>
      <dgm:spPr/>
      <dgm:t>
        <a:bodyPr/>
        <a:lstStyle/>
        <a:p>
          <a:endParaRPr lang="cs-CZ" sz="2000" u="none"/>
        </a:p>
      </dgm:t>
    </dgm:pt>
    <dgm:pt modelId="{5DC44074-EF60-4F33-B092-0E6EC35AA76A}" type="sibTrans" cxnId="{2D8EE03F-F56F-4E6F-B055-8F4EC26C1E0A}">
      <dgm:prSet/>
      <dgm:spPr/>
      <dgm:t>
        <a:bodyPr/>
        <a:lstStyle/>
        <a:p>
          <a:endParaRPr lang="cs-CZ" sz="2000" u="none"/>
        </a:p>
      </dgm:t>
    </dgm:pt>
    <dgm:pt modelId="{541937B5-C71C-4EFB-8AB5-AC4AD8DB834E}">
      <dgm:prSet phldrT="[Text]" custT="1"/>
      <dgm:spPr/>
      <dgm:t>
        <a:bodyPr/>
        <a:lstStyle/>
        <a:p>
          <a:r>
            <a:rPr lang="cs-CZ" sz="1400" b="0" i="0" u="none" strike="noStrike" baseline="0" dirty="0">
              <a:latin typeface="+mn-lt"/>
              <a:ea typeface="+mn-ea"/>
              <a:cs typeface="+mn-cs"/>
            </a:rPr>
            <a:t>přiměřený a transparentní systém pro administraci veřejných financí</a:t>
          </a:r>
          <a:endParaRPr lang="cs-CZ" sz="1400" u="none" dirty="0"/>
        </a:p>
      </dgm:t>
    </dgm:pt>
    <dgm:pt modelId="{87F6B310-6D95-44B7-B793-582F3C838771}" type="parTrans" cxnId="{17B878E1-463C-44A3-A76E-5D6E29ED9FB3}">
      <dgm:prSet/>
      <dgm:spPr/>
      <dgm:t>
        <a:bodyPr/>
        <a:lstStyle/>
        <a:p>
          <a:endParaRPr lang="cs-CZ" sz="2000" u="none"/>
        </a:p>
      </dgm:t>
    </dgm:pt>
    <dgm:pt modelId="{2CF0A017-5A58-489A-9164-03278AC56743}" type="sibTrans" cxnId="{17B878E1-463C-44A3-A76E-5D6E29ED9FB3}">
      <dgm:prSet/>
      <dgm:spPr/>
      <dgm:t>
        <a:bodyPr/>
        <a:lstStyle/>
        <a:p>
          <a:endParaRPr lang="cs-CZ" sz="2000" u="none"/>
        </a:p>
      </dgm:t>
    </dgm:pt>
    <dgm:pt modelId="{217433E7-DBBC-4B08-95B2-039643C24358}" type="pres">
      <dgm:prSet presAssocID="{52A50F61-7BFB-4DB3-98E6-ACEBD885AFEF}" presName="compositeShape" presStyleCnt="0">
        <dgm:presLayoutVars>
          <dgm:chMax val="7"/>
          <dgm:dir/>
          <dgm:resizeHandles val="exact"/>
        </dgm:presLayoutVars>
      </dgm:prSet>
      <dgm:spPr/>
    </dgm:pt>
    <dgm:pt modelId="{27340DB3-3E6A-4FBB-B14E-1D747DA6EF7B}" type="pres">
      <dgm:prSet presAssocID="{52A50F61-7BFB-4DB3-98E6-ACEBD885AFEF}" presName="wedge1" presStyleLbl="node1" presStyleIdx="0" presStyleCnt="4" custLinFactNeighborX="-4039" custLinFactNeighborY="4612"/>
      <dgm:spPr/>
    </dgm:pt>
    <dgm:pt modelId="{A8774A45-3CAE-4EED-ABF2-32844F51E067}" type="pres">
      <dgm:prSet presAssocID="{52A50F61-7BFB-4DB3-98E6-ACEBD885AFEF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448F9B66-FFA1-4895-871C-BE3A78A38F58}" type="pres">
      <dgm:prSet presAssocID="{52A50F61-7BFB-4DB3-98E6-ACEBD885AFEF}" presName="wedge2" presStyleLbl="node1" presStyleIdx="1" presStyleCnt="4"/>
      <dgm:spPr/>
    </dgm:pt>
    <dgm:pt modelId="{6C8B05D6-5391-4587-A158-9838C2AE2A7A}" type="pres">
      <dgm:prSet presAssocID="{52A50F61-7BFB-4DB3-98E6-ACEBD885AFEF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6E4FA239-57D1-4CDA-99B5-930CA9F81D05}" type="pres">
      <dgm:prSet presAssocID="{52A50F61-7BFB-4DB3-98E6-ACEBD885AFEF}" presName="wedge3" presStyleLbl="node1" presStyleIdx="2" presStyleCnt="4" custLinFactNeighborX="-3161" custLinFactNeighborY="2589"/>
      <dgm:spPr/>
    </dgm:pt>
    <dgm:pt modelId="{C3ED9D07-9A17-4EFE-8850-908525C11D6B}" type="pres">
      <dgm:prSet presAssocID="{52A50F61-7BFB-4DB3-98E6-ACEBD885AFEF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3D66D40F-7759-4E93-BBC2-C89529B7ACD8}" type="pres">
      <dgm:prSet presAssocID="{52A50F61-7BFB-4DB3-98E6-ACEBD885AFEF}" presName="wedge4" presStyleLbl="node1" presStyleIdx="3" presStyleCnt="4"/>
      <dgm:spPr/>
    </dgm:pt>
    <dgm:pt modelId="{BB3CB1C8-037B-4CE5-8C04-47AE83E45C44}" type="pres">
      <dgm:prSet presAssocID="{52A50F61-7BFB-4DB3-98E6-ACEBD885AFEF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C918A507-CD72-4A70-93E2-F83682D5DD40}" type="presOf" srcId="{541937B5-C71C-4EFB-8AB5-AC4AD8DB834E}" destId="{BB3CB1C8-037B-4CE5-8C04-47AE83E45C44}" srcOrd="1" destOrd="0" presId="urn:microsoft.com/office/officeart/2005/8/layout/chart3"/>
    <dgm:cxn modelId="{F1B50C09-1037-4777-9736-2E0E4BF29A1D}" srcId="{52A50F61-7BFB-4DB3-98E6-ACEBD885AFEF}" destId="{BD3A95C1-0FB2-48D8-85E9-6A16F83F2E93}" srcOrd="0" destOrd="0" parTransId="{32825A05-2E74-4FA4-AC04-497A04DC0A20}" sibTransId="{31E0D908-95A3-4D3C-B051-D34C448C567F}"/>
    <dgm:cxn modelId="{94028616-50AC-4503-B0FF-2CCE2C56C5EC}" type="presOf" srcId="{BD3A95C1-0FB2-48D8-85E9-6A16F83F2E93}" destId="{27340DB3-3E6A-4FBB-B14E-1D747DA6EF7B}" srcOrd="0" destOrd="0" presId="urn:microsoft.com/office/officeart/2005/8/layout/chart3"/>
    <dgm:cxn modelId="{95A1043D-F454-4D5C-910F-F4ED63643527}" type="presOf" srcId="{71A426A7-7202-41E6-B3A0-C7319E49EC99}" destId="{6C8B05D6-5391-4587-A158-9838C2AE2A7A}" srcOrd="1" destOrd="0" presId="urn:microsoft.com/office/officeart/2005/8/layout/chart3"/>
    <dgm:cxn modelId="{2D8EE03F-F56F-4E6F-B055-8F4EC26C1E0A}" srcId="{52A50F61-7BFB-4DB3-98E6-ACEBD885AFEF}" destId="{E079C14E-8EA0-411C-8258-D9AF12D0001D}" srcOrd="2" destOrd="0" parTransId="{6793CF78-2802-4B3A-B533-1881F26C1F48}" sibTransId="{5DC44074-EF60-4F33-B092-0E6EC35AA76A}"/>
    <dgm:cxn modelId="{B8D5E36B-18BF-4256-BE7F-0F690F9DA165}" type="presOf" srcId="{E079C14E-8EA0-411C-8258-D9AF12D0001D}" destId="{6E4FA239-57D1-4CDA-99B5-930CA9F81D05}" srcOrd="0" destOrd="0" presId="urn:microsoft.com/office/officeart/2005/8/layout/chart3"/>
    <dgm:cxn modelId="{0CD03953-7455-46CF-924E-7713D99936D6}" type="presOf" srcId="{541937B5-C71C-4EFB-8AB5-AC4AD8DB834E}" destId="{3D66D40F-7759-4E93-BBC2-C89529B7ACD8}" srcOrd="0" destOrd="0" presId="urn:microsoft.com/office/officeart/2005/8/layout/chart3"/>
    <dgm:cxn modelId="{A249AB57-832C-4716-9E17-7AAFA1679BCA}" type="presOf" srcId="{BD3A95C1-0FB2-48D8-85E9-6A16F83F2E93}" destId="{A8774A45-3CAE-4EED-ABF2-32844F51E067}" srcOrd="1" destOrd="0" presId="urn:microsoft.com/office/officeart/2005/8/layout/chart3"/>
    <dgm:cxn modelId="{407EB8A4-F800-4074-885A-6B64B553361D}" type="presOf" srcId="{E079C14E-8EA0-411C-8258-D9AF12D0001D}" destId="{C3ED9D07-9A17-4EFE-8850-908525C11D6B}" srcOrd="1" destOrd="0" presId="urn:microsoft.com/office/officeart/2005/8/layout/chart3"/>
    <dgm:cxn modelId="{7DEA66B0-C66A-49EB-A37B-21A33D078FD9}" srcId="{52A50F61-7BFB-4DB3-98E6-ACEBD885AFEF}" destId="{71A426A7-7202-41E6-B3A0-C7319E49EC99}" srcOrd="1" destOrd="0" parTransId="{0126F448-83B3-4FEB-8752-1560F5EE59B2}" sibTransId="{B63B454C-3802-4540-B951-87176A95BA35}"/>
    <dgm:cxn modelId="{45D495D7-CE2D-4ED8-9BB8-DDCD7F3829A4}" type="presOf" srcId="{71A426A7-7202-41E6-B3A0-C7319E49EC99}" destId="{448F9B66-FFA1-4895-871C-BE3A78A38F58}" srcOrd="0" destOrd="0" presId="urn:microsoft.com/office/officeart/2005/8/layout/chart3"/>
    <dgm:cxn modelId="{17B878E1-463C-44A3-A76E-5D6E29ED9FB3}" srcId="{52A50F61-7BFB-4DB3-98E6-ACEBD885AFEF}" destId="{541937B5-C71C-4EFB-8AB5-AC4AD8DB834E}" srcOrd="3" destOrd="0" parTransId="{87F6B310-6D95-44B7-B793-582F3C838771}" sibTransId="{2CF0A017-5A58-489A-9164-03278AC56743}"/>
    <dgm:cxn modelId="{EC4D5AE7-B9D0-4C86-A36C-BF0DA7C0E8BE}" type="presOf" srcId="{52A50F61-7BFB-4DB3-98E6-ACEBD885AFEF}" destId="{217433E7-DBBC-4B08-95B2-039643C24358}" srcOrd="0" destOrd="0" presId="urn:microsoft.com/office/officeart/2005/8/layout/chart3"/>
    <dgm:cxn modelId="{2E1E817C-E6D5-4E99-ADBF-D3AF6F80ACE7}" type="presParOf" srcId="{217433E7-DBBC-4B08-95B2-039643C24358}" destId="{27340DB3-3E6A-4FBB-B14E-1D747DA6EF7B}" srcOrd="0" destOrd="0" presId="urn:microsoft.com/office/officeart/2005/8/layout/chart3"/>
    <dgm:cxn modelId="{3EC6A534-D922-4A3C-99F9-F8667BE34843}" type="presParOf" srcId="{217433E7-DBBC-4B08-95B2-039643C24358}" destId="{A8774A45-3CAE-4EED-ABF2-32844F51E067}" srcOrd="1" destOrd="0" presId="urn:microsoft.com/office/officeart/2005/8/layout/chart3"/>
    <dgm:cxn modelId="{460201B4-F4D6-4AEA-A1C7-BC15E7A931C8}" type="presParOf" srcId="{217433E7-DBBC-4B08-95B2-039643C24358}" destId="{448F9B66-FFA1-4895-871C-BE3A78A38F58}" srcOrd="2" destOrd="0" presId="urn:microsoft.com/office/officeart/2005/8/layout/chart3"/>
    <dgm:cxn modelId="{C38BC421-7308-485E-9FEB-E5BBDF9808CA}" type="presParOf" srcId="{217433E7-DBBC-4B08-95B2-039643C24358}" destId="{6C8B05D6-5391-4587-A158-9838C2AE2A7A}" srcOrd="3" destOrd="0" presId="urn:microsoft.com/office/officeart/2005/8/layout/chart3"/>
    <dgm:cxn modelId="{8173806F-A2ED-4225-840A-599B31E3DD13}" type="presParOf" srcId="{217433E7-DBBC-4B08-95B2-039643C24358}" destId="{6E4FA239-57D1-4CDA-99B5-930CA9F81D05}" srcOrd="4" destOrd="0" presId="urn:microsoft.com/office/officeart/2005/8/layout/chart3"/>
    <dgm:cxn modelId="{49D3B178-A5BF-4832-8084-C2C97E008F87}" type="presParOf" srcId="{217433E7-DBBC-4B08-95B2-039643C24358}" destId="{C3ED9D07-9A17-4EFE-8850-908525C11D6B}" srcOrd="5" destOrd="0" presId="urn:microsoft.com/office/officeart/2005/8/layout/chart3"/>
    <dgm:cxn modelId="{C28B894D-FA95-42FD-88C7-169D56E146EE}" type="presParOf" srcId="{217433E7-DBBC-4B08-95B2-039643C24358}" destId="{3D66D40F-7759-4E93-BBC2-C89529B7ACD8}" srcOrd="6" destOrd="0" presId="urn:microsoft.com/office/officeart/2005/8/layout/chart3"/>
    <dgm:cxn modelId="{51DC5209-89D6-4D6C-BC13-8346EB9165EF}" type="presParOf" srcId="{217433E7-DBBC-4B08-95B2-039643C24358}" destId="{BB3CB1C8-037B-4CE5-8C04-47AE83E45C44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741C1A4F-352A-4A0D-A404-DCF9802D3C6B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EA696AE7-2C55-4241-A91B-16BB682D528C}">
      <dgm:prSet/>
      <dgm:spPr/>
      <dgm:t>
        <a:bodyPr/>
        <a:lstStyle/>
        <a:p>
          <a:r>
            <a:rPr lang="cs-CZ" b="1" dirty="0"/>
            <a:t>Na úrovni praxe řídících orgánů:</a:t>
          </a:r>
          <a:endParaRPr lang="cs-CZ" dirty="0"/>
        </a:p>
      </dgm:t>
    </dgm:pt>
    <dgm:pt modelId="{4C7A841C-0D84-4BF1-935D-E89005D8BCDB}" type="parTrans" cxnId="{40CA1CBA-8192-426F-9E53-09028A1EC97B}">
      <dgm:prSet/>
      <dgm:spPr/>
      <dgm:t>
        <a:bodyPr/>
        <a:lstStyle/>
        <a:p>
          <a:endParaRPr lang="cs-CZ"/>
        </a:p>
      </dgm:t>
    </dgm:pt>
    <dgm:pt modelId="{206A9933-5A29-4F18-A3E6-6515DB35586A}" type="sibTrans" cxnId="{40CA1CBA-8192-426F-9E53-09028A1EC97B}">
      <dgm:prSet/>
      <dgm:spPr/>
      <dgm:t>
        <a:bodyPr/>
        <a:lstStyle/>
        <a:p>
          <a:endParaRPr lang="cs-CZ"/>
        </a:p>
      </dgm:t>
    </dgm:pt>
    <dgm:pt modelId="{1EDB0315-A197-4D48-A993-0122628E8AA5}">
      <dgm:prSet/>
      <dgm:spPr/>
      <dgm:t>
        <a:bodyPr/>
        <a:lstStyle/>
        <a:p>
          <a:r>
            <a:rPr lang="cs-CZ" u="sng" dirty="0"/>
            <a:t>Transparentnost:</a:t>
          </a:r>
          <a:r>
            <a:rPr lang="cs-CZ" dirty="0"/>
            <a:t> Zveřejnění etických kodexů hodnotitele a člena výběrové komise tak, aby byly snadno dostupné (např. jako samostatný odkaz na www stránkách operačního programu)</a:t>
          </a:r>
        </a:p>
      </dgm:t>
    </dgm:pt>
    <dgm:pt modelId="{AEB9D908-43DE-4A8A-B3C5-F5E6540DAC52}" type="parTrans" cxnId="{2357ED0A-7BAB-4188-8933-69B25B910DB6}">
      <dgm:prSet/>
      <dgm:spPr/>
      <dgm:t>
        <a:bodyPr/>
        <a:lstStyle/>
        <a:p>
          <a:endParaRPr lang="cs-CZ"/>
        </a:p>
      </dgm:t>
    </dgm:pt>
    <dgm:pt modelId="{CF1F51F0-1156-42A7-AC98-B9ACF72A019D}" type="sibTrans" cxnId="{2357ED0A-7BAB-4188-8933-69B25B910DB6}">
      <dgm:prSet/>
      <dgm:spPr/>
      <dgm:t>
        <a:bodyPr/>
        <a:lstStyle/>
        <a:p>
          <a:endParaRPr lang="cs-CZ"/>
        </a:p>
      </dgm:t>
    </dgm:pt>
    <dgm:pt modelId="{5EB1397F-7518-4942-A2A5-21705E171D78}">
      <dgm:prSet/>
      <dgm:spPr/>
      <dgm:t>
        <a:bodyPr/>
        <a:lstStyle/>
        <a:p>
          <a:r>
            <a:rPr lang="cs-CZ" dirty="0"/>
            <a:t>Zařazení informací o rizicích podvodů do materiálů a školení pro hodnotitele, žadatele </a:t>
          </a:r>
          <a:br>
            <a:rPr lang="cs-CZ" dirty="0"/>
          </a:br>
          <a:r>
            <a:rPr lang="cs-CZ" dirty="0"/>
            <a:t>a příjemce </a:t>
          </a:r>
        </a:p>
      </dgm:t>
    </dgm:pt>
    <dgm:pt modelId="{89F2E861-F974-43FE-880E-A42E0F95F9E7}" type="parTrans" cxnId="{AD59411C-5E15-4694-9840-712799C6ABCC}">
      <dgm:prSet/>
      <dgm:spPr/>
      <dgm:t>
        <a:bodyPr/>
        <a:lstStyle/>
        <a:p>
          <a:endParaRPr lang="cs-CZ"/>
        </a:p>
      </dgm:t>
    </dgm:pt>
    <dgm:pt modelId="{825BD3EA-F90B-474F-B957-C21AC3930834}" type="sibTrans" cxnId="{AD59411C-5E15-4694-9840-712799C6ABCC}">
      <dgm:prSet/>
      <dgm:spPr/>
      <dgm:t>
        <a:bodyPr/>
        <a:lstStyle/>
        <a:p>
          <a:endParaRPr lang="cs-CZ"/>
        </a:p>
      </dgm:t>
    </dgm:pt>
    <dgm:pt modelId="{C72CABE9-82C2-4E22-A3C7-086A77C9376A}">
      <dgm:prSet/>
      <dgm:spPr/>
      <dgm:t>
        <a:bodyPr/>
        <a:lstStyle/>
        <a:p>
          <a:r>
            <a:rPr lang="cs-CZ" dirty="0"/>
            <a:t>Trvalé (průběžné) zvyšování povědomí o podvodech mezi zaměstnanci implementační struktury</a:t>
          </a:r>
        </a:p>
      </dgm:t>
    </dgm:pt>
    <dgm:pt modelId="{41F4D016-0CF5-44B3-823F-0366E4469F4D}" type="parTrans" cxnId="{17A74F0E-C4BC-4992-B02F-8A02EEBD067C}">
      <dgm:prSet/>
      <dgm:spPr/>
      <dgm:t>
        <a:bodyPr/>
        <a:lstStyle/>
        <a:p>
          <a:endParaRPr lang="cs-CZ"/>
        </a:p>
      </dgm:t>
    </dgm:pt>
    <dgm:pt modelId="{CB138DA8-3F63-4C80-8DEC-82AD2A1F79F6}" type="sibTrans" cxnId="{17A74F0E-C4BC-4992-B02F-8A02EEBD067C}">
      <dgm:prSet/>
      <dgm:spPr/>
      <dgm:t>
        <a:bodyPr/>
        <a:lstStyle/>
        <a:p>
          <a:endParaRPr lang="cs-CZ"/>
        </a:p>
      </dgm:t>
    </dgm:pt>
    <dgm:pt modelId="{F55570A2-9D7C-4198-9A5F-F18C36DC04AD}">
      <dgm:prSet/>
      <dgm:spPr/>
      <dgm:t>
        <a:bodyPr/>
        <a:lstStyle/>
        <a:p>
          <a:r>
            <a:rPr lang="cs-CZ" u="sng" dirty="0" err="1"/>
            <a:t>Whistleblowing</a:t>
          </a:r>
          <a:r>
            <a:rPr lang="cs-CZ" u="sng" dirty="0"/>
            <a:t>:</a:t>
          </a:r>
          <a:r>
            <a:rPr lang="cs-CZ" dirty="0"/>
            <a:t> Ověření funkčnosti stávajících možností ochrany oznamovatelů</a:t>
          </a:r>
        </a:p>
      </dgm:t>
    </dgm:pt>
    <dgm:pt modelId="{A650DFAA-1EC6-4474-BC89-9A8B88EC07AA}" type="parTrans" cxnId="{F8484226-A54E-4D78-AC51-18561157AC44}">
      <dgm:prSet/>
      <dgm:spPr/>
      <dgm:t>
        <a:bodyPr/>
        <a:lstStyle/>
        <a:p>
          <a:endParaRPr lang="cs-CZ"/>
        </a:p>
      </dgm:t>
    </dgm:pt>
    <dgm:pt modelId="{F29DD67D-039E-4C3F-8675-1C81B08BB0AD}" type="sibTrans" cxnId="{F8484226-A54E-4D78-AC51-18561157AC44}">
      <dgm:prSet/>
      <dgm:spPr/>
      <dgm:t>
        <a:bodyPr/>
        <a:lstStyle/>
        <a:p>
          <a:endParaRPr lang="cs-CZ"/>
        </a:p>
      </dgm:t>
    </dgm:pt>
    <dgm:pt modelId="{8ECB0091-544C-4E56-98BA-4246E3E08D7F}">
      <dgm:prSet/>
      <dgm:spPr/>
      <dgm:t>
        <a:bodyPr/>
        <a:lstStyle/>
        <a:p>
          <a:r>
            <a:rPr lang="cs-CZ" u="sng" dirty="0"/>
            <a:t>Vzdělávání: </a:t>
          </a:r>
          <a:r>
            <a:rPr lang="cs-CZ" dirty="0"/>
            <a:t>Zařazení problematiky rizik podvodů do školení žadatelů a příjemců. </a:t>
          </a:r>
        </a:p>
      </dgm:t>
    </dgm:pt>
    <dgm:pt modelId="{0C524F7A-A16A-423A-BF1B-6E2865143D79}" type="parTrans" cxnId="{1F995837-3483-40AC-B9FE-448BC2E968A6}">
      <dgm:prSet/>
      <dgm:spPr/>
      <dgm:t>
        <a:bodyPr/>
        <a:lstStyle/>
        <a:p>
          <a:endParaRPr lang="cs-CZ"/>
        </a:p>
      </dgm:t>
    </dgm:pt>
    <dgm:pt modelId="{76BF6C45-A095-40E5-90D0-202437671D1F}" type="sibTrans" cxnId="{1F995837-3483-40AC-B9FE-448BC2E968A6}">
      <dgm:prSet/>
      <dgm:spPr/>
      <dgm:t>
        <a:bodyPr/>
        <a:lstStyle/>
        <a:p>
          <a:endParaRPr lang="cs-CZ"/>
        </a:p>
      </dgm:t>
    </dgm:pt>
    <dgm:pt modelId="{06FD1E71-7577-4718-B21A-74F64489E6AB}" type="pres">
      <dgm:prSet presAssocID="{741C1A4F-352A-4A0D-A404-DCF9802D3C6B}" presName="linear" presStyleCnt="0">
        <dgm:presLayoutVars>
          <dgm:animLvl val="lvl"/>
          <dgm:resizeHandles val="exact"/>
        </dgm:presLayoutVars>
      </dgm:prSet>
      <dgm:spPr/>
    </dgm:pt>
    <dgm:pt modelId="{EEF396B8-40B7-424B-A055-74C1EF083884}" type="pres">
      <dgm:prSet presAssocID="{EA696AE7-2C55-4241-A91B-16BB682D528C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512A1388-2564-428A-A184-BDDC68FD44D3}" type="pres">
      <dgm:prSet presAssocID="{EA696AE7-2C55-4241-A91B-16BB682D528C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2357ED0A-7BAB-4188-8933-69B25B910DB6}" srcId="{EA696AE7-2C55-4241-A91B-16BB682D528C}" destId="{1EDB0315-A197-4D48-A993-0122628E8AA5}" srcOrd="0" destOrd="0" parTransId="{AEB9D908-43DE-4A8A-B3C5-F5E6540DAC52}" sibTransId="{CF1F51F0-1156-42A7-AC98-B9ACF72A019D}"/>
    <dgm:cxn modelId="{17A74F0E-C4BC-4992-B02F-8A02EEBD067C}" srcId="{EA696AE7-2C55-4241-A91B-16BB682D528C}" destId="{C72CABE9-82C2-4E22-A3C7-086A77C9376A}" srcOrd="3" destOrd="0" parTransId="{41F4D016-0CF5-44B3-823F-0366E4469F4D}" sibTransId="{CB138DA8-3F63-4C80-8DEC-82AD2A1F79F6}"/>
    <dgm:cxn modelId="{AD59411C-5E15-4694-9840-712799C6ABCC}" srcId="{EA696AE7-2C55-4241-A91B-16BB682D528C}" destId="{5EB1397F-7518-4942-A2A5-21705E171D78}" srcOrd="4" destOrd="0" parTransId="{89F2E861-F974-43FE-880E-A42E0F95F9E7}" sibTransId="{825BD3EA-F90B-474F-B957-C21AC3930834}"/>
    <dgm:cxn modelId="{F8484226-A54E-4D78-AC51-18561157AC44}" srcId="{EA696AE7-2C55-4241-A91B-16BB682D528C}" destId="{F55570A2-9D7C-4198-9A5F-F18C36DC04AD}" srcOrd="1" destOrd="0" parTransId="{A650DFAA-1EC6-4474-BC89-9A8B88EC07AA}" sibTransId="{F29DD67D-039E-4C3F-8675-1C81B08BB0AD}"/>
    <dgm:cxn modelId="{EFD4D134-C16D-4120-A689-6E37124C0317}" type="presOf" srcId="{EA696AE7-2C55-4241-A91B-16BB682D528C}" destId="{EEF396B8-40B7-424B-A055-74C1EF083884}" srcOrd="0" destOrd="0" presId="urn:microsoft.com/office/officeart/2005/8/layout/vList2"/>
    <dgm:cxn modelId="{1F995837-3483-40AC-B9FE-448BC2E968A6}" srcId="{EA696AE7-2C55-4241-A91B-16BB682D528C}" destId="{8ECB0091-544C-4E56-98BA-4246E3E08D7F}" srcOrd="2" destOrd="0" parTransId="{0C524F7A-A16A-423A-BF1B-6E2865143D79}" sibTransId="{76BF6C45-A095-40E5-90D0-202437671D1F}"/>
    <dgm:cxn modelId="{49797C5C-9A69-4015-A083-D91B0C25396C}" type="presOf" srcId="{741C1A4F-352A-4A0D-A404-DCF9802D3C6B}" destId="{06FD1E71-7577-4718-B21A-74F64489E6AB}" srcOrd="0" destOrd="0" presId="urn:microsoft.com/office/officeart/2005/8/layout/vList2"/>
    <dgm:cxn modelId="{5AA01076-1E8A-4275-994E-A520ACDEB4E2}" type="presOf" srcId="{5EB1397F-7518-4942-A2A5-21705E171D78}" destId="{512A1388-2564-428A-A184-BDDC68FD44D3}" srcOrd="0" destOrd="4" presId="urn:microsoft.com/office/officeart/2005/8/layout/vList2"/>
    <dgm:cxn modelId="{3377AC79-69EA-498A-BDDB-29DB864F2650}" type="presOf" srcId="{1EDB0315-A197-4D48-A993-0122628E8AA5}" destId="{512A1388-2564-428A-A184-BDDC68FD44D3}" srcOrd="0" destOrd="0" presId="urn:microsoft.com/office/officeart/2005/8/layout/vList2"/>
    <dgm:cxn modelId="{7F5E1294-540A-4572-8DD4-4B66823F9242}" type="presOf" srcId="{F55570A2-9D7C-4198-9A5F-F18C36DC04AD}" destId="{512A1388-2564-428A-A184-BDDC68FD44D3}" srcOrd="0" destOrd="1" presId="urn:microsoft.com/office/officeart/2005/8/layout/vList2"/>
    <dgm:cxn modelId="{40CA1CBA-8192-426F-9E53-09028A1EC97B}" srcId="{741C1A4F-352A-4A0D-A404-DCF9802D3C6B}" destId="{EA696AE7-2C55-4241-A91B-16BB682D528C}" srcOrd="0" destOrd="0" parTransId="{4C7A841C-0D84-4BF1-935D-E89005D8BCDB}" sibTransId="{206A9933-5A29-4F18-A3E6-6515DB35586A}"/>
    <dgm:cxn modelId="{E0C4F0BA-C597-4A51-B012-E9EA93F079E5}" type="presOf" srcId="{8ECB0091-544C-4E56-98BA-4246E3E08D7F}" destId="{512A1388-2564-428A-A184-BDDC68FD44D3}" srcOrd="0" destOrd="2" presId="urn:microsoft.com/office/officeart/2005/8/layout/vList2"/>
    <dgm:cxn modelId="{9BB435C0-BDB9-4EA5-B7B1-D2F08ED7FBA4}" type="presOf" srcId="{C72CABE9-82C2-4E22-A3C7-086A77C9376A}" destId="{512A1388-2564-428A-A184-BDDC68FD44D3}" srcOrd="0" destOrd="3" presId="urn:microsoft.com/office/officeart/2005/8/layout/vList2"/>
    <dgm:cxn modelId="{D673F4A9-3552-42B3-99D5-5E40D29B6C6A}" type="presParOf" srcId="{06FD1E71-7577-4718-B21A-74F64489E6AB}" destId="{EEF396B8-40B7-424B-A055-74C1EF083884}" srcOrd="0" destOrd="0" presId="urn:microsoft.com/office/officeart/2005/8/layout/vList2"/>
    <dgm:cxn modelId="{D5A7714B-C354-4EEE-A060-D027855D8986}" type="presParOf" srcId="{06FD1E71-7577-4718-B21A-74F64489E6AB}" destId="{512A1388-2564-428A-A184-BDDC68FD44D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77C3B5-BC3F-4791-B75F-021732E09154}" type="doc">
      <dgm:prSet loTypeId="urn:microsoft.com/office/officeart/2005/8/layout/chart3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7C695B4-F7AD-4795-AA87-9DB73003B5B4}">
      <dgm:prSet phldrT="[Text]" custT="1"/>
      <dgm:spPr/>
      <dgm:t>
        <a:bodyPr/>
        <a:lstStyle/>
        <a:p>
          <a:r>
            <a:rPr lang="cs-CZ" sz="1600" b="0" dirty="0"/>
            <a:t>Zvýšená transparentnost veřejné správy</a:t>
          </a:r>
        </a:p>
      </dgm:t>
    </dgm:pt>
    <dgm:pt modelId="{D5A7D801-7CBA-4857-A604-371CBB9ED0DF}" type="parTrans" cxnId="{8A59510D-C266-490C-8C04-CC0B2307065F}">
      <dgm:prSet/>
      <dgm:spPr/>
      <dgm:t>
        <a:bodyPr/>
        <a:lstStyle/>
        <a:p>
          <a:endParaRPr lang="cs-CZ" sz="2000" b="0"/>
        </a:p>
      </dgm:t>
    </dgm:pt>
    <dgm:pt modelId="{B59E35C0-729A-40C3-8E48-3BE59069E83D}" type="sibTrans" cxnId="{8A59510D-C266-490C-8C04-CC0B2307065F}">
      <dgm:prSet/>
      <dgm:spPr/>
      <dgm:t>
        <a:bodyPr/>
        <a:lstStyle/>
        <a:p>
          <a:endParaRPr lang="cs-CZ" sz="2000" b="0"/>
        </a:p>
      </dgm:t>
    </dgm:pt>
    <dgm:pt modelId="{6110B5FF-6783-4E4F-85C9-1C866B7FECAD}">
      <dgm:prSet phldrT="[Text]" custT="1"/>
      <dgm:spPr/>
      <dgm:t>
        <a:bodyPr/>
        <a:lstStyle/>
        <a:p>
          <a:r>
            <a:rPr lang="cs-CZ" sz="1600" b="0" dirty="0"/>
            <a:t>Zvýšená efektivita a účinnost veřejné správy v rámci územní přípravy investic </a:t>
          </a:r>
        </a:p>
      </dgm:t>
    </dgm:pt>
    <dgm:pt modelId="{5A07ECFE-6625-44F6-8473-D27665192503}" type="sibTrans" cxnId="{8599E1ED-C4B8-468D-9DBF-550857D9955E}">
      <dgm:prSet/>
      <dgm:spPr/>
      <dgm:t>
        <a:bodyPr/>
        <a:lstStyle/>
        <a:p>
          <a:endParaRPr lang="cs-CZ" sz="2000" b="0"/>
        </a:p>
      </dgm:t>
    </dgm:pt>
    <dgm:pt modelId="{9AA7B7CB-44C2-4A18-B311-B3518276AF79}" type="parTrans" cxnId="{8599E1ED-C4B8-468D-9DBF-550857D9955E}">
      <dgm:prSet/>
      <dgm:spPr/>
      <dgm:t>
        <a:bodyPr/>
        <a:lstStyle/>
        <a:p>
          <a:endParaRPr lang="cs-CZ" sz="2000" b="0"/>
        </a:p>
      </dgm:t>
    </dgm:pt>
    <dgm:pt modelId="{5ABD490A-4F07-4CCD-BB52-4978349349E1}">
      <dgm:prSet phldrT="[Text]" custT="1"/>
      <dgm:spPr/>
      <dgm:t>
        <a:bodyPr/>
        <a:lstStyle/>
        <a:p>
          <a:r>
            <a:rPr lang="cs-CZ" sz="1600" b="0" dirty="0"/>
            <a:t>Zvýšená odbornost veřejné správy</a:t>
          </a:r>
        </a:p>
      </dgm:t>
    </dgm:pt>
    <dgm:pt modelId="{E26D96F2-ED41-453B-A261-AE1601B46668}" type="parTrans" cxnId="{7BCD9A63-8075-4D46-A3AE-1456D74CD448}">
      <dgm:prSet/>
      <dgm:spPr/>
      <dgm:t>
        <a:bodyPr/>
        <a:lstStyle/>
        <a:p>
          <a:endParaRPr lang="cs-CZ" sz="2000" b="0"/>
        </a:p>
      </dgm:t>
    </dgm:pt>
    <dgm:pt modelId="{9645B588-212F-4E7D-A41D-30301028345B}" type="sibTrans" cxnId="{7BCD9A63-8075-4D46-A3AE-1456D74CD448}">
      <dgm:prSet/>
      <dgm:spPr/>
      <dgm:t>
        <a:bodyPr/>
        <a:lstStyle/>
        <a:p>
          <a:endParaRPr lang="cs-CZ" sz="2000" b="0"/>
        </a:p>
      </dgm:t>
    </dgm:pt>
    <dgm:pt modelId="{DEFF762D-66F3-42BA-8BA3-03A8893B6832}">
      <dgm:prSet phldrT="[Text]" custT="1"/>
      <dgm:spPr/>
      <dgm:t>
        <a:bodyPr/>
        <a:lstStyle/>
        <a:p>
          <a:r>
            <a:rPr lang="cs-CZ" sz="1600" b="0" dirty="0"/>
            <a:t>Zvýšená efektivita veřejné správy </a:t>
          </a:r>
        </a:p>
      </dgm:t>
    </dgm:pt>
    <dgm:pt modelId="{2CAF9F21-5B39-4A41-BA57-01ADC5671717}" type="parTrans" cxnId="{EEA82EFD-D91A-4CF1-8A3C-84A900A6AD00}">
      <dgm:prSet/>
      <dgm:spPr/>
      <dgm:t>
        <a:bodyPr/>
        <a:lstStyle/>
        <a:p>
          <a:endParaRPr lang="cs-CZ" sz="2000" b="0"/>
        </a:p>
      </dgm:t>
    </dgm:pt>
    <dgm:pt modelId="{0F695BE9-1D18-48B9-B4B3-28E4758AA32F}" type="sibTrans" cxnId="{EEA82EFD-D91A-4CF1-8A3C-84A900A6AD00}">
      <dgm:prSet/>
      <dgm:spPr/>
      <dgm:t>
        <a:bodyPr/>
        <a:lstStyle/>
        <a:p>
          <a:endParaRPr lang="cs-CZ" sz="2000" b="0"/>
        </a:p>
      </dgm:t>
    </dgm:pt>
    <dgm:pt modelId="{2AAC5CD2-D8D0-4F97-B2A6-82DA1A6AF713}" type="pres">
      <dgm:prSet presAssocID="{FC77C3B5-BC3F-4791-B75F-021732E09154}" presName="compositeShape" presStyleCnt="0">
        <dgm:presLayoutVars>
          <dgm:chMax val="7"/>
          <dgm:dir/>
          <dgm:resizeHandles val="exact"/>
        </dgm:presLayoutVars>
      </dgm:prSet>
      <dgm:spPr/>
    </dgm:pt>
    <dgm:pt modelId="{32B470E5-C3BF-4E2E-A89C-BC2457C9DC31}" type="pres">
      <dgm:prSet presAssocID="{FC77C3B5-BC3F-4791-B75F-021732E09154}" presName="wedge1" presStyleLbl="node1" presStyleIdx="0" presStyleCnt="4"/>
      <dgm:spPr/>
    </dgm:pt>
    <dgm:pt modelId="{17A3D47B-37F8-4C81-B2CB-0C355D505B75}" type="pres">
      <dgm:prSet presAssocID="{FC77C3B5-BC3F-4791-B75F-021732E09154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11C45DDF-C333-44B6-8980-D2E1E70669D9}" type="pres">
      <dgm:prSet presAssocID="{FC77C3B5-BC3F-4791-B75F-021732E09154}" presName="wedge2" presStyleLbl="node1" presStyleIdx="1" presStyleCnt="4"/>
      <dgm:spPr/>
    </dgm:pt>
    <dgm:pt modelId="{D8ACE363-ABD2-4939-A2A6-889400588B48}" type="pres">
      <dgm:prSet presAssocID="{FC77C3B5-BC3F-4791-B75F-021732E09154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80178148-EBAF-412C-9F75-281761DE9653}" type="pres">
      <dgm:prSet presAssocID="{FC77C3B5-BC3F-4791-B75F-021732E09154}" presName="wedge3" presStyleLbl="node1" presStyleIdx="2" presStyleCnt="4"/>
      <dgm:spPr/>
    </dgm:pt>
    <dgm:pt modelId="{3FDA0136-7347-41AE-BCCD-CEB1BC69CA24}" type="pres">
      <dgm:prSet presAssocID="{FC77C3B5-BC3F-4791-B75F-021732E09154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8DE4296C-2071-4809-B316-8A5ACE6112EF}" type="pres">
      <dgm:prSet presAssocID="{FC77C3B5-BC3F-4791-B75F-021732E09154}" presName="wedge4" presStyleLbl="node1" presStyleIdx="3" presStyleCnt="4"/>
      <dgm:spPr/>
    </dgm:pt>
    <dgm:pt modelId="{D154E949-C010-4089-986B-7A686FB03E0D}" type="pres">
      <dgm:prSet presAssocID="{FC77C3B5-BC3F-4791-B75F-021732E09154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8A59510D-C266-490C-8C04-CC0B2307065F}" srcId="{FC77C3B5-BC3F-4791-B75F-021732E09154}" destId="{F7C695B4-F7AD-4795-AA87-9DB73003B5B4}" srcOrd="0" destOrd="0" parTransId="{D5A7D801-7CBA-4857-A604-371CBB9ED0DF}" sibTransId="{B59E35C0-729A-40C3-8E48-3BE59069E83D}"/>
    <dgm:cxn modelId="{76D0EA1C-C04F-4F9A-A013-95FDD88AC0AB}" type="presOf" srcId="{F7C695B4-F7AD-4795-AA87-9DB73003B5B4}" destId="{32B470E5-C3BF-4E2E-A89C-BC2457C9DC31}" srcOrd="0" destOrd="0" presId="urn:microsoft.com/office/officeart/2005/8/layout/chart3"/>
    <dgm:cxn modelId="{7BCD9A63-8075-4D46-A3AE-1456D74CD448}" srcId="{FC77C3B5-BC3F-4791-B75F-021732E09154}" destId="{5ABD490A-4F07-4CCD-BB52-4978349349E1}" srcOrd="2" destOrd="0" parTransId="{E26D96F2-ED41-453B-A261-AE1601B46668}" sibTransId="{9645B588-212F-4E7D-A41D-30301028345B}"/>
    <dgm:cxn modelId="{8250D44D-926B-4056-B1FA-B0EFDEBE64D4}" type="presOf" srcId="{5ABD490A-4F07-4CCD-BB52-4978349349E1}" destId="{80178148-EBAF-412C-9F75-281761DE9653}" srcOrd="0" destOrd="0" presId="urn:microsoft.com/office/officeart/2005/8/layout/chart3"/>
    <dgm:cxn modelId="{2E2E8287-8295-4E43-A89D-9BE5F928A5AF}" type="presOf" srcId="{FC77C3B5-BC3F-4791-B75F-021732E09154}" destId="{2AAC5CD2-D8D0-4F97-B2A6-82DA1A6AF713}" srcOrd="0" destOrd="0" presId="urn:microsoft.com/office/officeart/2005/8/layout/chart3"/>
    <dgm:cxn modelId="{F125B48A-9420-458D-AFB2-E3ED9E1CCC06}" type="presOf" srcId="{5ABD490A-4F07-4CCD-BB52-4978349349E1}" destId="{3FDA0136-7347-41AE-BCCD-CEB1BC69CA24}" srcOrd="1" destOrd="0" presId="urn:microsoft.com/office/officeart/2005/8/layout/chart3"/>
    <dgm:cxn modelId="{E216B29B-7AFD-4E63-9290-89EE59154E04}" type="presOf" srcId="{6110B5FF-6783-4E4F-85C9-1C866B7FECAD}" destId="{D8ACE363-ABD2-4939-A2A6-889400588B48}" srcOrd="1" destOrd="0" presId="urn:microsoft.com/office/officeart/2005/8/layout/chart3"/>
    <dgm:cxn modelId="{D600AC9C-48D0-497E-B4FA-250241B8FEB0}" type="presOf" srcId="{F7C695B4-F7AD-4795-AA87-9DB73003B5B4}" destId="{17A3D47B-37F8-4C81-B2CB-0C355D505B75}" srcOrd="1" destOrd="0" presId="urn:microsoft.com/office/officeart/2005/8/layout/chart3"/>
    <dgm:cxn modelId="{25CCF8CF-08A3-483E-B409-4D94B06CD19D}" type="presOf" srcId="{DEFF762D-66F3-42BA-8BA3-03A8893B6832}" destId="{D154E949-C010-4089-986B-7A686FB03E0D}" srcOrd="1" destOrd="0" presId="urn:microsoft.com/office/officeart/2005/8/layout/chart3"/>
    <dgm:cxn modelId="{68EE6DD6-FD5D-4775-867E-AF0403D4564D}" type="presOf" srcId="{6110B5FF-6783-4E4F-85C9-1C866B7FECAD}" destId="{11C45DDF-C333-44B6-8980-D2E1E70669D9}" srcOrd="0" destOrd="0" presId="urn:microsoft.com/office/officeart/2005/8/layout/chart3"/>
    <dgm:cxn modelId="{CDA58BDF-5A6F-4D17-96D0-C48EEBDA49D8}" type="presOf" srcId="{DEFF762D-66F3-42BA-8BA3-03A8893B6832}" destId="{8DE4296C-2071-4809-B316-8A5ACE6112EF}" srcOrd="0" destOrd="0" presId="urn:microsoft.com/office/officeart/2005/8/layout/chart3"/>
    <dgm:cxn modelId="{8599E1ED-C4B8-468D-9DBF-550857D9955E}" srcId="{FC77C3B5-BC3F-4791-B75F-021732E09154}" destId="{6110B5FF-6783-4E4F-85C9-1C866B7FECAD}" srcOrd="1" destOrd="0" parTransId="{9AA7B7CB-44C2-4A18-B311-B3518276AF79}" sibTransId="{5A07ECFE-6625-44F6-8473-D27665192503}"/>
    <dgm:cxn modelId="{EEA82EFD-D91A-4CF1-8A3C-84A900A6AD00}" srcId="{FC77C3B5-BC3F-4791-B75F-021732E09154}" destId="{DEFF762D-66F3-42BA-8BA3-03A8893B6832}" srcOrd="3" destOrd="0" parTransId="{2CAF9F21-5B39-4A41-BA57-01ADC5671717}" sibTransId="{0F695BE9-1D18-48B9-B4B3-28E4758AA32F}"/>
    <dgm:cxn modelId="{EB322B3E-1BB4-4D03-85B1-1C2B0ADD507A}" type="presParOf" srcId="{2AAC5CD2-D8D0-4F97-B2A6-82DA1A6AF713}" destId="{32B470E5-C3BF-4E2E-A89C-BC2457C9DC31}" srcOrd="0" destOrd="0" presId="urn:microsoft.com/office/officeart/2005/8/layout/chart3"/>
    <dgm:cxn modelId="{CFF90E1C-EB72-48B5-8BAF-BBA0225AFC1E}" type="presParOf" srcId="{2AAC5CD2-D8D0-4F97-B2A6-82DA1A6AF713}" destId="{17A3D47B-37F8-4C81-B2CB-0C355D505B75}" srcOrd="1" destOrd="0" presId="urn:microsoft.com/office/officeart/2005/8/layout/chart3"/>
    <dgm:cxn modelId="{A87CDB12-B3BE-45D0-B2F4-AD445A90C924}" type="presParOf" srcId="{2AAC5CD2-D8D0-4F97-B2A6-82DA1A6AF713}" destId="{11C45DDF-C333-44B6-8980-D2E1E70669D9}" srcOrd="2" destOrd="0" presId="urn:microsoft.com/office/officeart/2005/8/layout/chart3"/>
    <dgm:cxn modelId="{AA8B6CF4-29EB-4C07-B900-CED84B6A1BBF}" type="presParOf" srcId="{2AAC5CD2-D8D0-4F97-B2A6-82DA1A6AF713}" destId="{D8ACE363-ABD2-4939-A2A6-889400588B48}" srcOrd="3" destOrd="0" presId="urn:microsoft.com/office/officeart/2005/8/layout/chart3"/>
    <dgm:cxn modelId="{C4A48A41-20B4-42AD-AFBD-8ED7DAA19760}" type="presParOf" srcId="{2AAC5CD2-D8D0-4F97-B2A6-82DA1A6AF713}" destId="{80178148-EBAF-412C-9F75-281761DE9653}" srcOrd="4" destOrd="0" presId="urn:microsoft.com/office/officeart/2005/8/layout/chart3"/>
    <dgm:cxn modelId="{BAD74822-BABF-4BCE-993B-ED6864FFB494}" type="presParOf" srcId="{2AAC5CD2-D8D0-4F97-B2A6-82DA1A6AF713}" destId="{3FDA0136-7347-41AE-BCCD-CEB1BC69CA24}" srcOrd="5" destOrd="0" presId="urn:microsoft.com/office/officeart/2005/8/layout/chart3"/>
    <dgm:cxn modelId="{A5FB539B-3D77-4274-9BAB-6917DA4DA773}" type="presParOf" srcId="{2AAC5CD2-D8D0-4F97-B2A6-82DA1A6AF713}" destId="{8DE4296C-2071-4809-B316-8A5ACE6112EF}" srcOrd="6" destOrd="0" presId="urn:microsoft.com/office/officeart/2005/8/layout/chart3"/>
    <dgm:cxn modelId="{2D007E7C-5121-4357-979A-7C89F977A725}" type="presParOf" srcId="{2AAC5CD2-D8D0-4F97-B2A6-82DA1A6AF713}" destId="{D154E949-C010-4089-986B-7A686FB03E0D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72CD21B-ECEC-4144-9943-E4D857A60B42}" type="doc">
      <dgm:prSet loTypeId="urn:microsoft.com/office/officeart/2005/8/layout/defaul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cs-CZ"/>
        </a:p>
      </dgm:t>
    </dgm:pt>
    <dgm:pt modelId="{BEA64A58-3967-4029-832E-A0F57884E8DF}">
      <dgm:prSet phldrT="[Text]" custT="1"/>
      <dgm:spPr/>
      <dgm:t>
        <a:bodyPr/>
        <a:lstStyle/>
        <a:p>
          <a:r>
            <a:rPr lang="cs-CZ" sz="1800" dirty="0"/>
            <a:t>Absence koncepčních a </a:t>
          </a:r>
          <a:r>
            <a:rPr lang="cs-CZ" sz="1800" b="1" dirty="0"/>
            <a:t>místně-specifických strategických dokumentů</a:t>
          </a:r>
        </a:p>
      </dgm:t>
    </dgm:pt>
    <dgm:pt modelId="{3DBE470A-E7B2-4C97-8E89-E4AD39F456F2}" type="parTrans" cxnId="{2A6F1F5D-7493-447B-A5AB-270A8BB3A64A}">
      <dgm:prSet/>
      <dgm:spPr/>
      <dgm:t>
        <a:bodyPr/>
        <a:lstStyle/>
        <a:p>
          <a:endParaRPr lang="cs-CZ" sz="2000"/>
        </a:p>
      </dgm:t>
    </dgm:pt>
    <dgm:pt modelId="{5A8910E7-BA4A-4A98-B87A-5E86654BFE99}" type="sibTrans" cxnId="{2A6F1F5D-7493-447B-A5AB-270A8BB3A64A}">
      <dgm:prSet/>
      <dgm:spPr/>
      <dgm:t>
        <a:bodyPr/>
        <a:lstStyle/>
        <a:p>
          <a:endParaRPr lang="cs-CZ" sz="2000"/>
        </a:p>
      </dgm:t>
    </dgm:pt>
    <dgm:pt modelId="{F5D75D47-4BE7-47DF-81E5-92EE883C9BC4}">
      <dgm:prSet phldrT="[Text]" custT="1"/>
      <dgm:spPr/>
      <dgm:t>
        <a:bodyPr/>
        <a:lstStyle/>
        <a:p>
          <a:r>
            <a:rPr lang="cs-CZ" sz="1800" b="1" dirty="0"/>
            <a:t>Nepřehlednost a nedostatečnost </a:t>
          </a:r>
          <a:r>
            <a:rPr lang="cs-CZ" sz="1800" dirty="0"/>
            <a:t>sdílených dat</a:t>
          </a:r>
        </a:p>
      </dgm:t>
    </dgm:pt>
    <dgm:pt modelId="{76DB58D6-F9D4-47D3-8D94-7BF3843E6859}" type="parTrans" cxnId="{1B47B5F2-429A-494A-8C9B-F652A44334AB}">
      <dgm:prSet/>
      <dgm:spPr/>
      <dgm:t>
        <a:bodyPr/>
        <a:lstStyle/>
        <a:p>
          <a:endParaRPr lang="cs-CZ" sz="2000"/>
        </a:p>
      </dgm:t>
    </dgm:pt>
    <dgm:pt modelId="{C6946FDD-DE1C-4656-8EBA-64F10542CE2E}" type="sibTrans" cxnId="{1B47B5F2-429A-494A-8C9B-F652A44334AB}">
      <dgm:prSet/>
      <dgm:spPr/>
      <dgm:t>
        <a:bodyPr/>
        <a:lstStyle/>
        <a:p>
          <a:endParaRPr lang="cs-CZ" sz="2000"/>
        </a:p>
      </dgm:t>
    </dgm:pt>
    <dgm:pt modelId="{C13C0479-566E-4241-B528-474533D32CE7}">
      <dgm:prSet phldrT="[Text]" custT="1"/>
      <dgm:spPr/>
      <dgm:t>
        <a:bodyPr/>
        <a:lstStyle/>
        <a:p>
          <a:r>
            <a:rPr lang="cs-CZ" sz="1800" dirty="0"/>
            <a:t>Podprůměrná úroveň </a:t>
          </a:r>
          <a:r>
            <a:rPr lang="cs-CZ" sz="1800" b="1" dirty="0"/>
            <a:t>digitalizace</a:t>
          </a:r>
        </a:p>
      </dgm:t>
    </dgm:pt>
    <dgm:pt modelId="{1DD0CDB7-4A62-4A29-A4BD-09B5A4F3EB71}" type="parTrans" cxnId="{5F9DE124-77B7-47C5-99B1-72290EE84C38}">
      <dgm:prSet/>
      <dgm:spPr/>
      <dgm:t>
        <a:bodyPr/>
        <a:lstStyle/>
        <a:p>
          <a:endParaRPr lang="cs-CZ" sz="2000"/>
        </a:p>
      </dgm:t>
    </dgm:pt>
    <dgm:pt modelId="{89DEF2DA-A992-4101-AA20-964EB35EF4C5}" type="sibTrans" cxnId="{5F9DE124-77B7-47C5-99B1-72290EE84C38}">
      <dgm:prSet/>
      <dgm:spPr/>
      <dgm:t>
        <a:bodyPr/>
        <a:lstStyle/>
        <a:p>
          <a:endParaRPr lang="cs-CZ" sz="2000"/>
        </a:p>
      </dgm:t>
    </dgm:pt>
    <dgm:pt modelId="{495425C9-C74E-4BE0-9D6C-97F7EF98E55B}">
      <dgm:prSet phldrT="[Text]" custT="1"/>
      <dgm:spPr/>
      <dgm:t>
        <a:bodyPr/>
        <a:lstStyle/>
        <a:p>
          <a:r>
            <a:rPr lang="cs-CZ" sz="1800" b="1" dirty="0"/>
            <a:t>Nedůsledná implementace </a:t>
          </a:r>
          <a:r>
            <a:rPr lang="cs-CZ" sz="1800" dirty="0"/>
            <a:t>zavedených opatření</a:t>
          </a:r>
        </a:p>
      </dgm:t>
    </dgm:pt>
    <dgm:pt modelId="{49765682-94E9-421C-B125-E8C9AD8A5195}" type="parTrans" cxnId="{D5D92273-5F0D-456D-924D-254324E32D20}">
      <dgm:prSet/>
      <dgm:spPr/>
      <dgm:t>
        <a:bodyPr/>
        <a:lstStyle/>
        <a:p>
          <a:endParaRPr lang="cs-CZ" sz="2000"/>
        </a:p>
      </dgm:t>
    </dgm:pt>
    <dgm:pt modelId="{E713BDA6-33A0-4D48-B88C-00EA80DA4A23}" type="sibTrans" cxnId="{D5D92273-5F0D-456D-924D-254324E32D20}">
      <dgm:prSet/>
      <dgm:spPr/>
      <dgm:t>
        <a:bodyPr/>
        <a:lstStyle/>
        <a:p>
          <a:endParaRPr lang="cs-CZ" sz="2000"/>
        </a:p>
      </dgm:t>
    </dgm:pt>
    <dgm:pt modelId="{66F55F02-237F-4DAC-B0CC-40F1169E79D0}">
      <dgm:prSet phldrT="[Text]" custT="1"/>
      <dgm:spPr/>
      <dgm:t>
        <a:bodyPr/>
        <a:lstStyle/>
        <a:p>
          <a:r>
            <a:rPr lang="cs-CZ" sz="1800" b="1" dirty="0"/>
            <a:t>Nízká důvěra občanů </a:t>
          </a:r>
          <a:r>
            <a:rPr lang="cs-CZ" sz="1800" dirty="0"/>
            <a:t>v nestrannost veřejné správy</a:t>
          </a:r>
        </a:p>
      </dgm:t>
    </dgm:pt>
    <dgm:pt modelId="{A620735A-8418-4078-AE1C-B68C3E8BFCA9}" type="parTrans" cxnId="{B75C7145-4233-4A40-A246-105884E97ACF}">
      <dgm:prSet/>
      <dgm:spPr/>
      <dgm:t>
        <a:bodyPr/>
        <a:lstStyle/>
        <a:p>
          <a:endParaRPr lang="cs-CZ" sz="2000"/>
        </a:p>
      </dgm:t>
    </dgm:pt>
    <dgm:pt modelId="{3CCD7F8C-E183-4ED6-A3FD-0C0A07731AE3}" type="sibTrans" cxnId="{B75C7145-4233-4A40-A246-105884E97ACF}">
      <dgm:prSet/>
      <dgm:spPr/>
      <dgm:t>
        <a:bodyPr/>
        <a:lstStyle/>
        <a:p>
          <a:endParaRPr lang="cs-CZ" sz="2000"/>
        </a:p>
      </dgm:t>
    </dgm:pt>
    <dgm:pt modelId="{CDECCD6A-6FDE-40E0-92BC-1871A1D8A006}" type="pres">
      <dgm:prSet presAssocID="{F72CD21B-ECEC-4144-9943-E4D857A60B42}" presName="diagram" presStyleCnt="0">
        <dgm:presLayoutVars>
          <dgm:dir/>
          <dgm:resizeHandles val="exact"/>
        </dgm:presLayoutVars>
      </dgm:prSet>
      <dgm:spPr/>
    </dgm:pt>
    <dgm:pt modelId="{8351EA45-58A8-450B-8FF2-E038F489A93B}" type="pres">
      <dgm:prSet presAssocID="{BEA64A58-3967-4029-832E-A0F57884E8DF}" presName="node" presStyleLbl="node1" presStyleIdx="0" presStyleCnt="5" custScaleY="133100">
        <dgm:presLayoutVars>
          <dgm:bulletEnabled val="1"/>
        </dgm:presLayoutVars>
      </dgm:prSet>
      <dgm:spPr/>
    </dgm:pt>
    <dgm:pt modelId="{15C4761C-8D09-4B89-9F1F-0D351A9F270C}" type="pres">
      <dgm:prSet presAssocID="{5A8910E7-BA4A-4A98-B87A-5E86654BFE99}" presName="sibTrans" presStyleCnt="0"/>
      <dgm:spPr/>
    </dgm:pt>
    <dgm:pt modelId="{9BA01B42-0B34-4FE8-9E58-D5259F883BF8}" type="pres">
      <dgm:prSet presAssocID="{F5D75D47-4BE7-47DF-81E5-92EE883C9BC4}" presName="node" presStyleLbl="node1" presStyleIdx="1" presStyleCnt="5" custScaleY="133100">
        <dgm:presLayoutVars>
          <dgm:bulletEnabled val="1"/>
        </dgm:presLayoutVars>
      </dgm:prSet>
      <dgm:spPr/>
    </dgm:pt>
    <dgm:pt modelId="{D1C53446-36C8-4168-85F8-8ED440667F74}" type="pres">
      <dgm:prSet presAssocID="{C6946FDD-DE1C-4656-8EBA-64F10542CE2E}" presName="sibTrans" presStyleCnt="0"/>
      <dgm:spPr/>
    </dgm:pt>
    <dgm:pt modelId="{307F7992-94B7-47BB-9C6E-F2CC853C347D}" type="pres">
      <dgm:prSet presAssocID="{C13C0479-566E-4241-B528-474533D32CE7}" presName="node" presStyleLbl="node1" presStyleIdx="2" presStyleCnt="5" custScaleY="133100">
        <dgm:presLayoutVars>
          <dgm:bulletEnabled val="1"/>
        </dgm:presLayoutVars>
      </dgm:prSet>
      <dgm:spPr/>
    </dgm:pt>
    <dgm:pt modelId="{4EB734BD-6119-4ED8-BF6D-E8884A90A9B0}" type="pres">
      <dgm:prSet presAssocID="{89DEF2DA-A992-4101-AA20-964EB35EF4C5}" presName="sibTrans" presStyleCnt="0"/>
      <dgm:spPr/>
    </dgm:pt>
    <dgm:pt modelId="{A8511EDE-333F-4AB0-874D-C464FDABFDB8}" type="pres">
      <dgm:prSet presAssocID="{495425C9-C74E-4BE0-9D6C-97F7EF98E55B}" presName="node" presStyleLbl="node1" presStyleIdx="3" presStyleCnt="5" custScaleY="133100">
        <dgm:presLayoutVars>
          <dgm:bulletEnabled val="1"/>
        </dgm:presLayoutVars>
      </dgm:prSet>
      <dgm:spPr/>
    </dgm:pt>
    <dgm:pt modelId="{E755BCF4-7A91-4620-AC1C-EDCA1D53B313}" type="pres">
      <dgm:prSet presAssocID="{E713BDA6-33A0-4D48-B88C-00EA80DA4A23}" presName="sibTrans" presStyleCnt="0"/>
      <dgm:spPr/>
    </dgm:pt>
    <dgm:pt modelId="{DC93F6C5-40C5-4B33-A825-11EF782BE5F2}" type="pres">
      <dgm:prSet presAssocID="{66F55F02-237F-4DAC-B0CC-40F1169E79D0}" presName="node" presStyleLbl="node1" presStyleIdx="4" presStyleCnt="5" custScaleY="133100">
        <dgm:presLayoutVars>
          <dgm:bulletEnabled val="1"/>
        </dgm:presLayoutVars>
      </dgm:prSet>
      <dgm:spPr/>
    </dgm:pt>
  </dgm:ptLst>
  <dgm:cxnLst>
    <dgm:cxn modelId="{E4459811-91E1-4E73-B487-1AFAE4CCDD02}" type="presOf" srcId="{F72CD21B-ECEC-4144-9943-E4D857A60B42}" destId="{CDECCD6A-6FDE-40E0-92BC-1871A1D8A006}" srcOrd="0" destOrd="0" presId="urn:microsoft.com/office/officeart/2005/8/layout/default"/>
    <dgm:cxn modelId="{55AA691F-B88F-4A22-B74A-910C8D0CCE8A}" type="presOf" srcId="{66F55F02-237F-4DAC-B0CC-40F1169E79D0}" destId="{DC93F6C5-40C5-4B33-A825-11EF782BE5F2}" srcOrd="0" destOrd="0" presId="urn:microsoft.com/office/officeart/2005/8/layout/default"/>
    <dgm:cxn modelId="{5F9DE124-77B7-47C5-99B1-72290EE84C38}" srcId="{F72CD21B-ECEC-4144-9943-E4D857A60B42}" destId="{C13C0479-566E-4241-B528-474533D32CE7}" srcOrd="2" destOrd="0" parTransId="{1DD0CDB7-4A62-4A29-A4BD-09B5A4F3EB71}" sibTransId="{89DEF2DA-A992-4101-AA20-964EB35EF4C5}"/>
    <dgm:cxn modelId="{2A6F1F5D-7493-447B-A5AB-270A8BB3A64A}" srcId="{F72CD21B-ECEC-4144-9943-E4D857A60B42}" destId="{BEA64A58-3967-4029-832E-A0F57884E8DF}" srcOrd="0" destOrd="0" parTransId="{3DBE470A-E7B2-4C97-8E89-E4AD39F456F2}" sibTransId="{5A8910E7-BA4A-4A98-B87A-5E86654BFE99}"/>
    <dgm:cxn modelId="{0C406C62-02BD-4565-A594-6561F430132D}" type="presOf" srcId="{495425C9-C74E-4BE0-9D6C-97F7EF98E55B}" destId="{A8511EDE-333F-4AB0-874D-C464FDABFDB8}" srcOrd="0" destOrd="0" presId="urn:microsoft.com/office/officeart/2005/8/layout/default"/>
    <dgm:cxn modelId="{B75C7145-4233-4A40-A246-105884E97ACF}" srcId="{F72CD21B-ECEC-4144-9943-E4D857A60B42}" destId="{66F55F02-237F-4DAC-B0CC-40F1169E79D0}" srcOrd="4" destOrd="0" parTransId="{A620735A-8418-4078-AE1C-B68C3E8BFCA9}" sibTransId="{3CCD7F8C-E183-4ED6-A3FD-0C0A07731AE3}"/>
    <dgm:cxn modelId="{50CBE045-7811-4E31-B3A5-E46D46488AAE}" type="presOf" srcId="{F5D75D47-4BE7-47DF-81E5-92EE883C9BC4}" destId="{9BA01B42-0B34-4FE8-9E58-D5259F883BF8}" srcOrd="0" destOrd="0" presId="urn:microsoft.com/office/officeart/2005/8/layout/default"/>
    <dgm:cxn modelId="{D5D92273-5F0D-456D-924D-254324E32D20}" srcId="{F72CD21B-ECEC-4144-9943-E4D857A60B42}" destId="{495425C9-C74E-4BE0-9D6C-97F7EF98E55B}" srcOrd="3" destOrd="0" parTransId="{49765682-94E9-421C-B125-E8C9AD8A5195}" sibTransId="{E713BDA6-33A0-4D48-B88C-00EA80DA4A23}"/>
    <dgm:cxn modelId="{7CC3518E-C462-4654-B112-D96CACA0E409}" type="presOf" srcId="{BEA64A58-3967-4029-832E-A0F57884E8DF}" destId="{8351EA45-58A8-450B-8FF2-E038F489A93B}" srcOrd="0" destOrd="0" presId="urn:microsoft.com/office/officeart/2005/8/layout/default"/>
    <dgm:cxn modelId="{1B47B5F2-429A-494A-8C9B-F652A44334AB}" srcId="{F72CD21B-ECEC-4144-9943-E4D857A60B42}" destId="{F5D75D47-4BE7-47DF-81E5-92EE883C9BC4}" srcOrd="1" destOrd="0" parTransId="{76DB58D6-F9D4-47D3-8D94-7BF3843E6859}" sibTransId="{C6946FDD-DE1C-4656-8EBA-64F10542CE2E}"/>
    <dgm:cxn modelId="{27D47EFD-4EAE-4A6A-9812-4A08234D6976}" type="presOf" srcId="{C13C0479-566E-4241-B528-474533D32CE7}" destId="{307F7992-94B7-47BB-9C6E-F2CC853C347D}" srcOrd="0" destOrd="0" presId="urn:microsoft.com/office/officeart/2005/8/layout/default"/>
    <dgm:cxn modelId="{DCC1BA5D-D391-4E84-BF43-A269A98EC7CF}" type="presParOf" srcId="{CDECCD6A-6FDE-40E0-92BC-1871A1D8A006}" destId="{8351EA45-58A8-450B-8FF2-E038F489A93B}" srcOrd="0" destOrd="0" presId="urn:microsoft.com/office/officeart/2005/8/layout/default"/>
    <dgm:cxn modelId="{8DD33089-A614-4EE5-BDB1-5351568D5C19}" type="presParOf" srcId="{CDECCD6A-6FDE-40E0-92BC-1871A1D8A006}" destId="{15C4761C-8D09-4B89-9F1F-0D351A9F270C}" srcOrd="1" destOrd="0" presId="urn:microsoft.com/office/officeart/2005/8/layout/default"/>
    <dgm:cxn modelId="{FB82612B-8C23-4032-BF5A-E433FEFD5247}" type="presParOf" srcId="{CDECCD6A-6FDE-40E0-92BC-1871A1D8A006}" destId="{9BA01B42-0B34-4FE8-9E58-D5259F883BF8}" srcOrd="2" destOrd="0" presId="urn:microsoft.com/office/officeart/2005/8/layout/default"/>
    <dgm:cxn modelId="{D2D452A9-E4CF-416B-B86B-044D00545893}" type="presParOf" srcId="{CDECCD6A-6FDE-40E0-92BC-1871A1D8A006}" destId="{D1C53446-36C8-4168-85F8-8ED440667F74}" srcOrd="3" destOrd="0" presId="urn:microsoft.com/office/officeart/2005/8/layout/default"/>
    <dgm:cxn modelId="{58A315EF-8E52-41B8-845E-E7D26458CE72}" type="presParOf" srcId="{CDECCD6A-6FDE-40E0-92BC-1871A1D8A006}" destId="{307F7992-94B7-47BB-9C6E-F2CC853C347D}" srcOrd="4" destOrd="0" presId="urn:microsoft.com/office/officeart/2005/8/layout/default"/>
    <dgm:cxn modelId="{FDEC7CCD-86E2-415D-96C5-751DD91D7B5C}" type="presParOf" srcId="{CDECCD6A-6FDE-40E0-92BC-1871A1D8A006}" destId="{4EB734BD-6119-4ED8-BF6D-E8884A90A9B0}" srcOrd="5" destOrd="0" presId="urn:microsoft.com/office/officeart/2005/8/layout/default"/>
    <dgm:cxn modelId="{F6BB77D8-47A8-4AD6-960F-F1DA5E6CF0DE}" type="presParOf" srcId="{CDECCD6A-6FDE-40E0-92BC-1871A1D8A006}" destId="{A8511EDE-333F-4AB0-874D-C464FDABFDB8}" srcOrd="6" destOrd="0" presId="urn:microsoft.com/office/officeart/2005/8/layout/default"/>
    <dgm:cxn modelId="{566FED8D-FC5A-41A2-89FF-1ADCAD27CE5B}" type="presParOf" srcId="{CDECCD6A-6FDE-40E0-92BC-1871A1D8A006}" destId="{E755BCF4-7A91-4620-AC1C-EDCA1D53B313}" srcOrd="7" destOrd="0" presId="urn:microsoft.com/office/officeart/2005/8/layout/default"/>
    <dgm:cxn modelId="{CE670171-CF8B-4791-885C-ABBFD2EB3F22}" type="presParOf" srcId="{CDECCD6A-6FDE-40E0-92BC-1871A1D8A006}" destId="{DC93F6C5-40C5-4B33-A825-11EF782BE5F2}" srcOrd="8" destOrd="0" presId="urn:microsoft.com/office/officeart/2005/8/layout/defaul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9A18EBD-183E-4D47-A431-1BB2BE55FAFD}" type="doc">
      <dgm:prSet loTypeId="urn:microsoft.com/office/officeart/2005/8/layout/lProcess3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384C4B53-8F43-484C-9322-D271D45F8B33}">
      <dgm:prSet/>
      <dgm:spPr/>
      <dgm:t>
        <a:bodyPr/>
        <a:lstStyle/>
        <a:p>
          <a:pPr rtl="0"/>
          <a:r>
            <a:rPr lang="cs-CZ" dirty="0"/>
            <a:t>Výzkum</a:t>
          </a:r>
        </a:p>
      </dgm:t>
    </dgm:pt>
    <dgm:pt modelId="{560BFA87-EB62-4BEB-8154-51369AEA6F1B}" type="parTrans" cxnId="{59A5AF2E-C303-43F5-A2D6-1F2A04CC90A9}">
      <dgm:prSet/>
      <dgm:spPr/>
      <dgm:t>
        <a:bodyPr/>
        <a:lstStyle/>
        <a:p>
          <a:endParaRPr lang="cs-CZ"/>
        </a:p>
      </dgm:t>
    </dgm:pt>
    <dgm:pt modelId="{822870AD-1EFF-4C7B-A6F8-018D97E6F0CF}" type="sibTrans" cxnId="{59A5AF2E-C303-43F5-A2D6-1F2A04CC90A9}">
      <dgm:prSet/>
      <dgm:spPr/>
      <dgm:t>
        <a:bodyPr/>
        <a:lstStyle/>
        <a:p>
          <a:endParaRPr lang="cs-CZ"/>
        </a:p>
      </dgm:t>
    </dgm:pt>
    <dgm:pt modelId="{9782AB84-7724-45C8-A218-EF983239D043}">
      <dgm:prSet/>
      <dgm:spPr/>
      <dgm:t>
        <a:bodyPr/>
        <a:lstStyle/>
        <a:p>
          <a:pPr rtl="0">
            <a:spcAft>
              <a:spcPts val="0"/>
            </a:spcAft>
          </a:pPr>
          <a:r>
            <a:rPr lang="cs-CZ" dirty="0"/>
            <a:t>Analýza dat </a:t>
          </a:r>
        </a:p>
        <a:p>
          <a:pPr rtl="0">
            <a:spcAft>
              <a:spcPts val="0"/>
            </a:spcAft>
          </a:pPr>
          <a:r>
            <a:rPr lang="cs-CZ" dirty="0"/>
            <a:t>a existujících dokumentů</a:t>
          </a:r>
        </a:p>
      </dgm:t>
    </dgm:pt>
    <dgm:pt modelId="{DEB1E204-4CFB-4658-8DE3-6C077B3C0E03}" type="parTrans" cxnId="{3B499C66-E065-4977-937E-5EF292BDF8E5}">
      <dgm:prSet/>
      <dgm:spPr/>
      <dgm:t>
        <a:bodyPr/>
        <a:lstStyle/>
        <a:p>
          <a:endParaRPr lang="cs-CZ"/>
        </a:p>
      </dgm:t>
    </dgm:pt>
    <dgm:pt modelId="{EF93C924-9901-4626-8E20-63875EA55E63}" type="sibTrans" cxnId="{3B499C66-E065-4977-937E-5EF292BDF8E5}">
      <dgm:prSet/>
      <dgm:spPr/>
      <dgm:t>
        <a:bodyPr/>
        <a:lstStyle/>
        <a:p>
          <a:endParaRPr lang="cs-CZ"/>
        </a:p>
      </dgm:t>
    </dgm:pt>
    <dgm:pt modelId="{9BA4C9D3-A4F3-4C34-8347-CABD87666218}">
      <dgm:prSet/>
      <dgm:spPr/>
      <dgm:t>
        <a:bodyPr/>
        <a:lstStyle/>
        <a:p>
          <a:pPr rtl="0"/>
          <a:r>
            <a:rPr lang="cs-CZ" dirty="0"/>
            <a:t>Sběr a analýza primárních dat</a:t>
          </a:r>
        </a:p>
      </dgm:t>
    </dgm:pt>
    <dgm:pt modelId="{AE895171-09DA-48A6-9B3E-EC3D308E3112}" type="parTrans" cxnId="{1ACB2FA6-145F-4A5A-9393-9959A1E04547}">
      <dgm:prSet/>
      <dgm:spPr/>
      <dgm:t>
        <a:bodyPr/>
        <a:lstStyle/>
        <a:p>
          <a:endParaRPr lang="cs-CZ"/>
        </a:p>
      </dgm:t>
    </dgm:pt>
    <dgm:pt modelId="{C68D3EA7-7D5D-4053-ABE0-9E6B67793427}" type="sibTrans" cxnId="{1ACB2FA6-145F-4A5A-9393-9959A1E04547}">
      <dgm:prSet/>
      <dgm:spPr/>
      <dgm:t>
        <a:bodyPr/>
        <a:lstStyle/>
        <a:p>
          <a:endParaRPr lang="cs-CZ"/>
        </a:p>
      </dgm:t>
    </dgm:pt>
    <dgm:pt modelId="{A073BDEF-1C1B-403C-AF35-A52C1681474F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cs-CZ" dirty="0"/>
            <a:t>Vzdělávání veřejné správy</a:t>
          </a:r>
        </a:p>
      </dgm:t>
    </dgm:pt>
    <dgm:pt modelId="{1E660E91-23D8-4BD2-A7BE-911875A9B9ED}" type="parTrans" cxnId="{BFF7A7F8-27A8-4B3F-97F0-4616AD89E9A7}">
      <dgm:prSet/>
      <dgm:spPr/>
      <dgm:t>
        <a:bodyPr/>
        <a:lstStyle/>
        <a:p>
          <a:endParaRPr lang="cs-CZ"/>
        </a:p>
      </dgm:t>
    </dgm:pt>
    <dgm:pt modelId="{069C40AB-2D85-4BAD-A19D-F3F3A380626B}" type="sibTrans" cxnId="{BFF7A7F8-27A8-4B3F-97F0-4616AD89E9A7}">
      <dgm:prSet/>
      <dgm:spPr/>
      <dgm:t>
        <a:bodyPr/>
        <a:lstStyle/>
        <a:p>
          <a:endParaRPr lang="cs-CZ"/>
        </a:p>
      </dgm:t>
    </dgm:pt>
    <dgm:pt modelId="{3EB6E46E-AD0C-473A-992F-CEA615153A96}">
      <dgm:prSet/>
      <dgm:spPr/>
      <dgm:t>
        <a:bodyPr/>
        <a:lstStyle/>
        <a:p>
          <a:pPr rtl="0"/>
          <a:r>
            <a:rPr lang="cs-CZ"/>
            <a:t>Protikorupční workshopy</a:t>
          </a:r>
        </a:p>
      </dgm:t>
    </dgm:pt>
    <dgm:pt modelId="{47B50F56-7F2C-4D1B-ADDC-E7CF228CA19F}" type="parTrans" cxnId="{6BDDEAD9-D00F-43CE-8D93-4782F9ACBD0E}">
      <dgm:prSet/>
      <dgm:spPr/>
      <dgm:t>
        <a:bodyPr/>
        <a:lstStyle/>
        <a:p>
          <a:endParaRPr lang="cs-CZ"/>
        </a:p>
      </dgm:t>
    </dgm:pt>
    <dgm:pt modelId="{E003B410-E863-4BF7-8CF7-ED3CD39380BE}" type="sibTrans" cxnId="{6BDDEAD9-D00F-43CE-8D93-4782F9ACBD0E}">
      <dgm:prSet/>
      <dgm:spPr/>
      <dgm:t>
        <a:bodyPr/>
        <a:lstStyle/>
        <a:p>
          <a:endParaRPr lang="cs-CZ"/>
        </a:p>
      </dgm:t>
    </dgm:pt>
    <dgm:pt modelId="{D01E849C-5BDE-4658-99F9-4270D2C47BD5}">
      <dgm:prSet/>
      <dgm:spPr/>
      <dgm:t>
        <a:bodyPr/>
        <a:lstStyle/>
        <a:p>
          <a:pPr rtl="0"/>
          <a:r>
            <a:rPr lang="cs-CZ" dirty="0"/>
            <a:t>Vzdělávací skripta</a:t>
          </a:r>
        </a:p>
      </dgm:t>
    </dgm:pt>
    <dgm:pt modelId="{6500AAAE-4D83-4290-91D3-9A0F590F9E17}" type="parTrans" cxnId="{9497C245-3A7A-496C-984C-CAD70D29F515}">
      <dgm:prSet/>
      <dgm:spPr/>
      <dgm:t>
        <a:bodyPr/>
        <a:lstStyle/>
        <a:p>
          <a:endParaRPr lang="cs-CZ"/>
        </a:p>
      </dgm:t>
    </dgm:pt>
    <dgm:pt modelId="{4E741443-A024-4690-A203-221DE7F2BD2B}" type="sibTrans" cxnId="{9497C245-3A7A-496C-984C-CAD70D29F515}">
      <dgm:prSet/>
      <dgm:spPr/>
      <dgm:t>
        <a:bodyPr/>
        <a:lstStyle/>
        <a:p>
          <a:endParaRPr lang="cs-CZ"/>
        </a:p>
      </dgm:t>
    </dgm:pt>
    <dgm:pt modelId="{00AF063D-0719-4838-BB58-506F6BA542DE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cs-CZ" dirty="0"/>
            <a:t>Posílení zapojení veřejnosti</a:t>
          </a:r>
        </a:p>
      </dgm:t>
    </dgm:pt>
    <dgm:pt modelId="{3651284E-BCEA-4587-8A49-826E03B554CF}" type="parTrans" cxnId="{79DFE16D-BB22-44F2-B0DC-0AC8BF357CE2}">
      <dgm:prSet/>
      <dgm:spPr/>
      <dgm:t>
        <a:bodyPr/>
        <a:lstStyle/>
        <a:p>
          <a:endParaRPr lang="cs-CZ"/>
        </a:p>
      </dgm:t>
    </dgm:pt>
    <dgm:pt modelId="{53AE11B4-4AF8-485B-AB6D-AD433412A13D}" type="sibTrans" cxnId="{79DFE16D-BB22-44F2-B0DC-0AC8BF357CE2}">
      <dgm:prSet/>
      <dgm:spPr/>
      <dgm:t>
        <a:bodyPr/>
        <a:lstStyle/>
        <a:p>
          <a:endParaRPr lang="cs-CZ"/>
        </a:p>
      </dgm:t>
    </dgm:pt>
    <dgm:pt modelId="{3FB6F3A1-821C-40ED-AACB-9E1E28FCAE6B}">
      <dgm:prSet/>
      <dgm:spPr/>
      <dgm:t>
        <a:bodyPr/>
        <a:lstStyle/>
        <a:p>
          <a:pPr rtl="0"/>
          <a:r>
            <a:rPr lang="cs-CZ" dirty="0"/>
            <a:t>Zavádění principů otevřeného vládnutí</a:t>
          </a:r>
        </a:p>
      </dgm:t>
    </dgm:pt>
    <dgm:pt modelId="{274A344A-971B-407F-B543-2BBCDFF0D574}" type="parTrans" cxnId="{B1A5B022-8178-4373-A134-571DCBF68778}">
      <dgm:prSet/>
      <dgm:spPr/>
      <dgm:t>
        <a:bodyPr/>
        <a:lstStyle/>
        <a:p>
          <a:endParaRPr lang="cs-CZ"/>
        </a:p>
      </dgm:t>
    </dgm:pt>
    <dgm:pt modelId="{4AEF7156-8433-40C7-B39A-EEAD9F3731FA}" type="sibTrans" cxnId="{B1A5B022-8178-4373-A134-571DCBF68778}">
      <dgm:prSet/>
      <dgm:spPr/>
      <dgm:t>
        <a:bodyPr/>
        <a:lstStyle/>
        <a:p>
          <a:endParaRPr lang="cs-CZ"/>
        </a:p>
      </dgm:t>
    </dgm:pt>
    <dgm:pt modelId="{4CA3A64A-BF48-4995-901E-F6CB6BE20952}">
      <dgm:prSet/>
      <dgm:spPr/>
      <dgm:t>
        <a:bodyPr/>
        <a:lstStyle/>
        <a:p>
          <a:pPr rtl="0"/>
          <a:r>
            <a:rPr lang="cs-CZ" dirty="0"/>
            <a:t>Podpora občanské participace</a:t>
          </a:r>
        </a:p>
      </dgm:t>
    </dgm:pt>
    <dgm:pt modelId="{1655F597-517D-4512-8FC4-79AE05639812}" type="parTrans" cxnId="{E93DB726-17DE-4F48-9F8B-86DEE28547FA}">
      <dgm:prSet/>
      <dgm:spPr/>
      <dgm:t>
        <a:bodyPr/>
        <a:lstStyle/>
        <a:p>
          <a:endParaRPr lang="cs-CZ"/>
        </a:p>
      </dgm:t>
    </dgm:pt>
    <dgm:pt modelId="{17763F9D-92F4-4052-88BE-21EDFFB48646}" type="sibTrans" cxnId="{E93DB726-17DE-4F48-9F8B-86DEE28547FA}">
      <dgm:prSet/>
      <dgm:spPr/>
      <dgm:t>
        <a:bodyPr/>
        <a:lstStyle/>
        <a:p>
          <a:endParaRPr lang="cs-CZ"/>
        </a:p>
      </dgm:t>
    </dgm:pt>
    <dgm:pt modelId="{AB842729-B9E3-4C92-9EAB-7EAD19055EE9}" type="pres">
      <dgm:prSet presAssocID="{E9A18EBD-183E-4D47-A431-1BB2BE55FAFD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2B3CCDD4-76A6-4E59-B291-215099FFEA82}" type="pres">
      <dgm:prSet presAssocID="{384C4B53-8F43-484C-9322-D271D45F8B33}" presName="horFlow" presStyleCnt="0"/>
      <dgm:spPr/>
    </dgm:pt>
    <dgm:pt modelId="{046F99E1-E9BB-4069-8632-EE2E25AE52A3}" type="pres">
      <dgm:prSet presAssocID="{384C4B53-8F43-484C-9322-D271D45F8B33}" presName="bigChev" presStyleLbl="node1" presStyleIdx="0" presStyleCnt="3"/>
      <dgm:spPr/>
    </dgm:pt>
    <dgm:pt modelId="{01B9AD52-059A-4869-9650-D86AE9C5C1B2}" type="pres">
      <dgm:prSet presAssocID="{DEB1E204-4CFB-4658-8DE3-6C077B3C0E03}" presName="parTrans" presStyleCnt="0"/>
      <dgm:spPr/>
    </dgm:pt>
    <dgm:pt modelId="{C1E096F3-1C0E-4597-8353-A70601DCB238}" type="pres">
      <dgm:prSet presAssocID="{9782AB84-7724-45C8-A218-EF983239D043}" presName="node" presStyleLbl="alignAccFollowNode1" presStyleIdx="0" presStyleCnt="6">
        <dgm:presLayoutVars>
          <dgm:bulletEnabled val="1"/>
        </dgm:presLayoutVars>
      </dgm:prSet>
      <dgm:spPr/>
    </dgm:pt>
    <dgm:pt modelId="{7F1268CA-8343-426A-8FC1-3EE53A4E0400}" type="pres">
      <dgm:prSet presAssocID="{EF93C924-9901-4626-8E20-63875EA55E63}" presName="sibTrans" presStyleCnt="0"/>
      <dgm:spPr/>
    </dgm:pt>
    <dgm:pt modelId="{FAC84242-82E3-4651-8244-ACACF64F2A93}" type="pres">
      <dgm:prSet presAssocID="{9BA4C9D3-A4F3-4C34-8347-CABD87666218}" presName="node" presStyleLbl="alignAccFollowNode1" presStyleIdx="1" presStyleCnt="6">
        <dgm:presLayoutVars>
          <dgm:bulletEnabled val="1"/>
        </dgm:presLayoutVars>
      </dgm:prSet>
      <dgm:spPr/>
    </dgm:pt>
    <dgm:pt modelId="{42E5DC76-6BA3-4375-B25B-7A8497B947E5}" type="pres">
      <dgm:prSet presAssocID="{384C4B53-8F43-484C-9322-D271D45F8B33}" presName="vSp" presStyleCnt="0"/>
      <dgm:spPr/>
    </dgm:pt>
    <dgm:pt modelId="{B60864B0-B89D-4E90-B8D7-1BC335FB7827}" type="pres">
      <dgm:prSet presAssocID="{A073BDEF-1C1B-403C-AF35-A52C1681474F}" presName="horFlow" presStyleCnt="0"/>
      <dgm:spPr/>
    </dgm:pt>
    <dgm:pt modelId="{6ABB4A3F-86EF-45CF-B6BA-6985F61836CD}" type="pres">
      <dgm:prSet presAssocID="{A073BDEF-1C1B-403C-AF35-A52C1681474F}" presName="bigChev" presStyleLbl="node1" presStyleIdx="1" presStyleCnt="3"/>
      <dgm:spPr/>
    </dgm:pt>
    <dgm:pt modelId="{C11611CC-8223-489B-B7D3-6A37ACA6937C}" type="pres">
      <dgm:prSet presAssocID="{47B50F56-7F2C-4D1B-ADDC-E7CF228CA19F}" presName="parTrans" presStyleCnt="0"/>
      <dgm:spPr/>
    </dgm:pt>
    <dgm:pt modelId="{54CA2DFA-E506-415C-BFFE-DE9A9CC418D4}" type="pres">
      <dgm:prSet presAssocID="{3EB6E46E-AD0C-473A-992F-CEA615153A96}" presName="node" presStyleLbl="alignAccFollowNode1" presStyleIdx="2" presStyleCnt="6">
        <dgm:presLayoutVars>
          <dgm:bulletEnabled val="1"/>
        </dgm:presLayoutVars>
      </dgm:prSet>
      <dgm:spPr/>
    </dgm:pt>
    <dgm:pt modelId="{2F6180A6-7CCC-46F5-8DDE-9E757337BA4E}" type="pres">
      <dgm:prSet presAssocID="{E003B410-E863-4BF7-8CF7-ED3CD39380BE}" presName="sibTrans" presStyleCnt="0"/>
      <dgm:spPr/>
    </dgm:pt>
    <dgm:pt modelId="{3BCEB301-17B1-4AB4-BD01-CD5AC7F5E0A5}" type="pres">
      <dgm:prSet presAssocID="{D01E849C-5BDE-4658-99F9-4270D2C47BD5}" presName="node" presStyleLbl="alignAccFollowNode1" presStyleIdx="3" presStyleCnt="6">
        <dgm:presLayoutVars>
          <dgm:bulletEnabled val="1"/>
        </dgm:presLayoutVars>
      </dgm:prSet>
      <dgm:spPr/>
    </dgm:pt>
    <dgm:pt modelId="{E372EC11-0020-4E9A-92FF-982E4D44F583}" type="pres">
      <dgm:prSet presAssocID="{A073BDEF-1C1B-403C-AF35-A52C1681474F}" presName="vSp" presStyleCnt="0"/>
      <dgm:spPr/>
    </dgm:pt>
    <dgm:pt modelId="{7F9B1B3B-80CC-477E-9F01-C6498D92B87C}" type="pres">
      <dgm:prSet presAssocID="{00AF063D-0719-4838-BB58-506F6BA542DE}" presName="horFlow" presStyleCnt="0"/>
      <dgm:spPr/>
    </dgm:pt>
    <dgm:pt modelId="{6417D0CB-B7C6-4E02-8863-A1DB6CF43498}" type="pres">
      <dgm:prSet presAssocID="{00AF063D-0719-4838-BB58-506F6BA542DE}" presName="bigChev" presStyleLbl="node1" presStyleIdx="2" presStyleCnt="3"/>
      <dgm:spPr/>
    </dgm:pt>
    <dgm:pt modelId="{5B9530DE-3F7E-45AA-9FC4-B5E20ED2FD95}" type="pres">
      <dgm:prSet presAssocID="{274A344A-971B-407F-B543-2BBCDFF0D574}" presName="parTrans" presStyleCnt="0"/>
      <dgm:spPr/>
    </dgm:pt>
    <dgm:pt modelId="{D92D211B-DDC1-4D98-8FAE-D8FFE74F84CB}" type="pres">
      <dgm:prSet presAssocID="{3FB6F3A1-821C-40ED-AACB-9E1E28FCAE6B}" presName="node" presStyleLbl="alignAccFollowNode1" presStyleIdx="4" presStyleCnt="6">
        <dgm:presLayoutVars>
          <dgm:bulletEnabled val="1"/>
        </dgm:presLayoutVars>
      </dgm:prSet>
      <dgm:spPr/>
    </dgm:pt>
    <dgm:pt modelId="{776ABEF9-3989-4E4A-9F0A-B1D3CF071443}" type="pres">
      <dgm:prSet presAssocID="{4AEF7156-8433-40C7-B39A-EEAD9F3731FA}" presName="sibTrans" presStyleCnt="0"/>
      <dgm:spPr/>
    </dgm:pt>
    <dgm:pt modelId="{6BE68CB0-BB2A-4622-94D4-4822A5E01852}" type="pres">
      <dgm:prSet presAssocID="{4CA3A64A-BF48-4995-901E-F6CB6BE20952}" presName="node" presStyleLbl="alignAccFollowNode1" presStyleIdx="5" presStyleCnt="6">
        <dgm:presLayoutVars>
          <dgm:bulletEnabled val="1"/>
        </dgm:presLayoutVars>
      </dgm:prSet>
      <dgm:spPr/>
    </dgm:pt>
  </dgm:ptLst>
  <dgm:cxnLst>
    <dgm:cxn modelId="{19499F1A-0DDA-43B9-B50B-C52B6483FBEF}" type="presOf" srcId="{4CA3A64A-BF48-4995-901E-F6CB6BE20952}" destId="{6BE68CB0-BB2A-4622-94D4-4822A5E01852}" srcOrd="0" destOrd="0" presId="urn:microsoft.com/office/officeart/2005/8/layout/lProcess3"/>
    <dgm:cxn modelId="{B1A5B022-8178-4373-A134-571DCBF68778}" srcId="{00AF063D-0719-4838-BB58-506F6BA542DE}" destId="{3FB6F3A1-821C-40ED-AACB-9E1E28FCAE6B}" srcOrd="0" destOrd="0" parTransId="{274A344A-971B-407F-B543-2BBCDFF0D574}" sibTransId="{4AEF7156-8433-40C7-B39A-EEAD9F3731FA}"/>
    <dgm:cxn modelId="{E93DB726-17DE-4F48-9F8B-86DEE28547FA}" srcId="{00AF063D-0719-4838-BB58-506F6BA542DE}" destId="{4CA3A64A-BF48-4995-901E-F6CB6BE20952}" srcOrd="1" destOrd="0" parTransId="{1655F597-517D-4512-8FC4-79AE05639812}" sibTransId="{17763F9D-92F4-4052-88BE-21EDFFB48646}"/>
    <dgm:cxn modelId="{59A5AF2E-C303-43F5-A2D6-1F2A04CC90A9}" srcId="{E9A18EBD-183E-4D47-A431-1BB2BE55FAFD}" destId="{384C4B53-8F43-484C-9322-D271D45F8B33}" srcOrd="0" destOrd="0" parTransId="{560BFA87-EB62-4BEB-8154-51369AEA6F1B}" sibTransId="{822870AD-1EFF-4C7B-A6F8-018D97E6F0CF}"/>
    <dgm:cxn modelId="{9497C245-3A7A-496C-984C-CAD70D29F515}" srcId="{A073BDEF-1C1B-403C-AF35-A52C1681474F}" destId="{D01E849C-5BDE-4658-99F9-4270D2C47BD5}" srcOrd="1" destOrd="0" parTransId="{6500AAAE-4D83-4290-91D3-9A0F590F9E17}" sibTransId="{4E741443-A024-4690-A203-221DE7F2BD2B}"/>
    <dgm:cxn modelId="{3B499C66-E065-4977-937E-5EF292BDF8E5}" srcId="{384C4B53-8F43-484C-9322-D271D45F8B33}" destId="{9782AB84-7724-45C8-A218-EF983239D043}" srcOrd="0" destOrd="0" parTransId="{DEB1E204-4CFB-4658-8DE3-6C077B3C0E03}" sibTransId="{EF93C924-9901-4626-8E20-63875EA55E63}"/>
    <dgm:cxn modelId="{351D576A-F3C8-4FDB-90BA-45A142C0A821}" type="presOf" srcId="{E9A18EBD-183E-4D47-A431-1BB2BE55FAFD}" destId="{AB842729-B9E3-4C92-9EAB-7EAD19055EE9}" srcOrd="0" destOrd="0" presId="urn:microsoft.com/office/officeart/2005/8/layout/lProcess3"/>
    <dgm:cxn modelId="{57B1D96A-A575-4965-86F5-EBD7C9AA7ABD}" type="presOf" srcId="{9782AB84-7724-45C8-A218-EF983239D043}" destId="{C1E096F3-1C0E-4597-8353-A70601DCB238}" srcOrd="0" destOrd="0" presId="urn:microsoft.com/office/officeart/2005/8/layout/lProcess3"/>
    <dgm:cxn modelId="{79DFE16D-BB22-44F2-B0DC-0AC8BF357CE2}" srcId="{E9A18EBD-183E-4D47-A431-1BB2BE55FAFD}" destId="{00AF063D-0719-4838-BB58-506F6BA542DE}" srcOrd="2" destOrd="0" parTransId="{3651284E-BCEA-4587-8A49-826E03B554CF}" sibTransId="{53AE11B4-4AF8-485B-AB6D-AD433412A13D}"/>
    <dgm:cxn modelId="{47B12994-5EC2-446C-9609-C7A42299EBE2}" type="presOf" srcId="{3EB6E46E-AD0C-473A-992F-CEA615153A96}" destId="{54CA2DFA-E506-415C-BFFE-DE9A9CC418D4}" srcOrd="0" destOrd="0" presId="urn:microsoft.com/office/officeart/2005/8/layout/lProcess3"/>
    <dgm:cxn modelId="{ADF4D397-3001-4809-B11A-80E5324A2801}" type="presOf" srcId="{9BA4C9D3-A4F3-4C34-8347-CABD87666218}" destId="{FAC84242-82E3-4651-8244-ACACF64F2A93}" srcOrd="0" destOrd="0" presId="urn:microsoft.com/office/officeart/2005/8/layout/lProcess3"/>
    <dgm:cxn modelId="{1ACB2FA6-145F-4A5A-9393-9959A1E04547}" srcId="{384C4B53-8F43-484C-9322-D271D45F8B33}" destId="{9BA4C9D3-A4F3-4C34-8347-CABD87666218}" srcOrd="1" destOrd="0" parTransId="{AE895171-09DA-48A6-9B3E-EC3D308E3112}" sibTransId="{C68D3EA7-7D5D-4053-ABE0-9E6B67793427}"/>
    <dgm:cxn modelId="{B77832A8-70AD-4AE5-8A78-31410F753004}" type="presOf" srcId="{A073BDEF-1C1B-403C-AF35-A52C1681474F}" destId="{6ABB4A3F-86EF-45CF-B6BA-6985F61836CD}" srcOrd="0" destOrd="0" presId="urn:microsoft.com/office/officeart/2005/8/layout/lProcess3"/>
    <dgm:cxn modelId="{45BE64B3-5326-49DC-AA33-0B6EEE7B8489}" type="presOf" srcId="{00AF063D-0719-4838-BB58-506F6BA542DE}" destId="{6417D0CB-B7C6-4E02-8863-A1DB6CF43498}" srcOrd="0" destOrd="0" presId="urn:microsoft.com/office/officeart/2005/8/layout/lProcess3"/>
    <dgm:cxn modelId="{45F9B6C8-3F2E-40CC-A72F-083075C74E06}" type="presOf" srcId="{D01E849C-5BDE-4658-99F9-4270D2C47BD5}" destId="{3BCEB301-17B1-4AB4-BD01-CD5AC7F5E0A5}" srcOrd="0" destOrd="0" presId="urn:microsoft.com/office/officeart/2005/8/layout/lProcess3"/>
    <dgm:cxn modelId="{50CA0CD0-6963-4456-A4C4-C8CAFEB5521A}" type="presOf" srcId="{384C4B53-8F43-484C-9322-D271D45F8B33}" destId="{046F99E1-E9BB-4069-8632-EE2E25AE52A3}" srcOrd="0" destOrd="0" presId="urn:microsoft.com/office/officeart/2005/8/layout/lProcess3"/>
    <dgm:cxn modelId="{6BDDEAD9-D00F-43CE-8D93-4782F9ACBD0E}" srcId="{A073BDEF-1C1B-403C-AF35-A52C1681474F}" destId="{3EB6E46E-AD0C-473A-992F-CEA615153A96}" srcOrd="0" destOrd="0" parTransId="{47B50F56-7F2C-4D1B-ADDC-E7CF228CA19F}" sibTransId="{E003B410-E863-4BF7-8CF7-ED3CD39380BE}"/>
    <dgm:cxn modelId="{231CFBEA-9513-40AC-B6A4-A83908017333}" type="presOf" srcId="{3FB6F3A1-821C-40ED-AACB-9E1E28FCAE6B}" destId="{D92D211B-DDC1-4D98-8FAE-D8FFE74F84CB}" srcOrd="0" destOrd="0" presId="urn:microsoft.com/office/officeart/2005/8/layout/lProcess3"/>
    <dgm:cxn modelId="{BFF7A7F8-27A8-4B3F-97F0-4616AD89E9A7}" srcId="{E9A18EBD-183E-4D47-A431-1BB2BE55FAFD}" destId="{A073BDEF-1C1B-403C-AF35-A52C1681474F}" srcOrd="1" destOrd="0" parTransId="{1E660E91-23D8-4BD2-A7BE-911875A9B9ED}" sibTransId="{069C40AB-2D85-4BAD-A19D-F3F3A380626B}"/>
    <dgm:cxn modelId="{21BFCB41-96E9-4BF6-83FA-0248CD3A6543}" type="presParOf" srcId="{AB842729-B9E3-4C92-9EAB-7EAD19055EE9}" destId="{2B3CCDD4-76A6-4E59-B291-215099FFEA82}" srcOrd="0" destOrd="0" presId="urn:microsoft.com/office/officeart/2005/8/layout/lProcess3"/>
    <dgm:cxn modelId="{D3CB5DC2-4560-4948-AC39-1A4587E1D93D}" type="presParOf" srcId="{2B3CCDD4-76A6-4E59-B291-215099FFEA82}" destId="{046F99E1-E9BB-4069-8632-EE2E25AE52A3}" srcOrd="0" destOrd="0" presId="urn:microsoft.com/office/officeart/2005/8/layout/lProcess3"/>
    <dgm:cxn modelId="{DA882675-274B-4CDC-8DC7-1AA9FEA3FA20}" type="presParOf" srcId="{2B3CCDD4-76A6-4E59-B291-215099FFEA82}" destId="{01B9AD52-059A-4869-9650-D86AE9C5C1B2}" srcOrd="1" destOrd="0" presId="urn:microsoft.com/office/officeart/2005/8/layout/lProcess3"/>
    <dgm:cxn modelId="{D8358024-23F8-4647-8C76-D74CA03BBF3E}" type="presParOf" srcId="{2B3CCDD4-76A6-4E59-B291-215099FFEA82}" destId="{C1E096F3-1C0E-4597-8353-A70601DCB238}" srcOrd="2" destOrd="0" presId="urn:microsoft.com/office/officeart/2005/8/layout/lProcess3"/>
    <dgm:cxn modelId="{074C21EE-326B-4AA9-8E11-DB7AD549E43F}" type="presParOf" srcId="{2B3CCDD4-76A6-4E59-B291-215099FFEA82}" destId="{7F1268CA-8343-426A-8FC1-3EE53A4E0400}" srcOrd="3" destOrd="0" presId="urn:microsoft.com/office/officeart/2005/8/layout/lProcess3"/>
    <dgm:cxn modelId="{A0446637-9296-4D1B-BE3E-D3E124480525}" type="presParOf" srcId="{2B3CCDD4-76A6-4E59-B291-215099FFEA82}" destId="{FAC84242-82E3-4651-8244-ACACF64F2A93}" srcOrd="4" destOrd="0" presId="urn:microsoft.com/office/officeart/2005/8/layout/lProcess3"/>
    <dgm:cxn modelId="{E25F0FF2-FFA3-4AA2-AB44-0439D694D61E}" type="presParOf" srcId="{AB842729-B9E3-4C92-9EAB-7EAD19055EE9}" destId="{42E5DC76-6BA3-4375-B25B-7A8497B947E5}" srcOrd="1" destOrd="0" presId="urn:microsoft.com/office/officeart/2005/8/layout/lProcess3"/>
    <dgm:cxn modelId="{37741830-CD0F-40DC-820C-0787E06A3991}" type="presParOf" srcId="{AB842729-B9E3-4C92-9EAB-7EAD19055EE9}" destId="{B60864B0-B89D-4E90-B8D7-1BC335FB7827}" srcOrd="2" destOrd="0" presId="urn:microsoft.com/office/officeart/2005/8/layout/lProcess3"/>
    <dgm:cxn modelId="{B9863044-4FDB-4838-B3AF-D25C5F8B6063}" type="presParOf" srcId="{B60864B0-B89D-4E90-B8D7-1BC335FB7827}" destId="{6ABB4A3F-86EF-45CF-B6BA-6985F61836CD}" srcOrd="0" destOrd="0" presId="urn:microsoft.com/office/officeart/2005/8/layout/lProcess3"/>
    <dgm:cxn modelId="{09789AD2-DC48-4336-B65E-10C6A17F00B5}" type="presParOf" srcId="{B60864B0-B89D-4E90-B8D7-1BC335FB7827}" destId="{C11611CC-8223-489B-B7D3-6A37ACA6937C}" srcOrd="1" destOrd="0" presId="urn:microsoft.com/office/officeart/2005/8/layout/lProcess3"/>
    <dgm:cxn modelId="{0FBBB42E-D8EF-4206-B8CB-68723608E6DF}" type="presParOf" srcId="{B60864B0-B89D-4E90-B8D7-1BC335FB7827}" destId="{54CA2DFA-E506-415C-BFFE-DE9A9CC418D4}" srcOrd="2" destOrd="0" presId="urn:microsoft.com/office/officeart/2005/8/layout/lProcess3"/>
    <dgm:cxn modelId="{B29023A4-2720-499C-9D04-02D4B63BBC84}" type="presParOf" srcId="{B60864B0-B89D-4E90-B8D7-1BC335FB7827}" destId="{2F6180A6-7CCC-46F5-8DDE-9E757337BA4E}" srcOrd="3" destOrd="0" presId="urn:microsoft.com/office/officeart/2005/8/layout/lProcess3"/>
    <dgm:cxn modelId="{F553E953-2874-4FB9-A97B-F5A8CCAB6FE2}" type="presParOf" srcId="{B60864B0-B89D-4E90-B8D7-1BC335FB7827}" destId="{3BCEB301-17B1-4AB4-BD01-CD5AC7F5E0A5}" srcOrd="4" destOrd="0" presId="urn:microsoft.com/office/officeart/2005/8/layout/lProcess3"/>
    <dgm:cxn modelId="{89E70016-C78F-4B96-AA11-A971938211C8}" type="presParOf" srcId="{AB842729-B9E3-4C92-9EAB-7EAD19055EE9}" destId="{E372EC11-0020-4E9A-92FF-982E4D44F583}" srcOrd="3" destOrd="0" presId="urn:microsoft.com/office/officeart/2005/8/layout/lProcess3"/>
    <dgm:cxn modelId="{AFD5514B-1645-4675-896A-8098ED07C958}" type="presParOf" srcId="{AB842729-B9E3-4C92-9EAB-7EAD19055EE9}" destId="{7F9B1B3B-80CC-477E-9F01-C6498D92B87C}" srcOrd="4" destOrd="0" presId="urn:microsoft.com/office/officeart/2005/8/layout/lProcess3"/>
    <dgm:cxn modelId="{80ADC94E-5C9A-4D95-9EE8-A22E481ED217}" type="presParOf" srcId="{7F9B1B3B-80CC-477E-9F01-C6498D92B87C}" destId="{6417D0CB-B7C6-4E02-8863-A1DB6CF43498}" srcOrd="0" destOrd="0" presId="urn:microsoft.com/office/officeart/2005/8/layout/lProcess3"/>
    <dgm:cxn modelId="{0F6CA03C-C523-493C-8EB8-33E83D90A379}" type="presParOf" srcId="{7F9B1B3B-80CC-477E-9F01-C6498D92B87C}" destId="{5B9530DE-3F7E-45AA-9FC4-B5E20ED2FD95}" srcOrd="1" destOrd="0" presId="urn:microsoft.com/office/officeart/2005/8/layout/lProcess3"/>
    <dgm:cxn modelId="{16C82C17-1FBD-42BD-B319-491A2741C004}" type="presParOf" srcId="{7F9B1B3B-80CC-477E-9F01-C6498D92B87C}" destId="{D92D211B-DDC1-4D98-8FAE-D8FFE74F84CB}" srcOrd="2" destOrd="0" presId="urn:microsoft.com/office/officeart/2005/8/layout/lProcess3"/>
    <dgm:cxn modelId="{F044FFFC-BBB2-48E3-9C0A-608A8756D7E5}" type="presParOf" srcId="{7F9B1B3B-80CC-477E-9F01-C6498D92B87C}" destId="{776ABEF9-3989-4E4A-9F0A-B1D3CF071443}" srcOrd="3" destOrd="0" presId="urn:microsoft.com/office/officeart/2005/8/layout/lProcess3"/>
    <dgm:cxn modelId="{A22EA6AE-2E4B-466A-A0B9-9F3461D8EAA0}" type="presParOf" srcId="{7F9B1B3B-80CC-477E-9F01-C6498D92B87C}" destId="{6BE68CB0-BB2A-4622-94D4-4822A5E01852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1B1CE41-BDB3-4AA3-9BE1-C84C7292423C}" type="doc">
      <dgm:prSet loTypeId="urn:microsoft.com/office/officeart/2009/3/layout/HorizontalOrganizationChart" loCatId="hierarchy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ADC5CCD1-AAEB-4B02-87DB-F92000C1175D}">
      <dgm:prSet phldrT="[Text]" custT="1"/>
      <dgm:spPr/>
      <dgm:t>
        <a:bodyPr/>
        <a:lstStyle/>
        <a:p>
          <a:r>
            <a:rPr lang="cs-CZ" sz="2000" dirty="0">
              <a:solidFill>
                <a:schemeClr val="tx1"/>
              </a:solidFill>
            </a:rPr>
            <a:t>Kvalitativní výzkum</a:t>
          </a:r>
        </a:p>
      </dgm:t>
    </dgm:pt>
    <dgm:pt modelId="{9F9E043C-3E78-4665-99E2-DE157F9FB95B}" type="parTrans" cxnId="{66ADC61B-5A07-452A-9C02-0B93A0993D72}">
      <dgm:prSet/>
      <dgm:spPr/>
      <dgm:t>
        <a:bodyPr/>
        <a:lstStyle/>
        <a:p>
          <a:endParaRPr lang="cs-CZ" sz="4000"/>
        </a:p>
      </dgm:t>
    </dgm:pt>
    <dgm:pt modelId="{7D1E7BB5-47DF-463A-B75D-F6CDACD04DE8}" type="sibTrans" cxnId="{66ADC61B-5A07-452A-9C02-0B93A0993D72}">
      <dgm:prSet/>
      <dgm:spPr/>
      <dgm:t>
        <a:bodyPr/>
        <a:lstStyle/>
        <a:p>
          <a:endParaRPr lang="cs-CZ" sz="4000"/>
        </a:p>
      </dgm:t>
    </dgm:pt>
    <dgm:pt modelId="{172D5D3D-6F87-4D41-930A-A50F0C9C9451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indent="0" algn="l"/>
          <a:r>
            <a:rPr lang="cs-CZ" sz="1600" b="0" dirty="0">
              <a:solidFill>
                <a:schemeClr val="tx1"/>
              </a:solidFill>
              <a:latin typeface="+mn-lt"/>
            </a:rPr>
            <a:t>Výchozí </a:t>
          </a:r>
          <a:r>
            <a:rPr lang="cs-CZ" sz="1600" b="1" dirty="0">
              <a:solidFill>
                <a:schemeClr val="tx1"/>
              </a:solidFill>
              <a:latin typeface="+mn-lt"/>
            </a:rPr>
            <a:t>přehledová studie </a:t>
          </a:r>
          <a:r>
            <a:rPr lang="cs-CZ" sz="1600" b="0" dirty="0">
              <a:solidFill>
                <a:schemeClr val="tx1"/>
              </a:solidFill>
              <a:latin typeface="+mn-lt"/>
            </a:rPr>
            <a:t>analyzující dostupná data</a:t>
          </a:r>
        </a:p>
      </dgm:t>
    </dgm:pt>
    <dgm:pt modelId="{6165D417-0965-4771-8A24-EAB39B53D729}" type="parTrans" cxnId="{2CD1FEC8-628F-463C-9225-8867132633FC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 sz="4000"/>
        </a:p>
      </dgm:t>
    </dgm:pt>
    <dgm:pt modelId="{544862A0-8097-4923-9962-8F59FBAE99A2}" type="sibTrans" cxnId="{2CD1FEC8-628F-463C-9225-8867132633FC}">
      <dgm:prSet/>
      <dgm:spPr/>
      <dgm:t>
        <a:bodyPr/>
        <a:lstStyle/>
        <a:p>
          <a:endParaRPr lang="cs-CZ" sz="4000"/>
        </a:p>
      </dgm:t>
    </dgm:pt>
    <dgm:pt modelId="{8D7FB289-70A8-4583-AC9D-DF07AF1AB26C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indent="0" algn="l"/>
          <a:r>
            <a:rPr lang="cs-CZ" sz="1600" b="1" dirty="0">
              <a:solidFill>
                <a:schemeClr val="tx1"/>
              </a:solidFill>
              <a:latin typeface="+mn-lt"/>
            </a:rPr>
            <a:t>Obsahový monitoring </a:t>
          </a:r>
          <a:r>
            <a:rPr lang="cs-CZ" sz="1600" dirty="0">
              <a:solidFill>
                <a:schemeClr val="tx1"/>
              </a:solidFill>
              <a:latin typeface="+mn-lt"/>
            </a:rPr>
            <a:t>lokálního tisku a radničních periodik</a:t>
          </a:r>
        </a:p>
      </dgm:t>
    </dgm:pt>
    <dgm:pt modelId="{A1B2B2A5-2425-422A-9D41-73E7C9596388}" type="parTrans" cxnId="{6C4DA23B-4A1D-40A8-8A46-BED8F420FD55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 sz="4000"/>
        </a:p>
      </dgm:t>
    </dgm:pt>
    <dgm:pt modelId="{383824C2-3F65-40CA-B276-72B7E0456168}" type="sibTrans" cxnId="{6C4DA23B-4A1D-40A8-8A46-BED8F420FD55}">
      <dgm:prSet/>
      <dgm:spPr/>
      <dgm:t>
        <a:bodyPr/>
        <a:lstStyle/>
        <a:p>
          <a:endParaRPr lang="cs-CZ" sz="4000"/>
        </a:p>
      </dgm:t>
    </dgm:pt>
    <dgm:pt modelId="{C57DDE6C-E801-459A-BD0D-446E5C34AF64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dirty="0">
              <a:solidFill>
                <a:schemeClr val="tx1"/>
              </a:solidFill>
              <a:latin typeface="+mn-lt"/>
            </a:rPr>
            <a:t>Diskuzní skupiny (</a:t>
          </a:r>
          <a:r>
            <a:rPr lang="cs-CZ" sz="1600" b="1" dirty="0" err="1">
              <a:solidFill>
                <a:schemeClr val="tx1"/>
              </a:solidFill>
              <a:latin typeface="+mn-lt"/>
            </a:rPr>
            <a:t>focus</a:t>
          </a:r>
          <a:r>
            <a:rPr lang="cs-CZ" sz="1600" b="1" dirty="0">
              <a:solidFill>
                <a:schemeClr val="tx1"/>
              </a:solidFill>
              <a:latin typeface="+mn-lt"/>
            </a:rPr>
            <a:t> </a:t>
          </a:r>
          <a:r>
            <a:rPr lang="cs-CZ" sz="1600" b="1" dirty="0" err="1">
              <a:solidFill>
                <a:schemeClr val="tx1"/>
              </a:solidFill>
              <a:latin typeface="+mn-lt"/>
            </a:rPr>
            <a:t>groups</a:t>
          </a:r>
          <a:r>
            <a:rPr lang="cs-CZ" sz="1600" dirty="0">
              <a:solidFill>
                <a:schemeClr val="tx1"/>
              </a:solidFill>
              <a:latin typeface="+mn-lt"/>
            </a:rPr>
            <a:t>)</a:t>
          </a:r>
        </a:p>
      </dgm:t>
    </dgm:pt>
    <dgm:pt modelId="{6922D230-AEE5-42C5-9592-5F35480E9A02}" type="parTrans" cxnId="{16577D18-D86C-428D-B55E-76B5C2D6969B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 sz="4000"/>
        </a:p>
      </dgm:t>
    </dgm:pt>
    <dgm:pt modelId="{CD19FED6-F1CF-4D96-8371-6870842A01CF}" type="sibTrans" cxnId="{16577D18-D86C-428D-B55E-76B5C2D6969B}">
      <dgm:prSet/>
      <dgm:spPr/>
      <dgm:t>
        <a:bodyPr/>
        <a:lstStyle/>
        <a:p>
          <a:endParaRPr lang="cs-CZ" sz="4000"/>
        </a:p>
      </dgm:t>
    </dgm:pt>
    <dgm:pt modelId="{83EFDA4C-92F4-4E95-A7BC-3CAD36A7005E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dirty="0">
              <a:solidFill>
                <a:schemeClr val="tx1"/>
              </a:solidFill>
              <a:latin typeface="+mn-lt"/>
            </a:rPr>
            <a:t>Protikorupční workshopy (</a:t>
          </a:r>
          <a:r>
            <a:rPr lang="cs-CZ" sz="1600" b="1" dirty="0">
              <a:solidFill>
                <a:schemeClr val="tx1"/>
              </a:solidFill>
              <a:latin typeface="+mn-lt"/>
            </a:rPr>
            <a:t>case </a:t>
          </a:r>
          <a:r>
            <a:rPr lang="cs-CZ" sz="1600" b="1" dirty="0" err="1">
              <a:solidFill>
                <a:schemeClr val="tx1"/>
              </a:solidFill>
              <a:latin typeface="+mn-lt"/>
            </a:rPr>
            <a:t>studies</a:t>
          </a:r>
          <a:r>
            <a:rPr lang="cs-CZ" sz="1600" dirty="0">
              <a:solidFill>
                <a:schemeClr val="tx1"/>
              </a:solidFill>
              <a:latin typeface="+mn-lt"/>
            </a:rPr>
            <a:t>)</a:t>
          </a:r>
        </a:p>
      </dgm:t>
    </dgm:pt>
    <dgm:pt modelId="{6F4584BE-CD83-4529-BC2C-F48A9C58709C}" type="parTrans" cxnId="{F310B4E4-7994-4026-AC5C-3393AE8EA41D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 sz="4000"/>
        </a:p>
      </dgm:t>
    </dgm:pt>
    <dgm:pt modelId="{BAE8DD70-F2CE-4C08-BDE0-FA0235E84E9A}" type="sibTrans" cxnId="{F310B4E4-7994-4026-AC5C-3393AE8EA41D}">
      <dgm:prSet/>
      <dgm:spPr/>
      <dgm:t>
        <a:bodyPr/>
        <a:lstStyle/>
        <a:p>
          <a:endParaRPr lang="cs-CZ" sz="4000"/>
        </a:p>
      </dgm:t>
    </dgm:pt>
    <dgm:pt modelId="{5FEBA9C1-6A7A-4FD6-A1E6-88751B31D634}">
      <dgm:prSet phldrT="[Text]" custT="1"/>
      <dgm:spPr/>
      <dgm:t>
        <a:bodyPr/>
        <a:lstStyle/>
        <a:p>
          <a:r>
            <a:rPr lang="cs-CZ" sz="2000" dirty="0">
              <a:solidFill>
                <a:schemeClr val="tx1"/>
              </a:solidFill>
            </a:rPr>
            <a:t>Kvantitativní výzkum</a:t>
          </a:r>
        </a:p>
      </dgm:t>
    </dgm:pt>
    <dgm:pt modelId="{DA19FA8C-D1B3-4C4A-AF5A-6037A573BD01}" type="parTrans" cxnId="{160D5528-8A82-4289-AAB4-74102AD44A34}">
      <dgm:prSet/>
      <dgm:spPr/>
      <dgm:t>
        <a:bodyPr/>
        <a:lstStyle/>
        <a:p>
          <a:endParaRPr lang="cs-CZ" sz="4000"/>
        </a:p>
      </dgm:t>
    </dgm:pt>
    <dgm:pt modelId="{5BE376FD-6A45-4A26-BCD6-772E103F88E1}" type="sibTrans" cxnId="{160D5528-8A82-4289-AAB4-74102AD44A34}">
      <dgm:prSet/>
      <dgm:spPr/>
      <dgm:t>
        <a:bodyPr/>
        <a:lstStyle/>
        <a:p>
          <a:endParaRPr lang="cs-CZ" sz="4000"/>
        </a:p>
      </dgm:t>
    </dgm:pt>
    <dgm:pt modelId="{52B97BF0-80D2-4BFE-80C9-A091BE4D173C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cs-CZ" sz="2000" dirty="0"/>
            <a:t>Sekundární výzkum </a:t>
          </a:r>
        </a:p>
        <a:p>
          <a:pPr>
            <a:spcAft>
              <a:spcPts val="0"/>
            </a:spcAft>
          </a:pPr>
          <a:r>
            <a:rPr lang="cs-CZ" sz="2000" dirty="0"/>
            <a:t>(</a:t>
          </a:r>
          <a:r>
            <a:rPr lang="cs-CZ" sz="2000" dirty="0" err="1"/>
            <a:t>desk</a:t>
          </a:r>
          <a:r>
            <a:rPr lang="cs-CZ" sz="2000" dirty="0"/>
            <a:t> </a:t>
          </a:r>
          <a:r>
            <a:rPr lang="cs-CZ" sz="2000" dirty="0" err="1"/>
            <a:t>research</a:t>
          </a:r>
          <a:r>
            <a:rPr lang="cs-CZ" sz="2000" dirty="0"/>
            <a:t>)</a:t>
          </a:r>
        </a:p>
      </dgm:t>
    </dgm:pt>
    <dgm:pt modelId="{A9B155AD-5F1D-4E8F-8F47-0FB845630272}" type="parTrans" cxnId="{4FD3224C-1A23-4630-B806-5652A9ECF7F4}">
      <dgm:prSet/>
      <dgm:spPr/>
      <dgm:t>
        <a:bodyPr/>
        <a:lstStyle/>
        <a:p>
          <a:endParaRPr lang="cs-CZ"/>
        </a:p>
      </dgm:t>
    </dgm:pt>
    <dgm:pt modelId="{779E3819-B5C5-48B4-A9AC-27D19539CD4F}" type="sibTrans" cxnId="{4FD3224C-1A23-4630-B806-5652A9ECF7F4}">
      <dgm:prSet/>
      <dgm:spPr/>
      <dgm:t>
        <a:bodyPr/>
        <a:lstStyle/>
        <a:p>
          <a:endParaRPr lang="cs-CZ"/>
        </a:p>
      </dgm:t>
    </dgm:pt>
    <dgm:pt modelId="{9D878565-6276-4DE0-94BB-43783E2A7EEB}">
      <dgm:prSet phldrT="[Text]" custT="1"/>
      <dgm:spPr/>
      <dgm:t>
        <a:bodyPr/>
        <a:lstStyle/>
        <a:p>
          <a:r>
            <a:rPr lang="cs-CZ" sz="2000" dirty="0">
              <a:solidFill>
                <a:schemeClr val="tx1"/>
              </a:solidFill>
            </a:rPr>
            <a:t>Kvalitativní výzkum</a:t>
          </a:r>
        </a:p>
      </dgm:t>
    </dgm:pt>
    <dgm:pt modelId="{E9D89861-6F6B-4B99-9170-B4F71A248413}" type="parTrans" cxnId="{C4C37A7C-E39E-456F-A79A-4A080BFFBF98}">
      <dgm:prSet/>
      <dgm:spPr/>
      <dgm:t>
        <a:bodyPr/>
        <a:lstStyle/>
        <a:p>
          <a:endParaRPr lang="cs-CZ"/>
        </a:p>
      </dgm:t>
    </dgm:pt>
    <dgm:pt modelId="{C289AC25-778B-4B0B-8ED5-2346DFFF6D8D}" type="sibTrans" cxnId="{C4C37A7C-E39E-456F-A79A-4A080BFFBF98}">
      <dgm:prSet/>
      <dgm:spPr/>
      <dgm:t>
        <a:bodyPr/>
        <a:lstStyle/>
        <a:p>
          <a:endParaRPr lang="cs-CZ"/>
        </a:p>
      </dgm:t>
    </dgm:pt>
    <dgm:pt modelId="{2AA38A87-ECC4-414D-9047-47CCCA83E735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cs-CZ" sz="2000" dirty="0"/>
            <a:t>Primární výzkum </a:t>
          </a:r>
        </a:p>
        <a:p>
          <a:pPr>
            <a:spcAft>
              <a:spcPts val="0"/>
            </a:spcAft>
          </a:pPr>
          <a:r>
            <a:rPr lang="cs-CZ" sz="2000" dirty="0"/>
            <a:t>(sběr a hodnocení dat)</a:t>
          </a:r>
        </a:p>
      </dgm:t>
    </dgm:pt>
    <dgm:pt modelId="{CE8B4F48-C07C-4AC6-9273-09BD50AC1091}" type="parTrans" cxnId="{C003DB44-89F6-41A5-AC04-5749CBF52B5D}">
      <dgm:prSet/>
      <dgm:spPr/>
      <dgm:t>
        <a:bodyPr/>
        <a:lstStyle/>
        <a:p>
          <a:endParaRPr lang="cs-CZ"/>
        </a:p>
      </dgm:t>
    </dgm:pt>
    <dgm:pt modelId="{5850F66C-F856-4DFE-8071-159E8CB72F96}" type="sibTrans" cxnId="{C003DB44-89F6-41A5-AC04-5749CBF52B5D}">
      <dgm:prSet/>
      <dgm:spPr/>
      <dgm:t>
        <a:bodyPr/>
        <a:lstStyle/>
        <a:p>
          <a:endParaRPr lang="cs-CZ"/>
        </a:p>
      </dgm:t>
    </dgm:pt>
    <dgm:pt modelId="{FD3D4548-0CA9-45EB-A91B-EB9A981D1BB9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b="1" dirty="0">
              <a:solidFill>
                <a:schemeClr val="tx1"/>
              </a:solidFill>
              <a:latin typeface="+mn-lt"/>
            </a:rPr>
            <a:t>Komparativní analýza </a:t>
          </a:r>
          <a:r>
            <a:rPr lang="cs-CZ" sz="1600" b="0" dirty="0">
              <a:solidFill>
                <a:schemeClr val="tx1"/>
              </a:solidFill>
              <a:latin typeface="+mn-lt"/>
            </a:rPr>
            <a:t>Strategie pro boj s podvody a korupcí</a:t>
          </a:r>
        </a:p>
      </dgm:t>
    </dgm:pt>
    <dgm:pt modelId="{0196D127-9967-4677-B598-91D9FFBD1013}" type="parTrans" cxnId="{7284BD3B-ED7A-448E-A658-96A103B4EE3A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/>
        </a:p>
      </dgm:t>
    </dgm:pt>
    <dgm:pt modelId="{60F958E5-6CEC-44C5-A921-C3B57B128531}" type="sibTrans" cxnId="{7284BD3B-ED7A-448E-A658-96A103B4EE3A}">
      <dgm:prSet/>
      <dgm:spPr/>
      <dgm:t>
        <a:bodyPr/>
        <a:lstStyle/>
        <a:p>
          <a:endParaRPr lang="cs-CZ"/>
        </a:p>
      </dgm:t>
    </dgm:pt>
    <dgm:pt modelId="{16B9F70F-EC38-4F79-BCA3-FF52F400E9EB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cs-CZ" sz="2000" dirty="0">
              <a:solidFill>
                <a:schemeClr val="tx1"/>
              </a:solidFill>
            </a:rPr>
            <a:t>Kvantitativní výzkum</a:t>
          </a:r>
          <a:endParaRPr lang="cs-CZ" sz="1600" b="0" dirty="0">
            <a:solidFill>
              <a:schemeClr val="tx1"/>
            </a:solidFill>
            <a:latin typeface="+mn-lt"/>
          </a:endParaRPr>
        </a:p>
      </dgm:t>
    </dgm:pt>
    <dgm:pt modelId="{6406777E-BB1D-4C9F-9CBC-E2716C000209}" type="parTrans" cxnId="{B410B010-1E20-4FCB-BD36-4C0D328DECB3}">
      <dgm:prSet/>
      <dgm:spPr/>
      <dgm:t>
        <a:bodyPr/>
        <a:lstStyle/>
        <a:p>
          <a:endParaRPr lang="cs-CZ"/>
        </a:p>
      </dgm:t>
    </dgm:pt>
    <dgm:pt modelId="{E1717222-4216-4841-9BF4-9D5E2BDFD83A}" type="sibTrans" cxnId="{B410B010-1E20-4FCB-BD36-4C0D328DECB3}">
      <dgm:prSet/>
      <dgm:spPr/>
      <dgm:t>
        <a:bodyPr/>
        <a:lstStyle/>
        <a:p>
          <a:endParaRPr lang="cs-CZ"/>
        </a:p>
      </dgm:t>
    </dgm:pt>
    <dgm:pt modelId="{9166F0AD-C65C-4B11-85FF-936DF3DB559E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indent="0" algn="l"/>
          <a:r>
            <a:rPr lang="cs-CZ" sz="1600" b="1" dirty="0">
              <a:solidFill>
                <a:schemeClr val="tx1"/>
              </a:solidFill>
              <a:latin typeface="+mn-lt"/>
            </a:rPr>
            <a:t>Obsahový monitoring </a:t>
          </a:r>
          <a:r>
            <a:rPr lang="cs-CZ" sz="1600" dirty="0">
              <a:solidFill>
                <a:schemeClr val="tx1"/>
              </a:solidFill>
              <a:latin typeface="+mn-lt"/>
            </a:rPr>
            <a:t>otevřených zdrojů</a:t>
          </a:r>
        </a:p>
      </dgm:t>
    </dgm:pt>
    <dgm:pt modelId="{F4B0C6BA-3D65-4114-BDCD-6DEA734753BE}" type="parTrans" cxnId="{7392E894-A63C-4648-B664-2AB5FBF71D57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/>
        </a:p>
      </dgm:t>
    </dgm:pt>
    <dgm:pt modelId="{8E082F1D-E565-4432-A05A-B4B63D4238F0}" type="sibTrans" cxnId="{7392E894-A63C-4648-B664-2AB5FBF71D57}">
      <dgm:prSet/>
      <dgm:spPr/>
      <dgm:t>
        <a:bodyPr/>
        <a:lstStyle/>
        <a:p>
          <a:endParaRPr lang="cs-CZ"/>
        </a:p>
      </dgm:t>
    </dgm:pt>
    <dgm:pt modelId="{C09E0794-3E55-47E0-8B54-CF24E62F3ED7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dirty="0" err="1">
              <a:solidFill>
                <a:schemeClr val="tx1"/>
              </a:solidFill>
              <a:latin typeface="+mn-lt"/>
            </a:rPr>
            <a:t>Semi</a:t>
          </a:r>
          <a:r>
            <a:rPr lang="cs-CZ" sz="1600" dirty="0">
              <a:solidFill>
                <a:schemeClr val="tx1"/>
              </a:solidFill>
              <a:latin typeface="+mn-lt"/>
            </a:rPr>
            <a:t>-strukturované rozhovory </a:t>
          </a:r>
          <a:r>
            <a:rPr lang="cs-CZ" sz="1600" b="1" dirty="0">
              <a:solidFill>
                <a:schemeClr val="tx1"/>
              </a:solidFill>
              <a:latin typeface="+mn-lt"/>
            </a:rPr>
            <a:t>(in-</a:t>
          </a:r>
          <a:r>
            <a:rPr lang="cs-CZ" sz="1600" b="1" dirty="0" err="1">
              <a:solidFill>
                <a:schemeClr val="tx1"/>
              </a:solidFill>
              <a:latin typeface="+mn-lt"/>
            </a:rPr>
            <a:t>depth</a:t>
          </a:r>
          <a:r>
            <a:rPr lang="cs-CZ" sz="1600" b="1" dirty="0">
              <a:solidFill>
                <a:schemeClr val="tx1"/>
              </a:solidFill>
              <a:latin typeface="+mn-lt"/>
            </a:rPr>
            <a:t> </a:t>
          </a:r>
          <a:r>
            <a:rPr lang="cs-CZ" sz="1600" b="1" dirty="0" err="1">
              <a:solidFill>
                <a:schemeClr val="tx1"/>
              </a:solidFill>
              <a:latin typeface="+mn-lt"/>
            </a:rPr>
            <a:t>interviews</a:t>
          </a:r>
          <a:r>
            <a:rPr lang="cs-CZ" sz="1600" dirty="0">
              <a:solidFill>
                <a:schemeClr val="tx1"/>
              </a:solidFill>
              <a:latin typeface="+mn-lt"/>
            </a:rPr>
            <a:t>)</a:t>
          </a:r>
        </a:p>
      </dgm:t>
    </dgm:pt>
    <dgm:pt modelId="{A096A148-15EF-4472-8433-47AB69EA3084}" type="parTrans" cxnId="{623FC2F0-5EAA-43D0-A730-5582EDF5FE80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/>
        </a:p>
      </dgm:t>
    </dgm:pt>
    <dgm:pt modelId="{A54D50CE-DC6C-4927-8762-C8C7D63DADB7}" type="sibTrans" cxnId="{623FC2F0-5EAA-43D0-A730-5582EDF5FE80}">
      <dgm:prSet/>
      <dgm:spPr/>
      <dgm:t>
        <a:bodyPr/>
        <a:lstStyle/>
        <a:p>
          <a:endParaRPr lang="cs-CZ"/>
        </a:p>
      </dgm:t>
    </dgm:pt>
    <dgm:pt modelId="{9FEF4F42-1ABE-4925-9699-9EBA324B56E7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b="1" dirty="0">
              <a:solidFill>
                <a:schemeClr val="tx1"/>
              </a:solidFill>
              <a:latin typeface="+mn-lt"/>
            </a:rPr>
            <a:t>Sociologické šetření </a:t>
          </a:r>
          <a:r>
            <a:rPr lang="cs-CZ" sz="1600" dirty="0">
              <a:solidFill>
                <a:schemeClr val="tx1"/>
              </a:solidFill>
              <a:latin typeface="+mn-lt"/>
            </a:rPr>
            <a:t>mezi zástupci samosprávy</a:t>
          </a:r>
        </a:p>
      </dgm:t>
    </dgm:pt>
    <dgm:pt modelId="{3DD38D69-D0FF-485F-8EA3-EAAB8D24CC1D}" type="parTrans" cxnId="{769D7998-993E-4979-A3F7-B15CA2F8D2B2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/>
        </a:p>
      </dgm:t>
    </dgm:pt>
    <dgm:pt modelId="{BD2DA512-A7BF-48BE-B6B7-C79438F33846}" type="sibTrans" cxnId="{769D7998-993E-4979-A3F7-B15CA2F8D2B2}">
      <dgm:prSet/>
      <dgm:spPr/>
      <dgm:t>
        <a:bodyPr/>
        <a:lstStyle/>
        <a:p>
          <a:endParaRPr lang="cs-CZ"/>
        </a:p>
      </dgm:t>
    </dgm:pt>
    <dgm:pt modelId="{2D616A5A-5D2D-4CBE-8D82-A5B73974EED2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72000" algn="l"/>
          <a:r>
            <a:rPr lang="cs-CZ" sz="1600" b="1" dirty="0">
              <a:solidFill>
                <a:schemeClr val="tx1"/>
              </a:solidFill>
              <a:latin typeface="+mn-lt"/>
            </a:rPr>
            <a:t>Sociologické šetření </a:t>
          </a:r>
          <a:r>
            <a:rPr lang="cs-CZ" sz="1600" dirty="0">
              <a:solidFill>
                <a:schemeClr val="tx1"/>
              </a:solidFill>
              <a:latin typeface="+mn-lt"/>
            </a:rPr>
            <a:t>mezi veřejností</a:t>
          </a:r>
        </a:p>
      </dgm:t>
    </dgm:pt>
    <dgm:pt modelId="{81675677-A09A-48AB-AF37-4514C323CD91}" type="parTrans" cxnId="{AE95B722-5245-45F7-B484-CD1DAAC189D7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/>
        </a:p>
      </dgm:t>
    </dgm:pt>
    <dgm:pt modelId="{E6A5A2BA-1AF1-4A26-AFF2-6358524FFE7C}" type="sibTrans" cxnId="{AE95B722-5245-45F7-B484-CD1DAAC189D7}">
      <dgm:prSet/>
      <dgm:spPr/>
      <dgm:t>
        <a:bodyPr/>
        <a:lstStyle/>
        <a:p>
          <a:endParaRPr lang="cs-CZ"/>
        </a:p>
      </dgm:t>
    </dgm:pt>
    <dgm:pt modelId="{5E6AD6B3-B40F-4742-907A-FC4FFD60A698}" type="pres">
      <dgm:prSet presAssocID="{91B1CE41-BDB3-4AA3-9BE1-C84C7292423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3B8A02-D77A-4086-84AD-8BB54D18E1A9}" type="pres">
      <dgm:prSet presAssocID="{52B97BF0-80D2-4BFE-80C9-A091BE4D173C}" presName="hierRoot1" presStyleCnt="0">
        <dgm:presLayoutVars>
          <dgm:hierBranch val="init"/>
        </dgm:presLayoutVars>
      </dgm:prSet>
      <dgm:spPr/>
    </dgm:pt>
    <dgm:pt modelId="{6F912647-3CB3-4E8B-A67F-8A27D815C914}" type="pres">
      <dgm:prSet presAssocID="{52B97BF0-80D2-4BFE-80C9-A091BE4D173C}" presName="rootComposite1" presStyleCnt="0"/>
      <dgm:spPr/>
    </dgm:pt>
    <dgm:pt modelId="{97A62BF0-1A55-43BB-94CF-580A3755FBD9}" type="pres">
      <dgm:prSet presAssocID="{52B97BF0-80D2-4BFE-80C9-A091BE4D173C}" presName="rootText1" presStyleLbl="node0" presStyleIdx="0" presStyleCnt="2" custScaleX="272653" custScaleY="223486" custLinFactX="-13513" custLinFactNeighborX="-100000">
        <dgm:presLayoutVars>
          <dgm:chPref val="3"/>
        </dgm:presLayoutVars>
      </dgm:prSet>
      <dgm:spPr/>
    </dgm:pt>
    <dgm:pt modelId="{854F3DE2-1C1D-4154-ACE8-7C33A6E4D895}" type="pres">
      <dgm:prSet presAssocID="{52B97BF0-80D2-4BFE-80C9-A091BE4D173C}" presName="rootConnector1" presStyleLbl="node1" presStyleIdx="0" presStyleCnt="0"/>
      <dgm:spPr/>
    </dgm:pt>
    <dgm:pt modelId="{EC774E88-3DAC-4DF9-8939-03FC7ED54105}" type="pres">
      <dgm:prSet presAssocID="{52B97BF0-80D2-4BFE-80C9-A091BE4D173C}" presName="hierChild2" presStyleCnt="0"/>
      <dgm:spPr/>
    </dgm:pt>
    <dgm:pt modelId="{B9534F76-9652-40EC-8475-A79F1F55BFF0}" type="pres">
      <dgm:prSet presAssocID="{9F9E043C-3E78-4665-99E2-DE157F9FB95B}" presName="Name64" presStyleLbl="parChTrans1D2" presStyleIdx="0" presStyleCnt="4"/>
      <dgm:spPr/>
    </dgm:pt>
    <dgm:pt modelId="{341DF17E-FE5C-4E60-8F35-0413868B78B8}" type="pres">
      <dgm:prSet presAssocID="{ADC5CCD1-AAEB-4B02-87DB-F92000C1175D}" presName="hierRoot2" presStyleCnt="0">
        <dgm:presLayoutVars>
          <dgm:hierBranch val="init"/>
        </dgm:presLayoutVars>
      </dgm:prSet>
      <dgm:spPr/>
    </dgm:pt>
    <dgm:pt modelId="{45D88253-A1D3-4D75-9A2C-6D88ABD47180}" type="pres">
      <dgm:prSet presAssocID="{ADC5CCD1-AAEB-4B02-87DB-F92000C1175D}" presName="rootComposite" presStyleCnt="0"/>
      <dgm:spPr/>
    </dgm:pt>
    <dgm:pt modelId="{AA19AE56-D189-4A87-9BEF-2960A654CE39}" type="pres">
      <dgm:prSet presAssocID="{ADC5CCD1-AAEB-4B02-87DB-F92000C1175D}" presName="rootText" presStyleLbl="node2" presStyleIdx="0" presStyleCnt="4" custScaleX="286623" custScaleY="223486" custLinFactNeighborX="-3206">
        <dgm:presLayoutVars>
          <dgm:chPref val="3"/>
        </dgm:presLayoutVars>
      </dgm:prSet>
      <dgm:spPr/>
    </dgm:pt>
    <dgm:pt modelId="{CB11DEC9-7116-4AC3-8C23-A6160B26AC3C}" type="pres">
      <dgm:prSet presAssocID="{ADC5CCD1-AAEB-4B02-87DB-F92000C1175D}" presName="rootConnector" presStyleLbl="node2" presStyleIdx="0" presStyleCnt="4"/>
      <dgm:spPr/>
    </dgm:pt>
    <dgm:pt modelId="{DF799B80-4D6C-4FB7-93F4-7952B7E36705}" type="pres">
      <dgm:prSet presAssocID="{ADC5CCD1-AAEB-4B02-87DB-F92000C1175D}" presName="hierChild4" presStyleCnt="0"/>
      <dgm:spPr/>
    </dgm:pt>
    <dgm:pt modelId="{D5F0F6EA-8980-4AC5-B748-613A19FE5BFC}" type="pres">
      <dgm:prSet presAssocID="{0196D127-9967-4677-B598-91D9FFBD1013}" presName="Name64" presStyleLbl="parChTrans1D3" presStyleIdx="0" presStyleCnt="9"/>
      <dgm:spPr/>
    </dgm:pt>
    <dgm:pt modelId="{546CAAA6-552D-47C5-94C0-535D8B812819}" type="pres">
      <dgm:prSet presAssocID="{FD3D4548-0CA9-45EB-A91B-EB9A981D1BB9}" presName="hierRoot2" presStyleCnt="0">
        <dgm:presLayoutVars>
          <dgm:hierBranch val="init"/>
        </dgm:presLayoutVars>
      </dgm:prSet>
      <dgm:spPr/>
    </dgm:pt>
    <dgm:pt modelId="{3C693B02-562B-4C3D-82D4-9D6D26642FE6}" type="pres">
      <dgm:prSet presAssocID="{FD3D4548-0CA9-45EB-A91B-EB9A981D1BB9}" presName="rootComposite" presStyleCnt="0"/>
      <dgm:spPr/>
    </dgm:pt>
    <dgm:pt modelId="{2B4838DC-A11D-4382-907F-B906389CAC87}" type="pres">
      <dgm:prSet presAssocID="{FD3D4548-0CA9-45EB-A91B-EB9A981D1BB9}" presName="rootText" presStyleLbl="node3" presStyleIdx="0" presStyleCnt="9" custScaleX="515921" custLinFactNeighborX="17119">
        <dgm:presLayoutVars>
          <dgm:chPref val="3"/>
        </dgm:presLayoutVars>
      </dgm:prSet>
      <dgm:spPr/>
    </dgm:pt>
    <dgm:pt modelId="{F67D5177-C5C5-454B-9F70-30B7DD5E74D2}" type="pres">
      <dgm:prSet presAssocID="{FD3D4548-0CA9-45EB-A91B-EB9A981D1BB9}" presName="rootConnector" presStyleLbl="node3" presStyleIdx="0" presStyleCnt="9"/>
      <dgm:spPr/>
    </dgm:pt>
    <dgm:pt modelId="{AD9BFF4C-CCB1-40DF-BD7F-5A320F4F8ADC}" type="pres">
      <dgm:prSet presAssocID="{FD3D4548-0CA9-45EB-A91B-EB9A981D1BB9}" presName="hierChild4" presStyleCnt="0"/>
      <dgm:spPr/>
    </dgm:pt>
    <dgm:pt modelId="{7A1C095A-71ED-48CE-A5AA-87CCAF306103}" type="pres">
      <dgm:prSet presAssocID="{FD3D4548-0CA9-45EB-A91B-EB9A981D1BB9}" presName="hierChild5" presStyleCnt="0"/>
      <dgm:spPr/>
    </dgm:pt>
    <dgm:pt modelId="{752EB9DA-3886-41DE-BDAA-FF21E7931A46}" type="pres">
      <dgm:prSet presAssocID="{ADC5CCD1-AAEB-4B02-87DB-F92000C1175D}" presName="hierChild5" presStyleCnt="0"/>
      <dgm:spPr/>
    </dgm:pt>
    <dgm:pt modelId="{57A6B128-7A14-4181-8F32-03F925D1E080}" type="pres">
      <dgm:prSet presAssocID="{6406777E-BB1D-4C9F-9CBC-E2716C000209}" presName="Name64" presStyleLbl="parChTrans1D2" presStyleIdx="1" presStyleCnt="4"/>
      <dgm:spPr/>
    </dgm:pt>
    <dgm:pt modelId="{8D1DC3D7-AF05-46DF-A04C-3E743D0FFEC9}" type="pres">
      <dgm:prSet presAssocID="{16B9F70F-EC38-4F79-BCA3-FF52F400E9EB}" presName="hierRoot2" presStyleCnt="0">
        <dgm:presLayoutVars>
          <dgm:hierBranch val="init"/>
        </dgm:presLayoutVars>
      </dgm:prSet>
      <dgm:spPr/>
    </dgm:pt>
    <dgm:pt modelId="{4FFCDB6D-C1BD-478A-AE00-1102A3530441}" type="pres">
      <dgm:prSet presAssocID="{16B9F70F-EC38-4F79-BCA3-FF52F400E9EB}" presName="rootComposite" presStyleCnt="0"/>
      <dgm:spPr/>
    </dgm:pt>
    <dgm:pt modelId="{8440FF3A-E6D6-4253-B361-812DE24C3FD3}" type="pres">
      <dgm:prSet presAssocID="{16B9F70F-EC38-4F79-BCA3-FF52F400E9EB}" presName="rootText" presStyleLbl="node2" presStyleIdx="1" presStyleCnt="4" custScaleX="286623" custScaleY="223486" custLinFactNeighborX="-3038">
        <dgm:presLayoutVars>
          <dgm:chPref val="3"/>
        </dgm:presLayoutVars>
      </dgm:prSet>
      <dgm:spPr/>
    </dgm:pt>
    <dgm:pt modelId="{F6EA756D-5A2D-4608-9B29-42E783E40C97}" type="pres">
      <dgm:prSet presAssocID="{16B9F70F-EC38-4F79-BCA3-FF52F400E9EB}" presName="rootConnector" presStyleLbl="node2" presStyleIdx="1" presStyleCnt="4"/>
      <dgm:spPr/>
    </dgm:pt>
    <dgm:pt modelId="{A8F0AF1C-0FE6-4137-9B45-809209596D8B}" type="pres">
      <dgm:prSet presAssocID="{16B9F70F-EC38-4F79-BCA3-FF52F400E9EB}" presName="hierChild4" presStyleCnt="0"/>
      <dgm:spPr/>
    </dgm:pt>
    <dgm:pt modelId="{01CCC903-5F24-4F22-94A6-972B9678B16F}" type="pres">
      <dgm:prSet presAssocID="{6165D417-0965-4771-8A24-EAB39B53D729}" presName="Name64" presStyleLbl="parChTrans1D3" presStyleIdx="1" presStyleCnt="9"/>
      <dgm:spPr/>
    </dgm:pt>
    <dgm:pt modelId="{67D3A1AC-ED18-468C-8557-C562D0A95E0F}" type="pres">
      <dgm:prSet presAssocID="{172D5D3D-6F87-4D41-930A-A50F0C9C9451}" presName="hierRoot2" presStyleCnt="0">
        <dgm:presLayoutVars>
          <dgm:hierBranch val="init"/>
        </dgm:presLayoutVars>
      </dgm:prSet>
      <dgm:spPr/>
    </dgm:pt>
    <dgm:pt modelId="{3F219764-8340-44B9-BC08-87074502102B}" type="pres">
      <dgm:prSet presAssocID="{172D5D3D-6F87-4D41-930A-A50F0C9C9451}" presName="rootComposite" presStyleCnt="0"/>
      <dgm:spPr/>
    </dgm:pt>
    <dgm:pt modelId="{8FE74939-EA1E-4BD0-B125-2DDFAD8BD47F}" type="pres">
      <dgm:prSet presAssocID="{172D5D3D-6F87-4D41-930A-A50F0C9C9451}" presName="rootText" presStyleLbl="node3" presStyleIdx="1" presStyleCnt="9" custScaleX="515921" custLinFactNeighborX="17119">
        <dgm:presLayoutVars>
          <dgm:chPref val="3"/>
        </dgm:presLayoutVars>
      </dgm:prSet>
      <dgm:spPr/>
    </dgm:pt>
    <dgm:pt modelId="{61660E55-0C2D-456E-8B11-1CE5741EE27A}" type="pres">
      <dgm:prSet presAssocID="{172D5D3D-6F87-4D41-930A-A50F0C9C9451}" presName="rootConnector" presStyleLbl="node3" presStyleIdx="1" presStyleCnt="9"/>
      <dgm:spPr/>
    </dgm:pt>
    <dgm:pt modelId="{5C967E1C-E3AC-4A0B-9BE1-5483D2F9E037}" type="pres">
      <dgm:prSet presAssocID="{172D5D3D-6F87-4D41-930A-A50F0C9C9451}" presName="hierChild4" presStyleCnt="0"/>
      <dgm:spPr/>
    </dgm:pt>
    <dgm:pt modelId="{BC02D04E-ACE5-4C2D-A753-5477217777E4}" type="pres">
      <dgm:prSet presAssocID="{172D5D3D-6F87-4D41-930A-A50F0C9C9451}" presName="hierChild5" presStyleCnt="0"/>
      <dgm:spPr/>
    </dgm:pt>
    <dgm:pt modelId="{BD9A1688-3ED1-454A-8B61-C80FE676AC05}" type="pres">
      <dgm:prSet presAssocID="{F4B0C6BA-3D65-4114-BDCD-6DEA734753BE}" presName="Name64" presStyleLbl="parChTrans1D3" presStyleIdx="2" presStyleCnt="9"/>
      <dgm:spPr/>
    </dgm:pt>
    <dgm:pt modelId="{CACF5DCE-B67A-42EC-A313-31F6B7F10BE0}" type="pres">
      <dgm:prSet presAssocID="{9166F0AD-C65C-4B11-85FF-936DF3DB559E}" presName="hierRoot2" presStyleCnt="0">
        <dgm:presLayoutVars>
          <dgm:hierBranch val="init"/>
        </dgm:presLayoutVars>
      </dgm:prSet>
      <dgm:spPr/>
    </dgm:pt>
    <dgm:pt modelId="{C9496C58-41A4-466A-9B9A-164DE99707EB}" type="pres">
      <dgm:prSet presAssocID="{9166F0AD-C65C-4B11-85FF-936DF3DB559E}" presName="rootComposite" presStyleCnt="0"/>
      <dgm:spPr/>
    </dgm:pt>
    <dgm:pt modelId="{9301E534-85AD-46D8-90F5-61AC45F8D697}" type="pres">
      <dgm:prSet presAssocID="{9166F0AD-C65C-4B11-85FF-936DF3DB559E}" presName="rootText" presStyleLbl="node3" presStyleIdx="2" presStyleCnt="9" custScaleX="515921" custLinFactNeighborX="17119">
        <dgm:presLayoutVars>
          <dgm:chPref val="3"/>
        </dgm:presLayoutVars>
      </dgm:prSet>
      <dgm:spPr/>
    </dgm:pt>
    <dgm:pt modelId="{245CF7EF-3860-4D4E-A688-DC131FF6DC9F}" type="pres">
      <dgm:prSet presAssocID="{9166F0AD-C65C-4B11-85FF-936DF3DB559E}" presName="rootConnector" presStyleLbl="node3" presStyleIdx="2" presStyleCnt="9"/>
      <dgm:spPr/>
    </dgm:pt>
    <dgm:pt modelId="{3FEA674C-82E1-47E8-876D-7DF4767AA0D4}" type="pres">
      <dgm:prSet presAssocID="{9166F0AD-C65C-4B11-85FF-936DF3DB559E}" presName="hierChild4" presStyleCnt="0"/>
      <dgm:spPr/>
    </dgm:pt>
    <dgm:pt modelId="{C73BFCE8-F909-43A0-BAE7-BE2FDD77F8F4}" type="pres">
      <dgm:prSet presAssocID="{9166F0AD-C65C-4B11-85FF-936DF3DB559E}" presName="hierChild5" presStyleCnt="0"/>
      <dgm:spPr/>
    </dgm:pt>
    <dgm:pt modelId="{69F233C8-7EC1-4124-9CE7-F94DF8D3B15F}" type="pres">
      <dgm:prSet presAssocID="{A1B2B2A5-2425-422A-9D41-73E7C9596388}" presName="Name64" presStyleLbl="parChTrans1D3" presStyleIdx="3" presStyleCnt="9"/>
      <dgm:spPr/>
    </dgm:pt>
    <dgm:pt modelId="{F7A0E548-52A4-4DE5-A09D-BDEEBFEF5CFF}" type="pres">
      <dgm:prSet presAssocID="{8D7FB289-70A8-4583-AC9D-DF07AF1AB26C}" presName="hierRoot2" presStyleCnt="0">
        <dgm:presLayoutVars>
          <dgm:hierBranch val="init"/>
        </dgm:presLayoutVars>
      </dgm:prSet>
      <dgm:spPr/>
    </dgm:pt>
    <dgm:pt modelId="{5C94F867-6CAE-496A-8EE5-631ADEF882AB}" type="pres">
      <dgm:prSet presAssocID="{8D7FB289-70A8-4583-AC9D-DF07AF1AB26C}" presName="rootComposite" presStyleCnt="0"/>
      <dgm:spPr/>
    </dgm:pt>
    <dgm:pt modelId="{440B9410-6CC7-4D90-BA79-34BAD2A12EE3}" type="pres">
      <dgm:prSet presAssocID="{8D7FB289-70A8-4583-AC9D-DF07AF1AB26C}" presName="rootText" presStyleLbl="node3" presStyleIdx="3" presStyleCnt="9" custScaleX="515921" custLinFactNeighborX="17119">
        <dgm:presLayoutVars>
          <dgm:chPref val="3"/>
        </dgm:presLayoutVars>
      </dgm:prSet>
      <dgm:spPr/>
    </dgm:pt>
    <dgm:pt modelId="{550792FD-663E-430D-9B53-BF56BD357C4D}" type="pres">
      <dgm:prSet presAssocID="{8D7FB289-70A8-4583-AC9D-DF07AF1AB26C}" presName="rootConnector" presStyleLbl="node3" presStyleIdx="3" presStyleCnt="9"/>
      <dgm:spPr/>
    </dgm:pt>
    <dgm:pt modelId="{A90090D8-B980-4026-BBCD-8A75A9AE059A}" type="pres">
      <dgm:prSet presAssocID="{8D7FB289-70A8-4583-AC9D-DF07AF1AB26C}" presName="hierChild4" presStyleCnt="0"/>
      <dgm:spPr/>
    </dgm:pt>
    <dgm:pt modelId="{8F985A21-31E2-48C4-AFF5-1A2A71CC1029}" type="pres">
      <dgm:prSet presAssocID="{8D7FB289-70A8-4583-AC9D-DF07AF1AB26C}" presName="hierChild5" presStyleCnt="0"/>
      <dgm:spPr/>
    </dgm:pt>
    <dgm:pt modelId="{380094FE-DF46-4D01-AC9D-ED11CD1DE2C5}" type="pres">
      <dgm:prSet presAssocID="{16B9F70F-EC38-4F79-BCA3-FF52F400E9EB}" presName="hierChild5" presStyleCnt="0"/>
      <dgm:spPr/>
    </dgm:pt>
    <dgm:pt modelId="{01295015-8A81-43A0-B602-01494BF83844}" type="pres">
      <dgm:prSet presAssocID="{52B97BF0-80D2-4BFE-80C9-A091BE4D173C}" presName="hierChild3" presStyleCnt="0"/>
      <dgm:spPr/>
    </dgm:pt>
    <dgm:pt modelId="{FBB563B6-41C4-45BC-BE2D-8AA13555EA24}" type="pres">
      <dgm:prSet presAssocID="{2AA38A87-ECC4-414D-9047-47CCCA83E735}" presName="hierRoot1" presStyleCnt="0">
        <dgm:presLayoutVars>
          <dgm:hierBranch val="init"/>
        </dgm:presLayoutVars>
      </dgm:prSet>
      <dgm:spPr/>
    </dgm:pt>
    <dgm:pt modelId="{E439ECD7-4D2A-4288-B928-B48575FAF718}" type="pres">
      <dgm:prSet presAssocID="{2AA38A87-ECC4-414D-9047-47CCCA83E735}" presName="rootComposite1" presStyleCnt="0"/>
      <dgm:spPr/>
    </dgm:pt>
    <dgm:pt modelId="{D7CF11DB-1B14-4A3C-8C5D-A25DADE3384F}" type="pres">
      <dgm:prSet presAssocID="{2AA38A87-ECC4-414D-9047-47CCCA83E735}" presName="rootText1" presStyleLbl="node0" presStyleIdx="1" presStyleCnt="2" custScaleX="272653" custScaleY="223486" custLinFactX="-13513" custLinFactNeighborX="-100000">
        <dgm:presLayoutVars>
          <dgm:chPref val="3"/>
        </dgm:presLayoutVars>
      </dgm:prSet>
      <dgm:spPr/>
    </dgm:pt>
    <dgm:pt modelId="{42895371-B68F-4C0C-8927-B262E19D8D23}" type="pres">
      <dgm:prSet presAssocID="{2AA38A87-ECC4-414D-9047-47CCCA83E735}" presName="rootConnector1" presStyleLbl="node1" presStyleIdx="0" presStyleCnt="0"/>
      <dgm:spPr/>
    </dgm:pt>
    <dgm:pt modelId="{04AB37B8-34CA-4952-AF45-DD1AC15AF136}" type="pres">
      <dgm:prSet presAssocID="{2AA38A87-ECC4-414D-9047-47CCCA83E735}" presName="hierChild2" presStyleCnt="0"/>
      <dgm:spPr/>
    </dgm:pt>
    <dgm:pt modelId="{1AC46644-C447-4782-A9D3-CA616323F5B5}" type="pres">
      <dgm:prSet presAssocID="{E9D89861-6F6B-4B99-9170-B4F71A248413}" presName="Name64" presStyleLbl="parChTrans1D2" presStyleIdx="2" presStyleCnt="4"/>
      <dgm:spPr/>
    </dgm:pt>
    <dgm:pt modelId="{533E986C-4CAE-4D4B-9DD2-0905BB7C6F86}" type="pres">
      <dgm:prSet presAssocID="{9D878565-6276-4DE0-94BB-43783E2A7EEB}" presName="hierRoot2" presStyleCnt="0">
        <dgm:presLayoutVars>
          <dgm:hierBranch val="init"/>
        </dgm:presLayoutVars>
      </dgm:prSet>
      <dgm:spPr/>
    </dgm:pt>
    <dgm:pt modelId="{B9ED77AC-677B-45D3-A70E-D7E29CB9F7DB}" type="pres">
      <dgm:prSet presAssocID="{9D878565-6276-4DE0-94BB-43783E2A7EEB}" presName="rootComposite" presStyleCnt="0"/>
      <dgm:spPr/>
    </dgm:pt>
    <dgm:pt modelId="{20E5C42F-30EE-41A4-B0C4-6BC6572B1711}" type="pres">
      <dgm:prSet presAssocID="{9D878565-6276-4DE0-94BB-43783E2A7EEB}" presName="rootText" presStyleLbl="node2" presStyleIdx="2" presStyleCnt="4" custScaleX="286623" custScaleY="223486" custLinFactNeighborX="-3206">
        <dgm:presLayoutVars>
          <dgm:chPref val="3"/>
        </dgm:presLayoutVars>
      </dgm:prSet>
      <dgm:spPr/>
    </dgm:pt>
    <dgm:pt modelId="{E62FF670-CF5E-4C11-B852-FF9C46E3FD70}" type="pres">
      <dgm:prSet presAssocID="{9D878565-6276-4DE0-94BB-43783E2A7EEB}" presName="rootConnector" presStyleLbl="node2" presStyleIdx="2" presStyleCnt="4"/>
      <dgm:spPr/>
    </dgm:pt>
    <dgm:pt modelId="{ABB03A12-682C-4778-98C9-396B9F9F7055}" type="pres">
      <dgm:prSet presAssocID="{9D878565-6276-4DE0-94BB-43783E2A7EEB}" presName="hierChild4" presStyleCnt="0"/>
      <dgm:spPr/>
    </dgm:pt>
    <dgm:pt modelId="{03444581-3B12-49A8-9936-6FF5E41A1445}" type="pres">
      <dgm:prSet presAssocID="{A096A148-15EF-4472-8433-47AB69EA3084}" presName="Name64" presStyleLbl="parChTrans1D3" presStyleIdx="4" presStyleCnt="9"/>
      <dgm:spPr/>
    </dgm:pt>
    <dgm:pt modelId="{7BF37992-5348-42C6-87F6-9E9437469EA3}" type="pres">
      <dgm:prSet presAssocID="{C09E0794-3E55-47E0-8B54-CF24E62F3ED7}" presName="hierRoot2" presStyleCnt="0">
        <dgm:presLayoutVars>
          <dgm:hierBranch val="init"/>
        </dgm:presLayoutVars>
      </dgm:prSet>
      <dgm:spPr/>
    </dgm:pt>
    <dgm:pt modelId="{D6D38AA6-6027-4925-B75F-8B0A9A645031}" type="pres">
      <dgm:prSet presAssocID="{C09E0794-3E55-47E0-8B54-CF24E62F3ED7}" presName="rootComposite" presStyleCnt="0"/>
      <dgm:spPr/>
    </dgm:pt>
    <dgm:pt modelId="{6C967D7A-D645-47EA-BB93-FFBAF70A08BC}" type="pres">
      <dgm:prSet presAssocID="{C09E0794-3E55-47E0-8B54-CF24E62F3ED7}" presName="rootText" presStyleLbl="node3" presStyleIdx="4" presStyleCnt="9" custScaleX="515921" custLinFactNeighborX="17119">
        <dgm:presLayoutVars>
          <dgm:chPref val="3"/>
        </dgm:presLayoutVars>
      </dgm:prSet>
      <dgm:spPr/>
    </dgm:pt>
    <dgm:pt modelId="{31C46B98-37F9-4E7B-88D0-4C28CF59E636}" type="pres">
      <dgm:prSet presAssocID="{C09E0794-3E55-47E0-8B54-CF24E62F3ED7}" presName="rootConnector" presStyleLbl="node3" presStyleIdx="4" presStyleCnt="9"/>
      <dgm:spPr/>
    </dgm:pt>
    <dgm:pt modelId="{4947420C-1859-4C1D-9F7C-82110C6C52D5}" type="pres">
      <dgm:prSet presAssocID="{C09E0794-3E55-47E0-8B54-CF24E62F3ED7}" presName="hierChild4" presStyleCnt="0"/>
      <dgm:spPr/>
    </dgm:pt>
    <dgm:pt modelId="{474446AC-9F7F-4E40-9219-B0C6A48D2CE5}" type="pres">
      <dgm:prSet presAssocID="{C09E0794-3E55-47E0-8B54-CF24E62F3ED7}" presName="hierChild5" presStyleCnt="0"/>
      <dgm:spPr/>
    </dgm:pt>
    <dgm:pt modelId="{8BF342BD-9C40-48A6-9DDF-962DDA1A9B44}" type="pres">
      <dgm:prSet presAssocID="{6922D230-AEE5-42C5-9592-5F35480E9A02}" presName="Name64" presStyleLbl="parChTrans1D3" presStyleIdx="5" presStyleCnt="9"/>
      <dgm:spPr/>
    </dgm:pt>
    <dgm:pt modelId="{AA98536F-83A0-420F-96AE-46AEA6F38B11}" type="pres">
      <dgm:prSet presAssocID="{C57DDE6C-E801-459A-BD0D-446E5C34AF64}" presName="hierRoot2" presStyleCnt="0">
        <dgm:presLayoutVars>
          <dgm:hierBranch val="init"/>
        </dgm:presLayoutVars>
      </dgm:prSet>
      <dgm:spPr/>
    </dgm:pt>
    <dgm:pt modelId="{F3D69D22-C61A-4007-801D-EE4AAD89C819}" type="pres">
      <dgm:prSet presAssocID="{C57DDE6C-E801-459A-BD0D-446E5C34AF64}" presName="rootComposite" presStyleCnt="0"/>
      <dgm:spPr/>
    </dgm:pt>
    <dgm:pt modelId="{BA993AD7-B025-4D6F-9D8E-BDFCCFD32624}" type="pres">
      <dgm:prSet presAssocID="{C57DDE6C-E801-459A-BD0D-446E5C34AF64}" presName="rootText" presStyleLbl="node3" presStyleIdx="5" presStyleCnt="9" custScaleX="515921" custLinFactNeighborX="17119">
        <dgm:presLayoutVars>
          <dgm:chPref val="3"/>
        </dgm:presLayoutVars>
      </dgm:prSet>
      <dgm:spPr/>
    </dgm:pt>
    <dgm:pt modelId="{BF1D438F-D986-4869-8EAF-6ED7C4CBE09F}" type="pres">
      <dgm:prSet presAssocID="{C57DDE6C-E801-459A-BD0D-446E5C34AF64}" presName="rootConnector" presStyleLbl="node3" presStyleIdx="5" presStyleCnt="9"/>
      <dgm:spPr/>
    </dgm:pt>
    <dgm:pt modelId="{42027637-1FEF-4D16-B68F-815BC714C563}" type="pres">
      <dgm:prSet presAssocID="{C57DDE6C-E801-459A-BD0D-446E5C34AF64}" presName="hierChild4" presStyleCnt="0"/>
      <dgm:spPr/>
    </dgm:pt>
    <dgm:pt modelId="{BDB310B4-969E-44BC-BB9C-C58F7E57DD35}" type="pres">
      <dgm:prSet presAssocID="{C57DDE6C-E801-459A-BD0D-446E5C34AF64}" presName="hierChild5" presStyleCnt="0"/>
      <dgm:spPr/>
    </dgm:pt>
    <dgm:pt modelId="{9D3752BB-0861-41A3-9BFB-7FC907B96FAE}" type="pres">
      <dgm:prSet presAssocID="{6F4584BE-CD83-4529-BC2C-F48A9C58709C}" presName="Name64" presStyleLbl="parChTrans1D3" presStyleIdx="6" presStyleCnt="9"/>
      <dgm:spPr/>
    </dgm:pt>
    <dgm:pt modelId="{6F9E8FE2-0153-4D9A-8F80-CCB6A2A3AACA}" type="pres">
      <dgm:prSet presAssocID="{83EFDA4C-92F4-4E95-A7BC-3CAD36A7005E}" presName="hierRoot2" presStyleCnt="0">
        <dgm:presLayoutVars>
          <dgm:hierBranch val="init"/>
        </dgm:presLayoutVars>
      </dgm:prSet>
      <dgm:spPr/>
    </dgm:pt>
    <dgm:pt modelId="{0B8C62FD-8683-40C2-A541-764855419AB5}" type="pres">
      <dgm:prSet presAssocID="{83EFDA4C-92F4-4E95-A7BC-3CAD36A7005E}" presName="rootComposite" presStyleCnt="0"/>
      <dgm:spPr/>
    </dgm:pt>
    <dgm:pt modelId="{43A38F54-56E1-410B-BC87-24DC4203AA14}" type="pres">
      <dgm:prSet presAssocID="{83EFDA4C-92F4-4E95-A7BC-3CAD36A7005E}" presName="rootText" presStyleLbl="node3" presStyleIdx="6" presStyleCnt="9" custScaleX="515921" custLinFactNeighborX="17119">
        <dgm:presLayoutVars>
          <dgm:chPref val="3"/>
        </dgm:presLayoutVars>
      </dgm:prSet>
      <dgm:spPr/>
    </dgm:pt>
    <dgm:pt modelId="{75D8438D-63CA-4790-86BC-D06780F48E2E}" type="pres">
      <dgm:prSet presAssocID="{83EFDA4C-92F4-4E95-A7BC-3CAD36A7005E}" presName="rootConnector" presStyleLbl="node3" presStyleIdx="6" presStyleCnt="9"/>
      <dgm:spPr/>
    </dgm:pt>
    <dgm:pt modelId="{31EC2253-8A9B-4B90-B24B-312AA104E2A4}" type="pres">
      <dgm:prSet presAssocID="{83EFDA4C-92F4-4E95-A7BC-3CAD36A7005E}" presName="hierChild4" presStyleCnt="0"/>
      <dgm:spPr/>
    </dgm:pt>
    <dgm:pt modelId="{BEF5A45D-3F08-44E8-AC4D-73D76CC5E00C}" type="pres">
      <dgm:prSet presAssocID="{83EFDA4C-92F4-4E95-A7BC-3CAD36A7005E}" presName="hierChild5" presStyleCnt="0"/>
      <dgm:spPr/>
    </dgm:pt>
    <dgm:pt modelId="{9613255B-805F-4DF2-B9BD-EC9E0BF30FC1}" type="pres">
      <dgm:prSet presAssocID="{9D878565-6276-4DE0-94BB-43783E2A7EEB}" presName="hierChild5" presStyleCnt="0"/>
      <dgm:spPr/>
    </dgm:pt>
    <dgm:pt modelId="{7363B351-F084-4EB4-AA19-78014C26C4BA}" type="pres">
      <dgm:prSet presAssocID="{DA19FA8C-D1B3-4C4A-AF5A-6037A573BD01}" presName="Name64" presStyleLbl="parChTrans1D2" presStyleIdx="3" presStyleCnt="4"/>
      <dgm:spPr/>
    </dgm:pt>
    <dgm:pt modelId="{CE90B5C2-57E6-4EB4-A9FD-BBBC44B67B44}" type="pres">
      <dgm:prSet presAssocID="{5FEBA9C1-6A7A-4FD6-A1E6-88751B31D634}" presName="hierRoot2" presStyleCnt="0">
        <dgm:presLayoutVars>
          <dgm:hierBranch val="init"/>
        </dgm:presLayoutVars>
      </dgm:prSet>
      <dgm:spPr/>
    </dgm:pt>
    <dgm:pt modelId="{76633380-2E33-4518-AEEE-74837D3118E1}" type="pres">
      <dgm:prSet presAssocID="{5FEBA9C1-6A7A-4FD6-A1E6-88751B31D634}" presName="rootComposite" presStyleCnt="0"/>
      <dgm:spPr/>
    </dgm:pt>
    <dgm:pt modelId="{FBCEBB23-2976-4BD7-ABC4-084947D0843B}" type="pres">
      <dgm:prSet presAssocID="{5FEBA9C1-6A7A-4FD6-A1E6-88751B31D634}" presName="rootText" presStyleLbl="node2" presStyleIdx="3" presStyleCnt="4" custScaleX="286623" custScaleY="223486" custLinFactNeighborX="-3206">
        <dgm:presLayoutVars>
          <dgm:chPref val="3"/>
        </dgm:presLayoutVars>
      </dgm:prSet>
      <dgm:spPr/>
    </dgm:pt>
    <dgm:pt modelId="{7CE762F3-7476-4652-875C-3DB7489B6B12}" type="pres">
      <dgm:prSet presAssocID="{5FEBA9C1-6A7A-4FD6-A1E6-88751B31D634}" presName="rootConnector" presStyleLbl="node2" presStyleIdx="3" presStyleCnt="4"/>
      <dgm:spPr/>
    </dgm:pt>
    <dgm:pt modelId="{820092D7-D637-4DEA-83EA-55E76B8796A2}" type="pres">
      <dgm:prSet presAssocID="{5FEBA9C1-6A7A-4FD6-A1E6-88751B31D634}" presName="hierChild4" presStyleCnt="0"/>
      <dgm:spPr/>
    </dgm:pt>
    <dgm:pt modelId="{87CC6417-1534-4AB5-9890-F7DD54E8297D}" type="pres">
      <dgm:prSet presAssocID="{3DD38D69-D0FF-485F-8EA3-EAAB8D24CC1D}" presName="Name64" presStyleLbl="parChTrans1D3" presStyleIdx="7" presStyleCnt="9"/>
      <dgm:spPr/>
    </dgm:pt>
    <dgm:pt modelId="{FDE21D0E-5FA8-4532-B083-C59942402740}" type="pres">
      <dgm:prSet presAssocID="{9FEF4F42-1ABE-4925-9699-9EBA324B56E7}" presName="hierRoot2" presStyleCnt="0">
        <dgm:presLayoutVars>
          <dgm:hierBranch val="init"/>
        </dgm:presLayoutVars>
      </dgm:prSet>
      <dgm:spPr/>
    </dgm:pt>
    <dgm:pt modelId="{340C5116-0B21-4DBF-9D5D-95EB255D4772}" type="pres">
      <dgm:prSet presAssocID="{9FEF4F42-1ABE-4925-9699-9EBA324B56E7}" presName="rootComposite" presStyleCnt="0"/>
      <dgm:spPr/>
    </dgm:pt>
    <dgm:pt modelId="{41CA038E-DE7C-4705-BB35-1B7EE75CCA5E}" type="pres">
      <dgm:prSet presAssocID="{9FEF4F42-1ABE-4925-9699-9EBA324B56E7}" presName="rootText" presStyleLbl="node3" presStyleIdx="7" presStyleCnt="9" custScaleX="515921" custLinFactNeighborX="17119">
        <dgm:presLayoutVars>
          <dgm:chPref val="3"/>
        </dgm:presLayoutVars>
      </dgm:prSet>
      <dgm:spPr/>
    </dgm:pt>
    <dgm:pt modelId="{8FB50DC3-016A-4FF3-BA4F-C54A517EDB02}" type="pres">
      <dgm:prSet presAssocID="{9FEF4F42-1ABE-4925-9699-9EBA324B56E7}" presName="rootConnector" presStyleLbl="node3" presStyleIdx="7" presStyleCnt="9"/>
      <dgm:spPr/>
    </dgm:pt>
    <dgm:pt modelId="{676C4926-73EB-418B-84A7-9FCB5CB14E67}" type="pres">
      <dgm:prSet presAssocID="{9FEF4F42-1ABE-4925-9699-9EBA324B56E7}" presName="hierChild4" presStyleCnt="0"/>
      <dgm:spPr/>
    </dgm:pt>
    <dgm:pt modelId="{FCD6BE1A-F599-4B10-B0CF-F3ACB20DFA3D}" type="pres">
      <dgm:prSet presAssocID="{9FEF4F42-1ABE-4925-9699-9EBA324B56E7}" presName="hierChild5" presStyleCnt="0"/>
      <dgm:spPr/>
    </dgm:pt>
    <dgm:pt modelId="{3DA3AD9E-6A53-4BB9-9E33-F40EE3D674AE}" type="pres">
      <dgm:prSet presAssocID="{81675677-A09A-48AB-AF37-4514C323CD91}" presName="Name64" presStyleLbl="parChTrans1D3" presStyleIdx="8" presStyleCnt="9"/>
      <dgm:spPr/>
    </dgm:pt>
    <dgm:pt modelId="{504C761B-704B-49BF-839C-7A117AE2781D}" type="pres">
      <dgm:prSet presAssocID="{2D616A5A-5D2D-4CBE-8D82-A5B73974EED2}" presName="hierRoot2" presStyleCnt="0">
        <dgm:presLayoutVars>
          <dgm:hierBranch val="init"/>
        </dgm:presLayoutVars>
      </dgm:prSet>
      <dgm:spPr/>
    </dgm:pt>
    <dgm:pt modelId="{D852C187-83AC-45D9-8BAD-C3C9CDC30E77}" type="pres">
      <dgm:prSet presAssocID="{2D616A5A-5D2D-4CBE-8D82-A5B73974EED2}" presName="rootComposite" presStyleCnt="0"/>
      <dgm:spPr/>
    </dgm:pt>
    <dgm:pt modelId="{64C1025A-D75A-47DC-ACAA-FAFD7F5AC454}" type="pres">
      <dgm:prSet presAssocID="{2D616A5A-5D2D-4CBE-8D82-A5B73974EED2}" presName="rootText" presStyleLbl="node3" presStyleIdx="8" presStyleCnt="9" custScaleX="515921" custLinFactNeighborX="17119">
        <dgm:presLayoutVars>
          <dgm:chPref val="3"/>
        </dgm:presLayoutVars>
      </dgm:prSet>
      <dgm:spPr/>
    </dgm:pt>
    <dgm:pt modelId="{BDA3B75D-2DE7-4755-995E-849DD6D72DD2}" type="pres">
      <dgm:prSet presAssocID="{2D616A5A-5D2D-4CBE-8D82-A5B73974EED2}" presName="rootConnector" presStyleLbl="node3" presStyleIdx="8" presStyleCnt="9"/>
      <dgm:spPr/>
    </dgm:pt>
    <dgm:pt modelId="{352C46E6-46C9-4CED-A063-9133F8B56E56}" type="pres">
      <dgm:prSet presAssocID="{2D616A5A-5D2D-4CBE-8D82-A5B73974EED2}" presName="hierChild4" presStyleCnt="0"/>
      <dgm:spPr/>
    </dgm:pt>
    <dgm:pt modelId="{5C7BDA29-5173-4A0A-8165-73BB4C981FD7}" type="pres">
      <dgm:prSet presAssocID="{2D616A5A-5D2D-4CBE-8D82-A5B73974EED2}" presName="hierChild5" presStyleCnt="0"/>
      <dgm:spPr/>
    </dgm:pt>
    <dgm:pt modelId="{60CEB409-6CDD-4E87-A359-76F2F39707CF}" type="pres">
      <dgm:prSet presAssocID="{5FEBA9C1-6A7A-4FD6-A1E6-88751B31D634}" presName="hierChild5" presStyleCnt="0"/>
      <dgm:spPr/>
    </dgm:pt>
    <dgm:pt modelId="{DC5E4B64-D876-41FD-A3F3-6EB3888EFF8C}" type="pres">
      <dgm:prSet presAssocID="{2AA38A87-ECC4-414D-9047-47CCCA83E735}" presName="hierChild3" presStyleCnt="0"/>
      <dgm:spPr/>
    </dgm:pt>
  </dgm:ptLst>
  <dgm:cxnLst>
    <dgm:cxn modelId="{16CB0D09-7850-4A40-8395-2E3F6C780F61}" type="presOf" srcId="{6165D417-0965-4771-8A24-EAB39B53D729}" destId="{01CCC903-5F24-4F22-94A6-972B9678B16F}" srcOrd="0" destOrd="0" presId="urn:microsoft.com/office/officeart/2009/3/layout/HorizontalOrganizationChart"/>
    <dgm:cxn modelId="{3B1B3C0C-81D1-4B94-8C5C-717437AC4243}" type="presOf" srcId="{C09E0794-3E55-47E0-8B54-CF24E62F3ED7}" destId="{31C46B98-37F9-4E7B-88D0-4C28CF59E636}" srcOrd="1" destOrd="0" presId="urn:microsoft.com/office/officeart/2009/3/layout/HorizontalOrganizationChart"/>
    <dgm:cxn modelId="{B410B010-1E20-4FCB-BD36-4C0D328DECB3}" srcId="{52B97BF0-80D2-4BFE-80C9-A091BE4D173C}" destId="{16B9F70F-EC38-4F79-BCA3-FF52F400E9EB}" srcOrd="1" destOrd="0" parTransId="{6406777E-BB1D-4C9F-9CBC-E2716C000209}" sibTransId="{E1717222-4216-4841-9BF4-9D5E2BDFD83A}"/>
    <dgm:cxn modelId="{0ED57F13-67C3-41E9-87AE-8EFAECC7CD47}" type="presOf" srcId="{6922D230-AEE5-42C5-9592-5F35480E9A02}" destId="{8BF342BD-9C40-48A6-9DDF-962DDA1A9B44}" srcOrd="0" destOrd="0" presId="urn:microsoft.com/office/officeart/2009/3/layout/HorizontalOrganizationChart"/>
    <dgm:cxn modelId="{2AB81C16-B5BF-42F2-978C-7306A31B05FE}" type="presOf" srcId="{6406777E-BB1D-4C9F-9CBC-E2716C000209}" destId="{57A6B128-7A14-4181-8F32-03F925D1E080}" srcOrd="0" destOrd="0" presId="urn:microsoft.com/office/officeart/2009/3/layout/HorizontalOrganizationChart"/>
    <dgm:cxn modelId="{16577D18-D86C-428D-B55E-76B5C2D6969B}" srcId="{9D878565-6276-4DE0-94BB-43783E2A7EEB}" destId="{C57DDE6C-E801-459A-BD0D-446E5C34AF64}" srcOrd="1" destOrd="0" parTransId="{6922D230-AEE5-42C5-9592-5F35480E9A02}" sibTransId="{CD19FED6-F1CF-4D96-8371-6870842A01CF}"/>
    <dgm:cxn modelId="{7CE2D61A-0FAC-4503-BD76-0E569FF3AC5D}" type="presOf" srcId="{8D7FB289-70A8-4583-AC9D-DF07AF1AB26C}" destId="{440B9410-6CC7-4D90-BA79-34BAD2A12EE3}" srcOrd="0" destOrd="0" presId="urn:microsoft.com/office/officeart/2009/3/layout/HorizontalOrganizationChart"/>
    <dgm:cxn modelId="{D407431B-E476-4DF2-A1F8-87D9B32104C6}" type="presOf" srcId="{3DD38D69-D0FF-485F-8EA3-EAAB8D24CC1D}" destId="{87CC6417-1534-4AB5-9890-F7DD54E8297D}" srcOrd="0" destOrd="0" presId="urn:microsoft.com/office/officeart/2009/3/layout/HorizontalOrganizationChart"/>
    <dgm:cxn modelId="{66ADC61B-5A07-452A-9C02-0B93A0993D72}" srcId="{52B97BF0-80D2-4BFE-80C9-A091BE4D173C}" destId="{ADC5CCD1-AAEB-4B02-87DB-F92000C1175D}" srcOrd="0" destOrd="0" parTransId="{9F9E043C-3E78-4665-99E2-DE157F9FB95B}" sibTransId="{7D1E7BB5-47DF-463A-B75D-F6CDACD04DE8}"/>
    <dgm:cxn modelId="{B87A1521-D7BA-4388-A291-1B4A71D126C1}" type="presOf" srcId="{ADC5CCD1-AAEB-4B02-87DB-F92000C1175D}" destId="{CB11DEC9-7116-4AC3-8C23-A6160B26AC3C}" srcOrd="1" destOrd="0" presId="urn:microsoft.com/office/officeart/2009/3/layout/HorizontalOrganizationChart"/>
    <dgm:cxn modelId="{AE95B722-5245-45F7-B484-CD1DAAC189D7}" srcId="{5FEBA9C1-6A7A-4FD6-A1E6-88751B31D634}" destId="{2D616A5A-5D2D-4CBE-8D82-A5B73974EED2}" srcOrd="1" destOrd="0" parTransId="{81675677-A09A-48AB-AF37-4514C323CD91}" sibTransId="{E6A5A2BA-1AF1-4A26-AFF2-6358524FFE7C}"/>
    <dgm:cxn modelId="{152FD622-6829-42F2-A604-CD7B8D65BB82}" type="presOf" srcId="{91B1CE41-BDB3-4AA3-9BE1-C84C7292423C}" destId="{5E6AD6B3-B40F-4742-907A-FC4FFD60A698}" srcOrd="0" destOrd="0" presId="urn:microsoft.com/office/officeart/2009/3/layout/HorizontalOrganizationChart"/>
    <dgm:cxn modelId="{5ED23125-04DF-4080-BD85-6965B28028D2}" type="presOf" srcId="{9FEF4F42-1ABE-4925-9699-9EBA324B56E7}" destId="{8FB50DC3-016A-4FF3-BA4F-C54A517EDB02}" srcOrd="1" destOrd="0" presId="urn:microsoft.com/office/officeart/2009/3/layout/HorizontalOrganizationChart"/>
    <dgm:cxn modelId="{160D5528-8A82-4289-AAB4-74102AD44A34}" srcId="{2AA38A87-ECC4-414D-9047-47CCCA83E735}" destId="{5FEBA9C1-6A7A-4FD6-A1E6-88751B31D634}" srcOrd="1" destOrd="0" parTransId="{DA19FA8C-D1B3-4C4A-AF5A-6037A573BD01}" sibTransId="{5BE376FD-6A45-4A26-BCD6-772E103F88E1}"/>
    <dgm:cxn modelId="{67FBDF2C-01BA-4A13-A0B3-3E8BA7F023C1}" type="presOf" srcId="{52B97BF0-80D2-4BFE-80C9-A091BE4D173C}" destId="{97A62BF0-1A55-43BB-94CF-580A3755FBD9}" srcOrd="0" destOrd="0" presId="urn:microsoft.com/office/officeart/2009/3/layout/HorizontalOrganizationChart"/>
    <dgm:cxn modelId="{546F4C2E-5415-4A5B-95D0-598FE5CDC660}" type="presOf" srcId="{9F9E043C-3E78-4665-99E2-DE157F9FB95B}" destId="{B9534F76-9652-40EC-8475-A79F1F55BFF0}" srcOrd="0" destOrd="0" presId="urn:microsoft.com/office/officeart/2009/3/layout/HorizontalOrganizationChart"/>
    <dgm:cxn modelId="{E84F512F-B377-4CA2-8919-26860D9C8B38}" type="presOf" srcId="{F4B0C6BA-3D65-4114-BDCD-6DEA734753BE}" destId="{BD9A1688-3ED1-454A-8B61-C80FE676AC05}" srcOrd="0" destOrd="0" presId="urn:microsoft.com/office/officeart/2009/3/layout/HorizontalOrganizationChart"/>
    <dgm:cxn modelId="{A3FD5A2F-3633-44CA-BC29-00A52F6B9F66}" type="presOf" srcId="{83EFDA4C-92F4-4E95-A7BC-3CAD36A7005E}" destId="{43A38F54-56E1-410B-BC87-24DC4203AA14}" srcOrd="0" destOrd="0" presId="urn:microsoft.com/office/officeart/2009/3/layout/HorizontalOrganizationChart"/>
    <dgm:cxn modelId="{594BB033-2B45-46D3-897F-48E737CD8AD1}" type="presOf" srcId="{5FEBA9C1-6A7A-4FD6-A1E6-88751B31D634}" destId="{FBCEBB23-2976-4BD7-ABC4-084947D0843B}" srcOrd="0" destOrd="0" presId="urn:microsoft.com/office/officeart/2009/3/layout/HorizontalOrganizationChart"/>
    <dgm:cxn modelId="{E9008137-234F-4CE2-AB2F-A590B76F4A83}" type="presOf" srcId="{9166F0AD-C65C-4B11-85FF-936DF3DB559E}" destId="{9301E534-85AD-46D8-90F5-61AC45F8D697}" srcOrd="0" destOrd="0" presId="urn:microsoft.com/office/officeart/2009/3/layout/HorizontalOrganizationChart"/>
    <dgm:cxn modelId="{47979738-774C-4223-AB18-A8126346DE3F}" type="presOf" srcId="{FD3D4548-0CA9-45EB-A91B-EB9A981D1BB9}" destId="{2B4838DC-A11D-4382-907F-B906389CAC87}" srcOrd="0" destOrd="0" presId="urn:microsoft.com/office/officeart/2009/3/layout/HorizontalOrganizationChart"/>
    <dgm:cxn modelId="{6C4DA23B-4A1D-40A8-8A46-BED8F420FD55}" srcId="{16B9F70F-EC38-4F79-BCA3-FF52F400E9EB}" destId="{8D7FB289-70A8-4583-AC9D-DF07AF1AB26C}" srcOrd="2" destOrd="0" parTransId="{A1B2B2A5-2425-422A-9D41-73E7C9596388}" sibTransId="{383824C2-3F65-40CA-B276-72B7E0456168}"/>
    <dgm:cxn modelId="{7284BD3B-ED7A-448E-A658-96A103B4EE3A}" srcId="{ADC5CCD1-AAEB-4B02-87DB-F92000C1175D}" destId="{FD3D4548-0CA9-45EB-A91B-EB9A981D1BB9}" srcOrd="0" destOrd="0" parTransId="{0196D127-9967-4677-B598-91D9FFBD1013}" sibTransId="{60F958E5-6CEC-44C5-A921-C3B57B128531}"/>
    <dgm:cxn modelId="{6C95EE3E-C423-4462-ADB9-F5445FA90DBA}" type="presOf" srcId="{52B97BF0-80D2-4BFE-80C9-A091BE4D173C}" destId="{854F3DE2-1C1D-4154-ACE8-7C33A6E4D895}" srcOrd="1" destOrd="0" presId="urn:microsoft.com/office/officeart/2009/3/layout/HorizontalOrganizationChart"/>
    <dgm:cxn modelId="{EF37A75D-864C-43AF-97FE-195B64552379}" type="presOf" srcId="{E9D89861-6F6B-4B99-9170-B4F71A248413}" destId="{1AC46644-C447-4782-A9D3-CA616323F5B5}" srcOrd="0" destOrd="0" presId="urn:microsoft.com/office/officeart/2009/3/layout/HorizontalOrganizationChart"/>
    <dgm:cxn modelId="{2C9A9E5E-408B-4BDC-B155-72CBA0C6DC29}" type="presOf" srcId="{C09E0794-3E55-47E0-8B54-CF24E62F3ED7}" destId="{6C967D7A-D645-47EA-BB93-FFBAF70A08BC}" srcOrd="0" destOrd="0" presId="urn:microsoft.com/office/officeart/2009/3/layout/HorizontalOrganizationChart"/>
    <dgm:cxn modelId="{CADBC760-139E-4B44-B718-5B69C2704326}" type="presOf" srcId="{16B9F70F-EC38-4F79-BCA3-FF52F400E9EB}" destId="{F6EA756D-5A2D-4608-9B29-42E783E40C97}" srcOrd="1" destOrd="0" presId="urn:microsoft.com/office/officeart/2009/3/layout/HorizontalOrganizationChart"/>
    <dgm:cxn modelId="{DF5DE241-9759-4053-93CB-C8A9A8B46E89}" type="presOf" srcId="{16B9F70F-EC38-4F79-BCA3-FF52F400E9EB}" destId="{8440FF3A-E6D6-4253-B361-812DE24C3FD3}" srcOrd="0" destOrd="0" presId="urn:microsoft.com/office/officeart/2009/3/layout/HorizontalOrganizationChart"/>
    <dgm:cxn modelId="{C003DB44-89F6-41A5-AC04-5749CBF52B5D}" srcId="{91B1CE41-BDB3-4AA3-9BE1-C84C7292423C}" destId="{2AA38A87-ECC4-414D-9047-47CCCA83E735}" srcOrd="1" destOrd="0" parTransId="{CE8B4F48-C07C-4AC6-9273-09BD50AC1091}" sibTransId="{5850F66C-F856-4DFE-8071-159E8CB72F96}"/>
    <dgm:cxn modelId="{CA492246-CE2B-46B7-9BDA-708754701310}" type="presOf" srcId="{172D5D3D-6F87-4D41-930A-A50F0C9C9451}" destId="{61660E55-0C2D-456E-8B11-1CE5741EE27A}" srcOrd="1" destOrd="0" presId="urn:microsoft.com/office/officeart/2009/3/layout/HorizontalOrganizationChart"/>
    <dgm:cxn modelId="{4FD3224C-1A23-4630-B806-5652A9ECF7F4}" srcId="{91B1CE41-BDB3-4AA3-9BE1-C84C7292423C}" destId="{52B97BF0-80D2-4BFE-80C9-A091BE4D173C}" srcOrd="0" destOrd="0" parTransId="{A9B155AD-5F1D-4E8F-8F47-0FB845630272}" sibTransId="{779E3819-B5C5-48B4-A9AC-27D19539CD4F}"/>
    <dgm:cxn modelId="{56D0D46C-F743-494A-ADE6-60DD070386CD}" type="presOf" srcId="{9166F0AD-C65C-4B11-85FF-936DF3DB559E}" destId="{245CF7EF-3860-4D4E-A688-DC131FF6DC9F}" srcOrd="1" destOrd="0" presId="urn:microsoft.com/office/officeart/2009/3/layout/HorizontalOrganizationChart"/>
    <dgm:cxn modelId="{91890E4E-DB8E-4AA6-B910-3AF7F1D1E618}" type="presOf" srcId="{5FEBA9C1-6A7A-4FD6-A1E6-88751B31D634}" destId="{7CE762F3-7476-4652-875C-3DB7489B6B12}" srcOrd="1" destOrd="0" presId="urn:microsoft.com/office/officeart/2009/3/layout/HorizontalOrganizationChart"/>
    <dgm:cxn modelId="{42507D4F-4C17-48C2-AABD-149F31CEBC1E}" type="presOf" srcId="{2D616A5A-5D2D-4CBE-8D82-A5B73974EED2}" destId="{BDA3B75D-2DE7-4755-995E-849DD6D72DD2}" srcOrd="1" destOrd="0" presId="urn:microsoft.com/office/officeart/2009/3/layout/HorizontalOrganizationChart"/>
    <dgm:cxn modelId="{237B1C56-213F-4058-9C0A-C09826FCA134}" type="presOf" srcId="{A1B2B2A5-2425-422A-9D41-73E7C9596388}" destId="{69F233C8-7EC1-4124-9CE7-F94DF8D3B15F}" srcOrd="0" destOrd="0" presId="urn:microsoft.com/office/officeart/2009/3/layout/HorizontalOrganizationChart"/>
    <dgm:cxn modelId="{7D8EBF76-A5D4-471B-906C-56A762A92A0A}" type="presOf" srcId="{2AA38A87-ECC4-414D-9047-47CCCA83E735}" destId="{42895371-B68F-4C0C-8927-B262E19D8D23}" srcOrd="1" destOrd="0" presId="urn:microsoft.com/office/officeart/2009/3/layout/HorizontalOrganizationChart"/>
    <dgm:cxn modelId="{C4C37A7C-E39E-456F-A79A-4A080BFFBF98}" srcId="{2AA38A87-ECC4-414D-9047-47CCCA83E735}" destId="{9D878565-6276-4DE0-94BB-43783E2A7EEB}" srcOrd="0" destOrd="0" parTransId="{E9D89861-6F6B-4B99-9170-B4F71A248413}" sibTransId="{C289AC25-778B-4B0B-8ED5-2346DFFF6D8D}"/>
    <dgm:cxn modelId="{4A7DFF7F-6094-41F8-B5BE-638CA346875A}" type="presOf" srcId="{2AA38A87-ECC4-414D-9047-47CCCA83E735}" destId="{D7CF11DB-1B14-4A3C-8C5D-A25DADE3384F}" srcOrd="0" destOrd="0" presId="urn:microsoft.com/office/officeart/2009/3/layout/HorizontalOrganizationChart"/>
    <dgm:cxn modelId="{35C7D681-0056-4562-B4C8-B2693F760126}" type="presOf" srcId="{C57DDE6C-E801-459A-BD0D-446E5C34AF64}" destId="{BF1D438F-D986-4869-8EAF-6ED7C4CBE09F}" srcOrd="1" destOrd="0" presId="urn:microsoft.com/office/officeart/2009/3/layout/HorizontalOrganizationChart"/>
    <dgm:cxn modelId="{17765489-554C-4252-8BB4-BC56989B41E1}" type="presOf" srcId="{DA19FA8C-D1B3-4C4A-AF5A-6037A573BD01}" destId="{7363B351-F084-4EB4-AA19-78014C26C4BA}" srcOrd="0" destOrd="0" presId="urn:microsoft.com/office/officeart/2009/3/layout/HorizontalOrganizationChart"/>
    <dgm:cxn modelId="{7392E894-A63C-4648-B664-2AB5FBF71D57}" srcId="{16B9F70F-EC38-4F79-BCA3-FF52F400E9EB}" destId="{9166F0AD-C65C-4B11-85FF-936DF3DB559E}" srcOrd="1" destOrd="0" parTransId="{F4B0C6BA-3D65-4114-BDCD-6DEA734753BE}" sibTransId="{8E082F1D-E565-4432-A05A-B4B63D4238F0}"/>
    <dgm:cxn modelId="{1992CF97-9BE7-4B6E-8094-391AF568A7E4}" type="presOf" srcId="{83EFDA4C-92F4-4E95-A7BC-3CAD36A7005E}" destId="{75D8438D-63CA-4790-86BC-D06780F48E2E}" srcOrd="1" destOrd="0" presId="urn:microsoft.com/office/officeart/2009/3/layout/HorizontalOrganizationChart"/>
    <dgm:cxn modelId="{769D7998-993E-4979-A3F7-B15CA2F8D2B2}" srcId="{5FEBA9C1-6A7A-4FD6-A1E6-88751B31D634}" destId="{9FEF4F42-1ABE-4925-9699-9EBA324B56E7}" srcOrd="0" destOrd="0" parTransId="{3DD38D69-D0FF-485F-8EA3-EAAB8D24CC1D}" sibTransId="{BD2DA512-A7BF-48BE-B6B7-C79438F33846}"/>
    <dgm:cxn modelId="{F9E14E99-6A0C-4706-8B6F-185097B3770C}" type="presOf" srcId="{172D5D3D-6F87-4D41-930A-A50F0C9C9451}" destId="{8FE74939-EA1E-4BD0-B125-2DDFAD8BD47F}" srcOrd="0" destOrd="0" presId="urn:microsoft.com/office/officeart/2009/3/layout/HorizontalOrganizationChart"/>
    <dgm:cxn modelId="{C04B099B-EDDD-47AF-ACF7-E496952F48DB}" type="presOf" srcId="{81675677-A09A-48AB-AF37-4514C323CD91}" destId="{3DA3AD9E-6A53-4BB9-9E33-F40EE3D674AE}" srcOrd="0" destOrd="0" presId="urn:microsoft.com/office/officeart/2009/3/layout/HorizontalOrganizationChart"/>
    <dgm:cxn modelId="{6B82A3A6-A54B-4ACC-91BC-E2854AD7432E}" type="presOf" srcId="{9FEF4F42-1ABE-4925-9699-9EBA324B56E7}" destId="{41CA038E-DE7C-4705-BB35-1B7EE75CCA5E}" srcOrd="0" destOrd="0" presId="urn:microsoft.com/office/officeart/2009/3/layout/HorizontalOrganizationChart"/>
    <dgm:cxn modelId="{BF1168A8-91F9-48F8-B0B6-FC345455ABC3}" type="presOf" srcId="{8D7FB289-70A8-4583-AC9D-DF07AF1AB26C}" destId="{550792FD-663E-430D-9B53-BF56BD357C4D}" srcOrd="1" destOrd="0" presId="urn:microsoft.com/office/officeart/2009/3/layout/HorizontalOrganizationChart"/>
    <dgm:cxn modelId="{891CEFAF-4734-4E7C-9383-48C0185F579A}" type="presOf" srcId="{ADC5CCD1-AAEB-4B02-87DB-F92000C1175D}" destId="{AA19AE56-D189-4A87-9BEF-2960A654CE39}" srcOrd="0" destOrd="0" presId="urn:microsoft.com/office/officeart/2009/3/layout/HorizontalOrganizationChart"/>
    <dgm:cxn modelId="{A51EE2B5-1922-43B8-B7DD-913B5E21F36A}" type="presOf" srcId="{C57DDE6C-E801-459A-BD0D-446E5C34AF64}" destId="{BA993AD7-B025-4D6F-9D8E-BDFCCFD32624}" srcOrd="0" destOrd="0" presId="urn:microsoft.com/office/officeart/2009/3/layout/HorizontalOrganizationChart"/>
    <dgm:cxn modelId="{2CD1FEC8-628F-463C-9225-8867132633FC}" srcId="{16B9F70F-EC38-4F79-BCA3-FF52F400E9EB}" destId="{172D5D3D-6F87-4D41-930A-A50F0C9C9451}" srcOrd="0" destOrd="0" parTransId="{6165D417-0965-4771-8A24-EAB39B53D729}" sibTransId="{544862A0-8097-4923-9962-8F59FBAE99A2}"/>
    <dgm:cxn modelId="{D70B75CA-76E3-4A76-B9EB-ABF658E04289}" type="presOf" srcId="{FD3D4548-0CA9-45EB-A91B-EB9A981D1BB9}" destId="{F67D5177-C5C5-454B-9F70-30B7DD5E74D2}" srcOrd="1" destOrd="0" presId="urn:microsoft.com/office/officeart/2009/3/layout/HorizontalOrganizationChart"/>
    <dgm:cxn modelId="{3327A5DB-0540-48BA-AB19-D873C88907BC}" type="presOf" srcId="{9D878565-6276-4DE0-94BB-43783E2A7EEB}" destId="{20E5C42F-30EE-41A4-B0C4-6BC6572B1711}" srcOrd="0" destOrd="0" presId="urn:microsoft.com/office/officeart/2009/3/layout/HorizontalOrganizationChart"/>
    <dgm:cxn modelId="{9E3646E1-CB9C-4194-BCAB-BFCFB1DC3FC1}" type="presOf" srcId="{6F4584BE-CD83-4529-BC2C-F48A9C58709C}" destId="{9D3752BB-0861-41A3-9BFB-7FC907B96FAE}" srcOrd="0" destOrd="0" presId="urn:microsoft.com/office/officeart/2009/3/layout/HorizontalOrganizationChart"/>
    <dgm:cxn modelId="{F310B4E4-7994-4026-AC5C-3393AE8EA41D}" srcId="{9D878565-6276-4DE0-94BB-43783E2A7EEB}" destId="{83EFDA4C-92F4-4E95-A7BC-3CAD36A7005E}" srcOrd="2" destOrd="0" parTransId="{6F4584BE-CD83-4529-BC2C-F48A9C58709C}" sibTransId="{BAE8DD70-F2CE-4C08-BDE0-FA0235E84E9A}"/>
    <dgm:cxn modelId="{F62394E8-7161-4280-B81A-3AA5A06ED9C0}" type="presOf" srcId="{0196D127-9967-4677-B598-91D9FFBD1013}" destId="{D5F0F6EA-8980-4AC5-B748-613A19FE5BFC}" srcOrd="0" destOrd="0" presId="urn:microsoft.com/office/officeart/2009/3/layout/HorizontalOrganizationChart"/>
    <dgm:cxn modelId="{623FC2F0-5EAA-43D0-A730-5582EDF5FE80}" srcId="{9D878565-6276-4DE0-94BB-43783E2A7EEB}" destId="{C09E0794-3E55-47E0-8B54-CF24E62F3ED7}" srcOrd="0" destOrd="0" parTransId="{A096A148-15EF-4472-8433-47AB69EA3084}" sibTransId="{A54D50CE-DC6C-4927-8762-C8C7D63DADB7}"/>
    <dgm:cxn modelId="{080AE0FB-4CF7-449F-8C7A-8BCB860CA836}" type="presOf" srcId="{9D878565-6276-4DE0-94BB-43783E2A7EEB}" destId="{E62FF670-CF5E-4C11-B852-FF9C46E3FD70}" srcOrd="1" destOrd="0" presId="urn:microsoft.com/office/officeart/2009/3/layout/HorizontalOrganizationChart"/>
    <dgm:cxn modelId="{9D0E61FC-EF43-42BE-A1F9-77B634C809CF}" type="presOf" srcId="{A096A148-15EF-4472-8433-47AB69EA3084}" destId="{03444581-3B12-49A8-9936-6FF5E41A1445}" srcOrd="0" destOrd="0" presId="urn:microsoft.com/office/officeart/2009/3/layout/HorizontalOrganizationChart"/>
    <dgm:cxn modelId="{04B69DFE-A315-49A0-93EE-AD51DC73B282}" type="presOf" srcId="{2D616A5A-5D2D-4CBE-8D82-A5B73974EED2}" destId="{64C1025A-D75A-47DC-ACAA-FAFD7F5AC454}" srcOrd="0" destOrd="0" presId="urn:microsoft.com/office/officeart/2009/3/layout/HorizontalOrganizationChart"/>
    <dgm:cxn modelId="{B68876DB-EB5B-4998-824D-AE50153AD5E1}" type="presParOf" srcId="{5E6AD6B3-B40F-4742-907A-FC4FFD60A698}" destId="{6E3B8A02-D77A-4086-84AD-8BB54D18E1A9}" srcOrd="0" destOrd="0" presId="urn:microsoft.com/office/officeart/2009/3/layout/HorizontalOrganizationChart"/>
    <dgm:cxn modelId="{29E7E861-2A61-42C1-A0B3-2BEFC7F81B43}" type="presParOf" srcId="{6E3B8A02-D77A-4086-84AD-8BB54D18E1A9}" destId="{6F912647-3CB3-4E8B-A67F-8A27D815C914}" srcOrd="0" destOrd="0" presId="urn:microsoft.com/office/officeart/2009/3/layout/HorizontalOrganizationChart"/>
    <dgm:cxn modelId="{655420F1-0D93-4E54-8E4A-FCE3BC6DB0D3}" type="presParOf" srcId="{6F912647-3CB3-4E8B-A67F-8A27D815C914}" destId="{97A62BF0-1A55-43BB-94CF-580A3755FBD9}" srcOrd="0" destOrd="0" presId="urn:microsoft.com/office/officeart/2009/3/layout/HorizontalOrganizationChart"/>
    <dgm:cxn modelId="{40E68F50-36AB-4C2F-8977-7FC0FE78D03E}" type="presParOf" srcId="{6F912647-3CB3-4E8B-A67F-8A27D815C914}" destId="{854F3DE2-1C1D-4154-ACE8-7C33A6E4D895}" srcOrd="1" destOrd="0" presId="urn:microsoft.com/office/officeart/2009/3/layout/HorizontalOrganizationChart"/>
    <dgm:cxn modelId="{153F5C5A-EDEF-4FEB-B54A-AE04E94CB6DD}" type="presParOf" srcId="{6E3B8A02-D77A-4086-84AD-8BB54D18E1A9}" destId="{EC774E88-3DAC-4DF9-8939-03FC7ED54105}" srcOrd="1" destOrd="0" presId="urn:microsoft.com/office/officeart/2009/3/layout/HorizontalOrganizationChart"/>
    <dgm:cxn modelId="{60F520D8-09B6-470A-BBAE-17E20043F707}" type="presParOf" srcId="{EC774E88-3DAC-4DF9-8939-03FC7ED54105}" destId="{B9534F76-9652-40EC-8475-A79F1F55BFF0}" srcOrd="0" destOrd="0" presId="urn:microsoft.com/office/officeart/2009/3/layout/HorizontalOrganizationChart"/>
    <dgm:cxn modelId="{7C4A3D18-F065-4E58-96CE-0BDA295AA605}" type="presParOf" srcId="{EC774E88-3DAC-4DF9-8939-03FC7ED54105}" destId="{341DF17E-FE5C-4E60-8F35-0413868B78B8}" srcOrd="1" destOrd="0" presId="urn:microsoft.com/office/officeart/2009/3/layout/HorizontalOrganizationChart"/>
    <dgm:cxn modelId="{C63A1537-08FE-472E-814F-81B4A3AFC8B8}" type="presParOf" srcId="{341DF17E-FE5C-4E60-8F35-0413868B78B8}" destId="{45D88253-A1D3-4D75-9A2C-6D88ABD47180}" srcOrd="0" destOrd="0" presId="urn:microsoft.com/office/officeart/2009/3/layout/HorizontalOrganizationChart"/>
    <dgm:cxn modelId="{779554D3-1325-42F7-8A63-5290F6F0147B}" type="presParOf" srcId="{45D88253-A1D3-4D75-9A2C-6D88ABD47180}" destId="{AA19AE56-D189-4A87-9BEF-2960A654CE39}" srcOrd="0" destOrd="0" presId="urn:microsoft.com/office/officeart/2009/3/layout/HorizontalOrganizationChart"/>
    <dgm:cxn modelId="{5610C8FD-E7FD-4161-87CA-F5A6684244F1}" type="presParOf" srcId="{45D88253-A1D3-4D75-9A2C-6D88ABD47180}" destId="{CB11DEC9-7116-4AC3-8C23-A6160B26AC3C}" srcOrd="1" destOrd="0" presId="urn:microsoft.com/office/officeart/2009/3/layout/HorizontalOrganizationChart"/>
    <dgm:cxn modelId="{8E177FE6-C3BC-4C10-9E90-BF7D0A8DC140}" type="presParOf" srcId="{341DF17E-FE5C-4E60-8F35-0413868B78B8}" destId="{DF799B80-4D6C-4FB7-93F4-7952B7E36705}" srcOrd="1" destOrd="0" presId="urn:microsoft.com/office/officeart/2009/3/layout/HorizontalOrganizationChart"/>
    <dgm:cxn modelId="{7449F881-D0FF-44E6-BF0C-5AE53A276C07}" type="presParOf" srcId="{DF799B80-4D6C-4FB7-93F4-7952B7E36705}" destId="{D5F0F6EA-8980-4AC5-B748-613A19FE5BFC}" srcOrd="0" destOrd="0" presId="urn:microsoft.com/office/officeart/2009/3/layout/HorizontalOrganizationChart"/>
    <dgm:cxn modelId="{61D3103A-6CC6-4591-8F2C-FDE03A0081E6}" type="presParOf" srcId="{DF799B80-4D6C-4FB7-93F4-7952B7E36705}" destId="{546CAAA6-552D-47C5-94C0-535D8B812819}" srcOrd="1" destOrd="0" presId="urn:microsoft.com/office/officeart/2009/3/layout/HorizontalOrganizationChart"/>
    <dgm:cxn modelId="{8ABD0FC0-0270-47D5-8A66-40BAD98FE66C}" type="presParOf" srcId="{546CAAA6-552D-47C5-94C0-535D8B812819}" destId="{3C693B02-562B-4C3D-82D4-9D6D26642FE6}" srcOrd="0" destOrd="0" presId="urn:microsoft.com/office/officeart/2009/3/layout/HorizontalOrganizationChart"/>
    <dgm:cxn modelId="{94229EA9-7D34-44D7-A082-C306505290A0}" type="presParOf" srcId="{3C693B02-562B-4C3D-82D4-9D6D26642FE6}" destId="{2B4838DC-A11D-4382-907F-B906389CAC87}" srcOrd="0" destOrd="0" presId="urn:microsoft.com/office/officeart/2009/3/layout/HorizontalOrganizationChart"/>
    <dgm:cxn modelId="{79AD9965-C578-4FF6-9353-52E87024217E}" type="presParOf" srcId="{3C693B02-562B-4C3D-82D4-9D6D26642FE6}" destId="{F67D5177-C5C5-454B-9F70-30B7DD5E74D2}" srcOrd="1" destOrd="0" presId="urn:microsoft.com/office/officeart/2009/3/layout/HorizontalOrganizationChart"/>
    <dgm:cxn modelId="{D8C4B5EA-6A8D-4C55-95F9-7956485F356F}" type="presParOf" srcId="{546CAAA6-552D-47C5-94C0-535D8B812819}" destId="{AD9BFF4C-CCB1-40DF-BD7F-5A320F4F8ADC}" srcOrd="1" destOrd="0" presId="urn:microsoft.com/office/officeart/2009/3/layout/HorizontalOrganizationChart"/>
    <dgm:cxn modelId="{BBF4214F-6441-419A-8E5F-351777D85F70}" type="presParOf" srcId="{546CAAA6-552D-47C5-94C0-535D8B812819}" destId="{7A1C095A-71ED-48CE-A5AA-87CCAF306103}" srcOrd="2" destOrd="0" presId="urn:microsoft.com/office/officeart/2009/3/layout/HorizontalOrganizationChart"/>
    <dgm:cxn modelId="{C0259197-B110-445A-814E-E00AE2222736}" type="presParOf" srcId="{341DF17E-FE5C-4E60-8F35-0413868B78B8}" destId="{752EB9DA-3886-41DE-BDAA-FF21E7931A46}" srcOrd="2" destOrd="0" presId="urn:microsoft.com/office/officeart/2009/3/layout/HorizontalOrganizationChart"/>
    <dgm:cxn modelId="{9F7B9CF1-D05D-4EDE-801E-4E8DDA45A8C3}" type="presParOf" srcId="{EC774E88-3DAC-4DF9-8939-03FC7ED54105}" destId="{57A6B128-7A14-4181-8F32-03F925D1E080}" srcOrd="2" destOrd="0" presId="urn:microsoft.com/office/officeart/2009/3/layout/HorizontalOrganizationChart"/>
    <dgm:cxn modelId="{F8B29241-8FE2-4517-BAF2-5C78826AB2FF}" type="presParOf" srcId="{EC774E88-3DAC-4DF9-8939-03FC7ED54105}" destId="{8D1DC3D7-AF05-46DF-A04C-3E743D0FFEC9}" srcOrd="3" destOrd="0" presId="urn:microsoft.com/office/officeart/2009/3/layout/HorizontalOrganizationChart"/>
    <dgm:cxn modelId="{E83426A4-1375-4FA8-9373-3DCC6AFD6000}" type="presParOf" srcId="{8D1DC3D7-AF05-46DF-A04C-3E743D0FFEC9}" destId="{4FFCDB6D-C1BD-478A-AE00-1102A3530441}" srcOrd="0" destOrd="0" presId="urn:microsoft.com/office/officeart/2009/3/layout/HorizontalOrganizationChart"/>
    <dgm:cxn modelId="{CAB2483B-6808-4C95-A181-620ABAC9ECCA}" type="presParOf" srcId="{4FFCDB6D-C1BD-478A-AE00-1102A3530441}" destId="{8440FF3A-E6D6-4253-B361-812DE24C3FD3}" srcOrd="0" destOrd="0" presId="urn:microsoft.com/office/officeart/2009/3/layout/HorizontalOrganizationChart"/>
    <dgm:cxn modelId="{BB5B09ED-337B-435B-A117-669B58BE8CF1}" type="presParOf" srcId="{4FFCDB6D-C1BD-478A-AE00-1102A3530441}" destId="{F6EA756D-5A2D-4608-9B29-42E783E40C97}" srcOrd="1" destOrd="0" presId="urn:microsoft.com/office/officeart/2009/3/layout/HorizontalOrganizationChart"/>
    <dgm:cxn modelId="{AF098FDE-BB75-4C75-B395-CE6283E94293}" type="presParOf" srcId="{8D1DC3D7-AF05-46DF-A04C-3E743D0FFEC9}" destId="{A8F0AF1C-0FE6-4137-9B45-809209596D8B}" srcOrd="1" destOrd="0" presId="urn:microsoft.com/office/officeart/2009/3/layout/HorizontalOrganizationChart"/>
    <dgm:cxn modelId="{C0445575-0399-4478-A90E-BD0B8EEC60CF}" type="presParOf" srcId="{A8F0AF1C-0FE6-4137-9B45-809209596D8B}" destId="{01CCC903-5F24-4F22-94A6-972B9678B16F}" srcOrd="0" destOrd="0" presId="urn:microsoft.com/office/officeart/2009/3/layout/HorizontalOrganizationChart"/>
    <dgm:cxn modelId="{16EC1A43-6381-4D9B-AD0B-6CBAF41964B5}" type="presParOf" srcId="{A8F0AF1C-0FE6-4137-9B45-809209596D8B}" destId="{67D3A1AC-ED18-468C-8557-C562D0A95E0F}" srcOrd="1" destOrd="0" presId="urn:microsoft.com/office/officeart/2009/3/layout/HorizontalOrganizationChart"/>
    <dgm:cxn modelId="{89587E72-C654-4D36-9CB0-18A0D09C94F9}" type="presParOf" srcId="{67D3A1AC-ED18-468C-8557-C562D0A95E0F}" destId="{3F219764-8340-44B9-BC08-87074502102B}" srcOrd="0" destOrd="0" presId="urn:microsoft.com/office/officeart/2009/3/layout/HorizontalOrganizationChart"/>
    <dgm:cxn modelId="{6E34EE38-A420-45D6-BE66-77DC5B0416EE}" type="presParOf" srcId="{3F219764-8340-44B9-BC08-87074502102B}" destId="{8FE74939-EA1E-4BD0-B125-2DDFAD8BD47F}" srcOrd="0" destOrd="0" presId="urn:microsoft.com/office/officeart/2009/3/layout/HorizontalOrganizationChart"/>
    <dgm:cxn modelId="{9FF954FE-389A-4BF4-A4C4-145065A83FC7}" type="presParOf" srcId="{3F219764-8340-44B9-BC08-87074502102B}" destId="{61660E55-0C2D-456E-8B11-1CE5741EE27A}" srcOrd="1" destOrd="0" presId="urn:microsoft.com/office/officeart/2009/3/layout/HorizontalOrganizationChart"/>
    <dgm:cxn modelId="{F91F4A93-3944-49E0-A0BE-BB75FA12406B}" type="presParOf" srcId="{67D3A1AC-ED18-468C-8557-C562D0A95E0F}" destId="{5C967E1C-E3AC-4A0B-9BE1-5483D2F9E037}" srcOrd="1" destOrd="0" presId="urn:microsoft.com/office/officeart/2009/3/layout/HorizontalOrganizationChart"/>
    <dgm:cxn modelId="{DB7E55CD-082E-4142-ACAB-25DB58A953D8}" type="presParOf" srcId="{67D3A1AC-ED18-468C-8557-C562D0A95E0F}" destId="{BC02D04E-ACE5-4C2D-A753-5477217777E4}" srcOrd="2" destOrd="0" presId="urn:microsoft.com/office/officeart/2009/3/layout/HorizontalOrganizationChart"/>
    <dgm:cxn modelId="{4F497754-E716-4237-BA6C-210AE797B270}" type="presParOf" srcId="{A8F0AF1C-0FE6-4137-9B45-809209596D8B}" destId="{BD9A1688-3ED1-454A-8B61-C80FE676AC05}" srcOrd="2" destOrd="0" presId="urn:microsoft.com/office/officeart/2009/3/layout/HorizontalOrganizationChart"/>
    <dgm:cxn modelId="{75843958-23E0-4606-9B28-1AAF101AD4A6}" type="presParOf" srcId="{A8F0AF1C-0FE6-4137-9B45-809209596D8B}" destId="{CACF5DCE-B67A-42EC-A313-31F6B7F10BE0}" srcOrd="3" destOrd="0" presId="urn:microsoft.com/office/officeart/2009/3/layout/HorizontalOrganizationChart"/>
    <dgm:cxn modelId="{A08F743B-7743-4BB6-997B-E61642EF0C07}" type="presParOf" srcId="{CACF5DCE-B67A-42EC-A313-31F6B7F10BE0}" destId="{C9496C58-41A4-466A-9B9A-164DE99707EB}" srcOrd="0" destOrd="0" presId="urn:microsoft.com/office/officeart/2009/3/layout/HorizontalOrganizationChart"/>
    <dgm:cxn modelId="{53605DBE-B7CF-4792-9A7A-21D5DEAA5F61}" type="presParOf" srcId="{C9496C58-41A4-466A-9B9A-164DE99707EB}" destId="{9301E534-85AD-46D8-90F5-61AC45F8D697}" srcOrd="0" destOrd="0" presId="urn:microsoft.com/office/officeart/2009/3/layout/HorizontalOrganizationChart"/>
    <dgm:cxn modelId="{58C3F5A7-8C94-443F-9192-9D1C97D40A70}" type="presParOf" srcId="{C9496C58-41A4-466A-9B9A-164DE99707EB}" destId="{245CF7EF-3860-4D4E-A688-DC131FF6DC9F}" srcOrd="1" destOrd="0" presId="urn:microsoft.com/office/officeart/2009/3/layout/HorizontalOrganizationChart"/>
    <dgm:cxn modelId="{0EB8E75F-46F9-432F-827E-60C9BA497B9B}" type="presParOf" srcId="{CACF5DCE-B67A-42EC-A313-31F6B7F10BE0}" destId="{3FEA674C-82E1-47E8-876D-7DF4767AA0D4}" srcOrd="1" destOrd="0" presId="urn:microsoft.com/office/officeart/2009/3/layout/HorizontalOrganizationChart"/>
    <dgm:cxn modelId="{C97D5266-D233-4139-8957-9B8634B11C03}" type="presParOf" srcId="{CACF5DCE-B67A-42EC-A313-31F6B7F10BE0}" destId="{C73BFCE8-F909-43A0-BAE7-BE2FDD77F8F4}" srcOrd="2" destOrd="0" presId="urn:microsoft.com/office/officeart/2009/3/layout/HorizontalOrganizationChart"/>
    <dgm:cxn modelId="{025C31E5-6138-4EF0-9F88-8DD63FA2B6F5}" type="presParOf" srcId="{A8F0AF1C-0FE6-4137-9B45-809209596D8B}" destId="{69F233C8-7EC1-4124-9CE7-F94DF8D3B15F}" srcOrd="4" destOrd="0" presId="urn:microsoft.com/office/officeart/2009/3/layout/HorizontalOrganizationChart"/>
    <dgm:cxn modelId="{B85D8EFB-3784-4B12-B9A7-344EC51C6808}" type="presParOf" srcId="{A8F0AF1C-0FE6-4137-9B45-809209596D8B}" destId="{F7A0E548-52A4-4DE5-A09D-BDEEBFEF5CFF}" srcOrd="5" destOrd="0" presId="urn:microsoft.com/office/officeart/2009/3/layout/HorizontalOrganizationChart"/>
    <dgm:cxn modelId="{74C4EF50-96A6-4F26-A502-58979A5F6BB8}" type="presParOf" srcId="{F7A0E548-52A4-4DE5-A09D-BDEEBFEF5CFF}" destId="{5C94F867-6CAE-496A-8EE5-631ADEF882AB}" srcOrd="0" destOrd="0" presId="urn:microsoft.com/office/officeart/2009/3/layout/HorizontalOrganizationChart"/>
    <dgm:cxn modelId="{DBD29562-A6F6-429F-835A-01E9045DE09D}" type="presParOf" srcId="{5C94F867-6CAE-496A-8EE5-631ADEF882AB}" destId="{440B9410-6CC7-4D90-BA79-34BAD2A12EE3}" srcOrd="0" destOrd="0" presId="urn:microsoft.com/office/officeart/2009/3/layout/HorizontalOrganizationChart"/>
    <dgm:cxn modelId="{3672B5EE-3FF2-4AE4-BAE6-84B4AC746832}" type="presParOf" srcId="{5C94F867-6CAE-496A-8EE5-631ADEF882AB}" destId="{550792FD-663E-430D-9B53-BF56BD357C4D}" srcOrd="1" destOrd="0" presId="urn:microsoft.com/office/officeart/2009/3/layout/HorizontalOrganizationChart"/>
    <dgm:cxn modelId="{FC8501DE-B724-477A-89C7-69173018FDB7}" type="presParOf" srcId="{F7A0E548-52A4-4DE5-A09D-BDEEBFEF5CFF}" destId="{A90090D8-B980-4026-BBCD-8A75A9AE059A}" srcOrd="1" destOrd="0" presId="urn:microsoft.com/office/officeart/2009/3/layout/HorizontalOrganizationChart"/>
    <dgm:cxn modelId="{A44F9157-E24A-471E-A5D0-6E129998051D}" type="presParOf" srcId="{F7A0E548-52A4-4DE5-A09D-BDEEBFEF5CFF}" destId="{8F985A21-31E2-48C4-AFF5-1A2A71CC1029}" srcOrd="2" destOrd="0" presId="urn:microsoft.com/office/officeart/2009/3/layout/HorizontalOrganizationChart"/>
    <dgm:cxn modelId="{0C8FB3E2-2E4F-48DD-8F48-F6E08A8D0D07}" type="presParOf" srcId="{8D1DC3D7-AF05-46DF-A04C-3E743D0FFEC9}" destId="{380094FE-DF46-4D01-AC9D-ED11CD1DE2C5}" srcOrd="2" destOrd="0" presId="urn:microsoft.com/office/officeart/2009/3/layout/HorizontalOrganizationChart"/>
    <dgm:cxn modelId="{8082910A-F9BD-4700-8351-DA38C40B7B4B}" type="presParOf" srcId="{6E3B8A02-D77A-4086-84AD-8BB54D18E1A9}" destId="{01295015-8A81-43A0-B602-01494BF83844}" srcOrd="2" destOrd="0" presId="urn:microsoft.com/office/officeart/2009/3/layout/HorizontalOrganizationChart"/>
    <dgm:cxn modelId="{B13D6F54-DB54-49CB-9D82-B4F69FE2D91D}" type="presParOf" srcId="{5E6AD6B3-B40F-4742-907A-FC4FFD60A698}" destId="{FBB563B6-41C4-45BC-BE2D-8AA13555EA24}" srcOrd="1" destOrd="0" presId="urn:microsoft.com/office/officeart/2009/3/layout/HorizontalOrganizationChart"/>
    <dgm:cxn modelId="{A315545C-A5BC-4BC0-A786-5E07C69F6397}" type="presParOf" srcId="{FBB563B6-41C4-45BC-BE2D-8AA13555EA24}" destId="{E439ECD7-4D2A-4288-B928-B48575FAF718}" srcOrd="0" destOrd="0" presId="urn:microsoft.com/office/officeart/2009/3/layout/HorizontalOrganizationChart"/>
    <dgm:cxn modelId="{7B535EAA-56AA-4054-AC8A-54A3ADFC9A34}" type="presParOf" srcId="{E439ECD7-4D2A-4288-B928-B48575FAF718}" destId="{D7CF11DB-1B14-4A3C-8C5D-A25DADE3384F}" srcOrd="0" destOrd="0" presId="urn:microsoft.com/office/officeart/2009/3/layout/HorizontalOrganizationChart"/>
    <dgm:cxn modelId="{F7F31651-A3E6-4B5E-9EC2-CF08F6DB5736}" type="presParOf" srcId="{E439ECD7-4D2A-4288-B928-B48575FAF718}" destId="{42895371-B68F-4C0C-8927-B262E19D8D23}" srcOrd="1" destOrd="0" presId="urn:microsoft.com/office/officeart/2009/3/layout/HorizontalOrganizationChart"/>
    <dgm:cxn modelId="{9271094B-2F09-46B0-94B9-BDB2DC6079FF}" type="presParOf" srcId="{FBB563B6-41C4-45BC-BE2D-8AA13555EA24}" destId="{04AB37B8-34CA-4952-AF45-DD1AC15AF136}" srcOrd="1" destOrd="0" presId="urn:microsoft.com/office/officeart/2009/3/layout/HorizontalOrganizationChart"/>
    <dgm:cxn modelId="{A2BF225A-7C13-447D-BB36-34FD683897B3}" type="presParOf" srcId="{04AB37B8-34CA-4952-AF45-DD1AC15AF136}" destId="{1AC46644-C447-4782-A9D3-CA616323F5B5}" srcOrd="0" destOrd="0" presId="urn:microsoft.com/office/officeart/2009/3/layout/HorizontalOrganizationChart"/>
    <dgm:cxn modelId="{4EEF7C5A-1796-4653-BA72-4CE906806F2E}" type="presParOf" srcId="{04AB37B8-34CA-4952-AF45-DD1AC15AF136}" destId="{533E986C-4CAE-4D4B-9DD2-0905BB7C6F86}" srcOrd="1" destOrd="0" presId="urn:microsoft.com/office/officeart/2009/3/layout/HorizontalOrganizationChart"/>
    <dgm:cxn modelId="{A8FE9763-0E42-490E-94BD-9AFDFFCD3361}" type="presParOf" srcId="{533E986C-4CAE-4D4B-9DD2-0905BB7C6F86}" destId="{B9ED77AC-677B-45D3-A70E-D7E29CB9F7DB}" srcOrd="0" destOrd="0" presId="urn:microsoft.com/office/officeart/2009/3/layout/HorizontalOrganizationChart"/>
    <dgm:cxn modelId="{5F7ACB2E-E52B-4199-8BB6-3309BDF65BB0}" type="presParOf" srcId="{B9ED77AC-677B-45D3-A70E-D7E29CB9F7DB}" destId="{20E5C42F-30EE-41A4-B0C4-6BC6572B1711}" srcOrd="0" destOrd="0" presId="urn:microsoft.com/office/officeart/2009/3/layout/HorizontalOrganizationChart"/>
    <dgm:cxn modelId="{5ECE66E6-3333-467B-AA45-BAD9A0A6012A}" type="presParOf" srcId="{B9ED77AC-677B-45D3-A70E-D7E29CB9F7DB}" destId="{E62FF670-CF5E-4C11-B852-FF9C46E3FD70}" srcOrd="1" destOrd="0" presId="urn:microsoft.com/office/officeart/2009/3/layout/HorizontalOrganizationChart"/>
    <dgm:cxn modelId="{79958CEF-A778-492B-A5B7-B7EAD7EE6C10}" type="presParOf" srcId="{533E986C-4CAE-4D4B-9DD2-0905BB7C6F86}" destId="{ABB03A12-682C-4778-98C9-396B9F9F7055}" srcOrd="1" destOrd="0" presId="urn:microsoft.com/office/officeart/2009/3/layout/HorizontalOrganizationChart"/>
    <dgm:cxn modelId="{1F04BF5A-DB28-4BE8-B0A7-568879DE0842}" type="presParOf" srcId="{ABB03A12-682C-4778-98C9-396B9F9F7055}" destId="{03444581-3B12-49A8-9936-6FF5E41A1445}" srcOrd="0" destOrd="0" presId="urn:microsoft.com/office/officeart/2009/3/layout/HorizontalOrganizationChart"/>
    <dgm:cxn modelId="{E9BF95BB-6336-4712-B732-4D5704D7D456}" type="presParOf" srcId="{ABB03A12-682C-4778-98C9-396B9F9F7055}" destId="{7BF37992-5348-42C6-87F6-9E9437469EA3}" srcOrd="1" destOrd="0" presId="urn:microsoft.com/office/officeart/2009/3/layout/HorizontalOrganizationChart"/>
    <dgm:cxn modelId="{97FB1252-7ED7-40DA-A54B-C3194B06A486}" type="presParOf" srcId="{7BF37992-5348-42C6-87F6-9E9437469EA3}" destId="{D6D38AA6-6027-4925-B75F-8B0A9A645031}" srcOrd="0" destOrd="0" presId="urn:microsoft.com/office/officeart/2009/3/layout/HorizontalOrganizationChart"/>
    <dgm:cxn modelId="{F407C957-F912-4A05-BC09-DAB6E9F603F4}" type="presParOf" srcId="{D6D38AA6-6027-4925-B75F-8B0A9A645031}" destId="{6C967D7A-D645-47EA-BB93-FFBAF70A08BC}" srcOrd="0" destOrd="0" presId="urn:microsoft.com/office/officeart/2009/3/layout/HorizontalOrganizationChart"/>
    <dgm:cxn modelId="{709D3F6B-D39C-4DA2-BA58-C9B0A0510AE4}" type="presParOf" srcId="{D6D38AA6-6027-4925-B75F-8B0A9A645031}" destId="{31C46B98-37F9-4E7B-88D0-4C28CF59E636}" srcOrd="1" destOrd="0" presId="urn:microsoft.com/office/officeart/2009/3/layout/HorizontalOrganizationChart"/>
    <dgm:cxn modelId="{8937E603-B103-4D0F-A0CD-D846069392DB}" type="presParOf" srcId="{7BF37992-5348-42C6-87F6-9E9437469EA3}" destId="{4947420C-1859-4C1D-9F7C-82110C6C52D5}" srcOrd="1" destOrd="0" presId="urn:microsoft.com/office/officeart/2009/3/layout/HorizontalOrganizationChart"/>
    <dgm:cxn modelId="{DE003F3E-E0CD-4C91-90DB-685BBCB33B28}" type="presParOf" srcId="{7BF37992-5348-42C6-87F6-9E9437469EA3}" destId="{474446AC-9F7F-4E40-9219-B0C6A48D2CE5}" srcOrd="2" destOrd="0" presId="urn:microsoft.com/office/officeart/2009/3/layout/HorizontalOrganizationChart"/>
    <dgm:cxn modelId="{37ACBB81-5773-4D3F-9573-917CC96E25B0}" type="presParOf" srcId="{ABB03A12-682C-4778-98C9-396B9F9F7055}" destId="{8BF342BD-9C40-48A6-9DDF-962DDA1A9B44}" srcOrd="2" destOrd="0" presId="urn:microsoft.com/office/officeart/2009/3/layout/HorizontalOrganizationChart"/>
    <dgm:cxn modelId="{455D4995-F52E-47ED-8B77-FDD11D7F5100}" type="presParOf" srcId="{ABB03A12-682C-4778-98C9-396B9F9F7055}" destId="{AA98536F-83A0-420F-96AE-46AEA6F38B11}" srcOrd="3" destOrd="0" presId="urn:microsoft.com/office/officeart/2009/3/layout/HorizontalOrganizationChart"/>
    <dgm:cxn modelId="{AA562CE2-92A7-43F6-A77B-EB73B099BD92}" type="presParOf" srcId="{AA98536F-83A0-420F-96AE-46AEA6F38B11}" destId="{F3D69D22-C61A-4007-801D-EE4AAD89C819}" srcOrd="0" destOrd="0" presId="urn:microsoft.com/office/officeart/2009/3/layout/HorizontalOrganizationChart"/>
    <dgm:cxn modelId="{060389C1-EE0F-4A2D-AD42-4EA3353B5B94}" type="presParOf" srcId="{F3D69D22-C61A-4007-801D-EE4AAD89C819}" destId="{BA993AD7-B025-4D6F-9D8E-BDFCCFD32624}" srcOrd="0" destOrd="0" presId="urn:microsoft.com/office/officeart/2009/3/layout/HorizontalOrganizationChart"/>
    <dgm:cxn modelId="{CFDAE80B-6810-4E97-A71C-2F6C4382B6CE}" type="presParOf" srcId="{F3D69D22-C61A-4007-801D-EE4AAD89C819}" destId="{BF1D438F-D986-4869-8EAF-6ED7C4CBE09F}" srcOrd="1" destOrd="0" presId="urn:microsoft.com/office/officeart/2009/3/layout/HorizontalOrganizationChart"/>
    <dgm:cxn modelId="{1DB17D17-3205-494A-8CD8-C440C4E2C413}" type="presParOf" srcId="{AA98536F-83A0-420F-96AE-46AEA6F38B11}" destId="{42027637-1FEF-4D16-B68F-815BC714C563}" srcOrd="1" destOrd="0" presId="urn:microsoft.com/office/officeart/2009/3/layout/HorizontalOrganizationChart"/>
    <dgm:cxn modelId="{6A1FFCE6-4130-4E54-9125-B2E97A8F3B9A}" type="presParOf" srcId="{AA98536F-83A0-420F-96AE-46AEA6F38B11}" destId="{BDB310B4-969E-44BC-BB9C-C58F7E57DD35}" srcOrd="2" destOrd="0" presId="urn:microsoft.com/office/officeart/2009/3/layout/HorizontalOrganizationChart"/>
    <dgm:cxn modelId="{EAC919DD-E933-4A4B-A90B-0AEBC6A00CEE}" type="presParOf" srcId="{ABB03A12-682C-4778-98C9-396B9F9F7055}" destId="{9D3752BB-0861-41A3-9BFB-7FC907B96FAE}" srcOrd="4" destOrd="0" presId="urn:microsoft.com/office/officeart/2009/3/layout/HorizontalOrganizationChart"/>
    <dgm:cxn modelId="{02ACFB2F-7CAB-4736-B098-A1F02DA911A5}" type="presParOf" srcId="{ABB03A12-682C-4778-98C9-396B9F9F7055}" destId="{6F9E8FE2-0153-4D9A-8F80-CCB6A2A3AACA}" srcOrd="5" destOrd="0" presId="urn:microsoft.com/office/officeart/2009/3/layout/HorizontalOrganizationChart"/>
    <dgm:cxn modelId="{5D60D1BC-0532-4E42-BF04-14D6A67F237B}" type="presParOf" srcId="{6F9E8FE2-0153-4D9A-8F80-CCB6A2A3AACA}" destId="{0B8C62FD-8683-40C2-A541-764855419AB5}" srcOrd="0" destOrd="0" presId="urn:microsoft.com/office/officeart/2009/3/layout/HorizontalOrganizationChart"/>
    <dgm:cxn modelId="{7FDDA24B-FCF2-4C4D-A3F8-60614D42F197}" type="presParOf" srcId="{0B8C62FD-8683-40C2-A541-764855419AB5}" destId="{43A38F54-56E1-410B-BC87-24DC4203AA14}" srcOrd="0" destOrd="0" presId="urn:microsoft.com/office/officeart/2009/3/layout/HorizontalOrganizationChart"/>
    <dgm:cxn modelId="{0713991D-607C-48D5-8A85-2AD7C104B6C2}" type="presParOf" srcId="{0B8C62FD-8683-40C2-A541-764855419AB5}" destId="{75D8438D-63CA-4790-86BC-D06780F48E2E}" srcOrd="1" destOrd="0" presId="urn:microsoft.com/office/officeart/2009/3/layout/HorizontalOrganizationChart"/>
    <dgm:cxn modelId="{3CEFA4A6-18DA-4F93-9B8D-0E38EB20CB3B}" type="presParOf" srcId="{6F9E8FE2-0153-4D9A-8F80-CCB6A2A3AACA}" destId="{31EC2253-8A9B-4B90-B24B-312AA104E2A4}" srcOrd="1" destOrd="0" presId="urn:microsoft.com/office/officeart/2009/3/layout/HorizontalOrganizationChart"/>
    <dgm:cxn modelId="{5D2B9BC3-1333-4241-9CAD-4229168AE9F1}" type="presParOf" srcId="{6F9E8FE2-0153-4D9A-8F80-CCB6A2A3AACA}" destId="{BEF5A45D-3F08-44E8-AC4D-73D76CC5E00C}" srcOrd="2" destOrd="0" presId="urn:microsoft.com/office/officeart/2009/3/layout/HorizontalOrganizationChart"/>
    <dgm:cxn modelId="{2455275B-85AE-421B-8AEF-E8C1987C98D0}" type="presParOf" srcId="{533E986C-4CAE-4D4B-9DD2-0905BB7C6F86}" destId="{9613255B-805F-4DF2-B9BD-EC9E0BF30FC1}" srcOrd="2" destOrd="0" presId="urn:microsoft.com/office/officeart/2009/3/layout/HorizontalOrganizationChart"/>
    <dgm:cxn modelId="{81E01B1F-A2F4-4B53-8F57-B35EE6CF158C}" type="presParOf" srcId="{04AB37B8-34CA-4952-AF45-DD1AC15AF136}" destId="{7363B351-F084-4EB4-AA19-78014C26C4BA}" srcOrd="2" destOrd="0" presId="urn:microsoft.com/office/officeart/2009/3/layout/HorizontalOrganizationChart"/>
    <dgm:cxn modelId="{6A8A3D92-C95D-4820-8679-3CFDB86E31E9}" type="presParOf" srcId="{04AB37B8-34CA-4952-AF45-DD1AC15AF136}" destId="{CE90B5C2-57E6-4EB4-A9FD-BBBC44B67B44}" srcOrd="3" destOrd="0" presId="urn:microsoft.com/office/officeart/2009/3/layout/HorizontalOrganizationChart"/>
    <dgm:cxn modelId="{8B4282E1-445C-4870-9935-95C8DD9E815F}" type="presParOf" srcId="{CE90B5C2-57E6-4EB4-A9FD-BBBC44B67B44}" destId="{76633380-2E33-4518-AEEE-74837D3118E1}" srcOrd="0" destOrd="0" presId="urn:microsoft.com/office/officeart/2009/3/layout/HorizontalOrganizationChart"/>
    <dgm:cxn modelId="{61574231-3B2B-4411-8025-60A5723D0C3D}" type="presParOf" srcId="{76633380-2E33-4518-AEEE-74837D3118E1}" destId="{FBCEBB23-2976-4BD7-ABC4-084947D0843B}" srcOrd="0" destOrd="0" presId="urn:microsoft.com/office/officeart/2009/3/layout/HorizontalOrganizationChart"/>
    <dgm:cxn modelId="{01098004-4D83-47C2-A6F9-52598A696AEF}" type="presParOf" srcId="{76633380-2E33-4518-AEEE-74837D3118E1}" destId="{7CE762F3-7476-4652-875C-3DB7489B6B12}" srcOrd="1" destOrd="0" presId="urn:microsoft.com/office/officeart/2009/3/layout/HorizontalOrganizationChart"/>
    <dgm:cxn modelId="{CBEA492F-D9DF-4920-A097-E80714D5B8C0}" type="presParOf" srcId="{CE90B5C2-57E6-4EB4-A9FD-BBBC44B67B44}" destId="{820092D7-D637-4DEA-83EA-55E76B8796A2}" srcOrd="1" destOrd="0" presId="urn:microsoft.com/office/officeart/2009/3/layout/HorizontalOrganizationChart"/>
    <dgm:cxn modelId="{5B7FC49F-E33C-4007-B16C-BDAE88E481FE}" type="presParOf" srcId="{820092D7-D637-4DEA-83EA-55E76B8796A2}" destId="{87CC6417-1534-4AB5-9890-F7DD54E8297D}" srcOrd="0" destOrd="0" presId="urn:microsoft.com/office/officeart/2009/3/layout/HorizontalOrganizationChart"/>
    <dgm:cxn modelId="{3042C5A7-B5E4-459C-950F-473DB70AE920}" type="presParOf" srcId="{820092D7-D637-4DEA-83EA-55E76B8796A2}" destId="{FDE21D0E-5FA8-4532-B083-C59942402740}" srcOrd="1" destOrd="0" presId="urn:microsoft.com/office/officeart/2009/3/layout/HorizontalOrganizationChart"/>
    <dgm:cxn modelId="{861DEC4C-B955-4DCD-920E-9E3073EAD5A2}" type="presParOf" srcId="{FDE21D0E-5FA8-4532-B083-C59942402740}" destId="{340C5116-0B21-4DBF-9D5D-95EB255D4772}" srcOrd="0" destOrd="0" presId="urn:microsoft.com/office/officeart/2009/3/layout/HorizontalOrganizationChart"/>
    <dgm:cxn modelId="{7C6C90FE-01E6-4851-90F2-AF0EAC5905E0}" type="presParOf" srcId="{340C5116-0B21-4DBF-9D5D-95EB255D4772}" destId="{41CA038E-DE7C-4705-BB35-1B7EE75CCA5E}" srcOrd="0" destOrd="0" presId="urn:microsoft.com/office/officeart/2009/3/layout/HorizontalOrganizationChart"/>
    <dgm:cxn modelId="{56D3E674-8E6E-4E15-A7BA-06232D07CF1D}" type="presParOf" srcId="{340C5116-0B21-4DBF-9D5D-95EB255D4772}" destId="{8FB50DC3-016A-4FF3-BA4F-C54A517EDB02}" srcOrd="1" destOrd="0" presId="urn:microsoft.com/office/officeart/2009/3/layout/HorizontalOrganizationChart"/>
    <dgm:cxn modelId="{BCEAD848-5610-45AF-836F-60776358421A}" type="presParOf" srcId="{FDE21D0E-5FA8-4532-B083-C59942402740}" destId="{676C4926-73EB-418B-84A7-9FCB5CB14E67}" srcOrd="1" destOrd="0" presId="urn:microsoft.com/office/officeart/2009/3/layout/HorizontalOrganizationChart"/>
    <dgm:cxn modelId="{0F2B47C3-2ACA-42ED-A89B-3D2A6D983557}" type="presParOf" srcId="{FDE21D0E-5FA8-4532-B083-C59942402740}" destId="{FCD6BE1A-F599-4B10-B0CF-F3ACB20DFA3D}" srcOrd="2" destOrd="0" presId="urn:microsoft.com/office/officeart/2009/3/layout/HorizontalOrganizationChart"/>
    <dgm:cxn modelId="{40E2CF2A-3E06-4D10-8144-32967B13F9F6}" type="presParOf" srcId="{820092D7-D637-4DEA-83EA-55E76B8796A2}" destId="{3DA3AD9E-6A53-4BB9-9E33-F40EE3D674AE}" srcOrd="2" destOrd="0" presId="urn:microsoft.com/office/officeart/2009/3/layout/HorizontalOrganizationChart"/>
    <dgm:cxn modelId="{724B9F49-6650-40B4-9442-95C5E3D3044A}" type="presParOf" srcId="{820092D7-D637-4DEA-83EA-55E76B8796A2}" destId="{504C761B-704B-49BF-839C-7A117AE2781D}" srcOrd="3" destOrd="0" presId="urn:microsoft.com/office/officeart/2009/3/layout/HorizontalOrganizationChart"/>
    <dgm:cxn modelId="{33592E57-83D3-4F76-A3F4-48C6C85131C4}" type="presParOf" srcId="{504C761B-704B-49BF-839C-7A117AE2781D}" destId="{D852C187-83AC-45D9-8BAD-C3C9CDC30E77}" srcOrd="0" destOrd="0" presId="urn:microsoft.com/office/officeart/2009/3/layout/HorizontalOrganizationChart"/>
    <dgm:cxn modelId="{92C1C3AD-973E-417A-A40C-217017DAC14A}" type="presParOf" srcId="{D852C187-83AC-45D9-8BAD-C3C9CDC30E77}" destId="{64C1025A-D75A-47DC-ACAA-FAFD7F5AC454}" srcOrd="0" destOrd="0" presId="urn:microsoft.com/office/officeart/2009/3/layout/HorizontalOrganizationChart"/>
    <dgm:cxn modelId="{99BCD335-93E0-4983-9FF4-F74C87965E0A}" type="presParOf" srcId="{D852C187-83AC-45D9-8BAD-C3C9CDC30E77}" destId="{BDA3B75D-2DE7-4755-995E-849DD6D72DD2}" srcOrd="1" destOrd="0" presId="urn:microsoft.com/office/officeart/2009/3/layout/HorizontalOrganizationChart"/>
    <dgm:cxn modelId="{BBBC0D88-756C-4220-9CD6-7B16DCBF5ACD}" type="presParOf" srcId="{504C761B-704B-49BF-839C-7A117AE2781D}" destId="{352C46E6-46C9-4CED-A063-9133F8B56E56}" srcOrd="1" destOrd="0" presId="urn:microsoft.com/office/officeart/2009/3/layout/HorizontalOrganizationChart"/>
    <dgm:cxn modelId="{42A91C73-C995-402D-AFEB-F94C173F59FE}" type="presParOf" srcId="{504C761B-704B-49BF-839C-7A117AE2781D}" destId="{5C7BDA29-5173-4A0A-8165-73BB4C981FD7}" srcOrd="2" destOrd="0" presId="urn:microsoft.com/office/officeart/2009/3/layout/HorizontalOrganizationChart"/>
    <dgm:cxn modelId="{B95863A1-6807-4DAD-AB2C-798114AEACF5}" type="presParOf" srcId="{CE90B5C2-57E6-4EB4-A9FD-BBBC44B67B44}" destId="{60CEB409-6CDD-4E87-A359-76F2F39707CF}" srcOrd="2" destOrd="0" presId="urn:microsoft.com/office/officeart/2009/3/layout/HorizontalOrganizationChart"/>
    <dgm:cxn modelId="{764FC7B2-38DD-4E2F-964E-BA29FE32B77F}" type="presParOf" srcId="{FBB563B6-41C4-45BC-BE2D-8AA13555EA24}" destId="{DC5E4B64-D876-41FD-A3F3-6EB3888EFF8C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1B1CE41-BDB3-4AA3-9BE1-C84C7292423C}" type="doc">
      <dgm:prSet loTypeId="urn:microsoft.com/office/officeart/2009/3/layout/HorizontalOrganizationChart" loCatId="hierarchy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ADC5CCD1-AAEB-4B02-87DB-F92000C1175D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cs-CZ" sz="1400" dirty="0">
              <a:solidFill>
                <a:schemeClr val="tx1"/>
              </a:solidFill>
            </a:rPr>
            <a:t>Kvalitativní</a:t>
          </a:r>
          <a:r>
            <a:rPr lang="cs-CZ" sz="1600" dirty="0">
              <a:solidFill>
                <a:schemeClr val="tx1"/>
              </a:solidFill>
            </a:rPr>
            <a:t> </a:t>
          </a:r>
          <a:r>
            <a:rPr lang="cs-CZ" sz="1400" dirty="0">
              <a:solidFill>
                <a:schemeClr val="tx1"/>
              </a:solidFill>
            </a:rPr>
            <a:t>výzkum</a:t>
          </a:r>
          <a:endParaRPr lang="cs-CZ" sz="1600" dirty="0">
            <a:solidFill>
              <a:schemeClr val="tx1"/>
            </a:solidFill>
          </a:endParaRPr>
        </a:p>
      </dgm:t>
    </dgm:pt>
    <dgm:pt modelId="{9F9E043C-3E78-4665-99E2-DE157F9FB95B}" type="parTrans" cxnId="{66ADC61B-5A07-452A-9C02-0B93A0993D72}">
      <dgm:prSet/>
      <dgm:spPr/>
      <dgm:t>
        <a:bodyPr/>
        <a:lstStyle/>
        <a:p>
          <a:endParaRPr lang="cs-CZ" sz="4000"/>
        </a:p>
      </dgm:t>
    </dgm:pt>
    <dgm:pt modelId="{7D1E7BB5-47DF-463A-B75D-F6CDACD04DE8}" type="sibTrans" cxnId="{66ADC61B-5A07-452A-9C02-0B93A0993D72}">
      <dgm:prSet/>
      <dgm:spPr/>
      <dgm:t>
        <a:bodyPr/>
        <a:lstStyle/>
        <a:p>
          <a:endParaRPr lang="cs-CZ" sz="4000"/>
        </a:p>
      </dgm:t>
    </dgm:pt>
    <dgm:pt modelId="{52B97BF0-80D2-4BFE-80C9-A091BE4D173C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cs-CZ" sz="1400" dirty="0"/>
            <a:t>Sekundární výzkum </a:t>
          </a:r>
        </a:p>
        <a:p>
          <a:pPr>
            <a:spcAft>
              <a:spcPts val="0"/>
            </a:spcAft>
          </a:pPr>
          <a:r>
            <a:rPr lang="cs-CZ" sz="1400" dirty="0"/>
            <a:t>(</a:t>
          </a:r>
          <a:r>
            <a:rPr lang="cs-CZ" sz="1400" dirty="0" err="1"/>
            <a:t>desk</a:t>
          </a:r>
          <a:r>
            <a:rPr lang="cs-CZ" sz="1400" dirty="0"/>
            <a:t> </a:t>
          </a:r>
          <a:r>
            <a:rPr lang="cs-CZ" sz="1400" dirty="0" err="1"/>
            <a:t>research</a:t>
          </a:r>
          <a:r>
            <a:rPr lang="cs-CZ" sz="1400" dirty="0"/>
            <a:t>)</a:t>
          </a:r>
        </a:p>
      </dgm:t>
    </dgm:pt>
    <dgm:pt modelId="{A9B155AD-5F1D-4E8F-8F47-0FB845630272}" type="parTrans" cxnId="{4FD3224C-1A23-4630-B806-5652A9ECF7F4}">
      <dgm:prSet/>
      <dgm:spPr/>
      <dgm:t>
        <a:bodyPr/>
        <a:lstStyle/>
        <a:p>
          <a:endParaRPr lang="cs-CZ"/>
        </a:p>
      </dgm:t>
    </dgm:pt>
    <dgm:pt modelId="{779E3819-B5C5-48B4-A9AC-27D19539CD4F}" type="sibTrans" cxnId="{4FD3224C-1A23-4630-B806-5652A9ECF7F4}">
      <dgm:prSet/>
      <dgm:spPr/>
      <dgm:t>
        <a:bodyPr/>
        <a:lstStyle/>
        <a:p>
          <a:endParaRPr lang="cs-CZ"/>
        </a:p>
      </dgm:t>
    </dgm:pt>
    <dgm:pt modelId="{FD3D4548-0CA9-45EB-A91B-EB9A981D1BB9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ln>
          <a:noFill/>
        </a:ln>
      </dgm:spPr>
      <dgm:t>
        <a:bodyPr/>
        <a:lstStyle/>
        <a:p>
          <a:pPr marL="72000" algn="l"/>
          <a:r>
            <a:rPr lang="cs-CZ" sz="3600" b="1" dirty="0">
              <a:solidFill>
                <a:schemeClr val="accent1"/>
              </a:solidFill>
              <a:latin typeface="+mj-lt"/>
            </a:rPr>
            <a:t>Komparativní analýza </a:t>
          </a:r>
          <a:r>
            <a:rPr lang="cs-CZ" sz="3600" b="0" dirty="0">
              <a:solidFill>
                <a:schemeClr val="accent1"/>
              </a:solidFill>
              <a:latin typeface="+mj-lt"/>
            </a:rPr>
            <a:t>Strategie </a:t>
          </a:r>
          <a:br>
            <a:rPr lang="cs-CZ" sz="3600" b="0" dirty="0">
              <a:solidFill>
                <a:schemeClr val="accent1"/>
              </a:solidFill>
              <a:latin typeface="+mj-lt"/>
            </a:rPr>
          </a:br>
          <a:r>
            <a:rPr lang="cs-CZ" sz="3600" b="0" dirty="0">
              <a:solidFill>
                <a:schemeClr val="accent1"/>
              </a:solidFill>
              <a:latin typeface="+mj-lt"/>
            </a:rPr>
            <a:t>pro boj s podvody a korupcí</a:t>
          </a:r>
        </a:p>
      </dgm:t>
    </dgm:pt>
    <dgm:pt modelId="{0196D127-9967-4677-B598-91D9FFBD1013}" type="parTrans" cxnId="{7284BD3B-ED7A-448E-A658-96A103B4EE3A}">
      <dgm:prSet/>
      <dgm:spPr>
        <a:ln>
          <a:solidFill>
            <a:schemeClr val="accent2"/>
          </a:solidFill>
        </a:ln>
      </dgm:spPr>
      <dgm:t>
        <a:bodyPr/>
        <a:lstStyle/>
        <a:p>
          <a:endParaRPr lang="cs-CZ"/>
        </a:p>
      </dgm:t>
    </dgm:pt>
    <dgm:pt modelId="{60F958E5-6CEC-44C5-A921-C3B57B128531}" type="sibTrans" cxnId="{7284BD3B-ED7A-448E-A658-96A103B4EE3A}">
      <dgm:prSet/>
      <dgm:spPr/>
      <dgm:t>
        <a:bodyPr/>
        <a:lstStyle/>
        <a:p>
          <a:endParaRPr lang="cs-CZ"/>
        </a:p>
      </dgm:t>
    </dgm:pt>
    <dgm:pt modelId="{5E6AD6B3-B40F-4742-907A-FC4FFD60A698}" type="pres">
      <dgm:prSet presAssocID="{91B1CE41-BDB3-4AA3-9BE1-C84C7292423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3B8A02-D77A-4086-84AD-8BB54D18E1A9}" type="pres">
      <dgm:prSet presAssocID="{52B97BF0-80D2-4BFE-80C9-A091BE4D173C}" presName="hierRoot1" presStyleCnt="0">
        <dgm:presLayoutVars>
          <dgm:hierBranch val="init"/>
        </dgm:presLayoutVars>
      </dgm:prSet>
      <dgm:spPr/>
    </dgm:pt>
    <dgm:pt modelId="{6F912647-3CB3-4E8B-A67F-8A27D815C914}" type="pres">
      <dgm:prSet presAssocID="{52B97BF0-80D2-4BFE-80C9-A091BE4D173C}" presName="rootComposite1" presStyleCnt="0"/>
      <dgm:spPr/>
    </dgm:pt>
    <dgm:pt modelId="{97A62BF0-1A55-43BB-94CF-580A3755FBD9}" type="pres">
      <dgm:prSet presAssocID="{52B97BF0-80D2-4BFE-80C9-A091BE4D173C}" presName="rootText1" presStyleLbl="node0" presStyleIdx="0" presStyleCnt="1" custScaleX="272653" custScaleY="223486" custLinFactX="-13513" custLinFactNeighborX="-100000">
        <dgm:presLayoutVars>
          <dgm:chPref val="3"/>
        </dgm:presLayoutVars>
      </dgm:prSet>
      <dgm:spPr/>
    </dgm:pt>
    <dgm:pt modelId="{854F3DE2-1C1D-4154-ACE8-7C33A6E4D895}" type="pres">
      <dgm:prSet presAssocID="{52B97BF0-80D2-4BFE-80C9-A091BE4D173C}" presName="rootConnector1" presStyleLbl="node1" presStyleIdx="0" presStyleCnt="0"/>
      <dgm:spPr/>
    </dgm:pt>
    <dgm:pt modelId="{EC774E88-3DAC-4DF9-8939-03FC7ED54105}" type="pres">
      <dgm:prSet presAssocID="{52B97BF0-80D2-4BFE-80C9-A091BE4D173C}" presName="hierChild2" presStyleCnt="0"/>
      <dgm:spPr/>
    </dgm:pt>
    <dgm:pt modelId="{B9534F76-9652-40EC-8475-A79F1F55BFF0}" type="pres">
      <dgm:prSet presAssocID="{9F9E043C-3E78-4665-99E2-DE157F9FB95B}" presName="Name64" presStyleLbl="parChTrans1D2" presStyleIdx="0" presStyleCnt="1"/>
      <dgm:spPr/>
    </dgm:pt>
    <dgm:pt modelId="{341DF17E-FE5C-4E60-8F35-0413868B78B8}" type="pres">
      <dgm:prSet presAssocID="{ADC5CCD1-AAEB-4B02-87DB-F92000C1175D}" presName="hierRoot2" presStyleCnt="0">
        <dgm:presLayoutVars>
          <dgm:hierBranch val="init"/>
        </dgm:presLayoutVars>
      </dgm:prSet>
      <dgm:spPr/>
    </dgm:pt>
    <dgm:pt modelId="{45D88253-A1D3-4D75-9A2C-6D88ABD47180}" type="pres">
      <dgm:prSet presAssocID="{ADC5CCD1-AAEB-4B02-87DB-F92000C1175D}" presName="rootComposite" presStyleCnt="0"/>
      <dgm:spPr/>
    </dgm:pt>
    <dgm:pt modelId="{AA19AE56-D189-4A87-9BEF-2960A654CE39}" type="pres">
      <dgm:prSet presAssocID="{ADC5CCD1-AAEB-4B02-87DB-F92000C1175D}" presName="rootText" presStyleLbl="node2" presStyleIdx="0" presStyleCnt="1" custScaleX="286623" custScaleY="223486" custLinFactNeighborX="124">
        <dgm:presLayoutVars>
          <dgm:chPref val="3"/>
        </dgm:presLayoutVars>
      </dgm:prSet>
      <dgm:spPr/>
    </dgm:pt>
    <dgm:pt modelId="{CB11DEC9-7116-4AC3-8C23-A6160B26AC3C}" type="pres">
      <dgm:prSet presAssocID="{ADC5CCD1-AAEB-4B02-87DB-F92000C1175D}" presName="rootConnector" presStyleLbl="node2" presStyleIdx="0" presStyleCnt="1"/>
      <dgm:spPr/>
    </dgm:pt>
    <dgm:pt modelId="{DF799B80-4D6C-4FB7-93F4-7952B7E36705}" type="pres">
      <dgm:prSet presAssocID="{ADC5CCD1-AAEB-4B02-87DB-F92000C1175D}" presName="hierChild4" presStyleCnt="0"/>
      <dgm:spPr/>
    </dgm:pt>
    <dgm:pt modelId="{D5F0F6EA-8980-4AC5-B748-613A19FE5BFC}" type="pres">
      <dgm:prSet presAssocID="{0196D127-9967-4677-B598-91D9FFBD1013}" presName="Name64" presStyleLbl="parChTrans1D3" presStyleIdx="0" presStyleCnt="1"/>
      <dgm:spPr/>
    </dgm:pt>
    <dgm:pt modelId="{546CAAA6-552D-47C5-94C0-535D8B812819}" type="pres">
      <dgm:prSet presAssocID="{FD3D4548-0CA9-45EB-A91B-EB9A981D1BB9}" presName="hierRoot2" presStyleCnt="0">
        <dgm:presLayoutVars>
          <dgm:hierBranch val="init"/>
        </dgm:presLayoutVars>
      </dgm:prSet>
      <dgm:spPr/>
    </dgm:pt>
    <dgm:pt modelId="{3C693B02-562B-4C3D-82D4-9D6D26642FE6}" type="pres">
      <dgm:prSet presAssocID="{FD3D4548-0CA9-45EB-A91B-EB9A981D1BB9}" presName="rootComposite" presStyleCnt="0"/>
      <dgm:spPr/>
    </dgm:pt>
    <dgm:pt modelId="{2B4838DC-A11D-4382-907F-B906389CAC87}" type="pres">
      <dgm:prSet presAssocID="{FD3D4548-0CA9-45EB-A91B-EB9A981D1BB9}" presName="rootText" presStyleLbl="node3" presStyleIdx="0" presStyleCnt="1" custScaleX="1184753" custLinFactNeighborX="17119">
        <dgm:presLayoutVars>
          <dgm:chPref val="3"/>
        </dgm:presLayoutVars>
      </dgm:prSet>
      <dgm:spPr/>
    </dgm:pt>
    <dgm:pt modelId="{F67D5177-C5C5-454B-9F70-30B7DD5E74D2}" type="pres">
      <dgm:prSet presAssocID="{FD3D4548-0CA9-45EB-A91B-EB9A981D1BB9}" presName="rootConnector" presStyleLbl="node3" presStyleIdx="0" presStyleCnt="1"/>
      <dgm:spPr/>
    </dgm:pt>
    <dgm:pt modelId="{AD9BFF4C-CCB1-40DF-BD7F-5A320F4F8ADC}" type="pres">
      <dgm:prSet presAssocID="{FD3D4548-0CA9-45EB-A91B-EB9A981D1BB9}" presName="hierChild4" presStyleCnt="0"/>
      <dgm:spPr/>
    </dgm:pt>
    <dgm:pt modelId="{7A1C095A-71ED-48CE-A5AA-87CCAF306103}" type="pres">
      <dgm:prSet presAssocID="{FD3D4548-0CA9-45EB-A91B-EB9A981D1BB9}" presName="hierChild5" presStyleCnt="0"/>
      <dgm:spPr/>
    </dgm:pt>
    <dgm:pt modelId="{752EB9DA-3886-41DE-BDAA-FF21E7931A46}" type="pres">
      <dgm:prSet presAssocID="{ADC5CCD1-AAEB-4B02-87DB-F92000C1175D}" presName="hierChild5" presStyleCnt="0"/>
      <dgm:spPr/>
    </dgm:pt>
    <dgm:pt modelId="{01295015-8A81-43A0-B602-01494BF83844}" type="pres">
      <dgm:prSet presAssocID="{52B97BF0-80D2-4BFE-80C9-A091BE4D173C}" presName="hierChild3" presStyleCnt="0"/>
      <dgm:spPr/>
    </dgm:pt>
  </dgm:ptLst>
  <dgm:cxnLst>
    <dgm:cxn modelId="{66ADC61B-5A07-452A-9C02-0B93A0993D72}" srcId="{52B97BF0-80D2-4BFE-80C9-A091BE4D173C}" destId="{ADC5CCD1-AAEB-4B02-87DB-F92000C1175D}" srcOrd="0" destOrd="0" parTransId="{9F9E043C-3E78-4665-99E2-DE157F9FB95B}" sibTransId="{7D1E7BB5-47DF-463A-B75D-F6CDACD04DE8}"/>
    <dgm:cxn modelId="{B87A1521-D7BA-4388-A291-1B4A71D126C1}" type="presOf" srcId="{ADC5CCD1-AAEB-4B02-87DB-F92000C1175D}" destId="{CB11DEC9-7116-4AC3-8C23-A6160B26AC3C}" srcOrd="1" destOrd="0" presId="urn:microsoft.com/office/officeart/2009/3/layout/HorizontalOrganizationChart"/>
    <dgm:cxn modelId="{152FD622-6829-42F2-A604-CD7B8D65BB82}" type="presOf" srcId="{91B1CE41-BDB3-4AA3-9BE1-C84C7292423C}" destId="{5E6AD6B3-B40F-4742-907A-FC4FFD60A698}" srcOrd="0" destOrd="0" presId="urn:microsoft.com/office/officeart/2009/3/layout/HorizontalOrganizationChart"/>
    <dgm:cxn modelId="{67FBDF2C-01BA-4A13-A0B3-3E8BA7F023C1}" type="presOf" srcId="{52B97BF0-80D2-4BFE-80C9-A091BE4D173C}" destId="{97A62BF0-1A55-43BB-94CF-580A3755FBD9}" srcOrd="0" destOrd="0" presId="urn:microsoft.com/office/officeart/2009/3/layout/HorizontalOrganizationChart"/>
    <dgm:cxn modelId="{546F4C2E-5415-4A5B-95D0-598FE5CDC660}" type="presOf" srcId="{9F9E043C-3E78-4665-99E2-DE157F9FB95B}" destId="{B9534F76-9652-40EC-8475-A79F1F55BFF0}" srcOrd="0" destOrd="0" presId="urn:microsoft.com/office/officeart/2009/3/layout/HorizontalOrganizationChart"/>
    <dgm:cxn modelId="{47979738-774C-4223-AB18-A8126346DE3F}" type="presOf" srcId="{FD3D4548-0CA9-45EB-A91B-EB9A981D1BB9}" destId="{2B4838DC-A11D-4382-907F-B906389CAC87}" srcOrd="0" destOrd="0" presId="urn:microsoft.com/office/officeart/2009/3/layout/HorizontalOrganizationChart"/>
    <dgm:cxn modelId="{7284BD3B-ED7A-448E-A658-96A103B4EE3A}" srcId="{ADC5CCD1-AAEB-4B02-87DB-F92000C1175D}" destId="{FD3D4548-0CA9-45EB-A91B-EB9A981D1BB9}" srcOrd="0" destOrd="0" parTransId="{0196D127-9967-4677-B598-91D9FFBD1013}" sibTransId="{60F958E5-6CEC-44C5-A921-C3B57B128531}"/>
    <dgm:cxn modelId="{6C95EE3E-C423-4462-ADB9-F5445FA90DBA}" type="presOf" srcId="{52B97BF0-80D2-4BFE-80C9-A091BE4D173C}" destId="{854F3DE2-1C1D-4154-ACE8-7C33A6E4D895}" srcOrd="1" destOrd="0" presId="urn:microsoft.com/office/officeart/2009/3/layout/HorizontalOrganizationChart"/>
    <dgm:cxn modelId="{4FD3224C-1A23-4630-B806-5652A9ECF7F4}" srcId="{91B1CE41-BDB3-4AA3-9BE1-C84C7292423C}" destId="{52B97BF0-80D2-4BFE-80C9-A091BE4D173C}" srcOrd="0" destOrd="0" parTransId="{A9B155AD-5F1D-4E8F-8F47-0FB845630272}" sibTransId="{779E3819-B5C5-48B4-A9AC-27D19539CD4F}"/>
    <dgm:cxn modelId="{891CEFAF-4734-4E7C-9383-48C0185F579A}" type="presOf" srcId="{ADC5CCD1-AAEB-4B02-87DB-F92000C1175D}" destId="{AA19AE56-D189-4A87-9BEF-2960A654CE39}" srcOrd="0" destOrd="0" presId="urn:microsoft.com/office/officeart/2009/3/layout/HorizontalOrganizationChart"/>
    <dgm:cxn modelId="{D70B75CA-76E3-4A76-B9EB-ABF658E04289}" type="presOf" srcId="{FD3D4548-0CA9-45EB-A91B-EB9A981D1BB9}" destId="{F67D5177-C5C5-454B-9F70-30B7DD5E74D2}" srcOrd="1" destOrd="0" presId="urn:microsoft.com/office/officeart/2009/3/layout/HorizontalOrganizationChart"/>
    <dgm:cxn modelId="{F62394E8-7161-4280-B81A-3AA5A06ED9C0}" type="presOf" srcId="{0196D127-9967-4677-B598-91D9FFBD1013}" destId="{D5F0F6EA-8980-4AC5-B748-613A19FE5BFC}" srcOrd="0" destOrd="0" presId="urn:microsoft.com/office/officeart/2009/3/layout/HorizontalOrganizationChart"/>
    <dgm:cxn modelId="{B68876DB-EB5B-4998-824D-AE50153AD5E1}" type="presParOf" srcId="{5E6AD6B3-B40F-4742-907A-FC4FFD60A698}" destId="{6E3B8A02-D77A-4086-84AD-8BB54D18E1A9}" srcOrd="0" destOrd="0" presId="urn:microsoft.com/office/officeart/2009/3/layout/HorizontalOrganizationChart"/>
    <dgm:cxn modelId="{29E7E861-2A61-42C1-A0B3-2BEFC7F81B43}" type="presParOf" srcId="{6E3B8A02-D77A-4086-84AD-8BB54D18E1A9}" destId="{6F912647-3CB3-4E8B-A67F-8A27D815C914}" srcOrd="0" destOrd="0" presId="urn:microsoft.com/office/officeart/2009/3/layout/HorizontalOrganizationChart"/>
    <dgm:cxn modelId="{655420F1-0D93-4E54-8E4A-FCE3BC6DB0D3}" type="presParOf" srcId="{6F912647-3CB3-4E8B-A67F-8A27D815C914}" destId="{97A62BF0-1A55-43BB-94CF-580A3755FBD9}" srcOrd="0" destOrd="0" presId="urn:microsoft.com/office/officeart/2009/3/layout/HorizontalOrganizationChart"/>
    <dgm:cxn modelId="{40E68F50-36AB-4C2F-8977-7FC0FE78D03E}" type="presParOf" srcId="{6F912647-3CB3-4E8B-A67F-8A27D815C914}" destId="{854F3DE2-1C1D-4154-ACE8-7C33A6E4D895}" srcOrd="1" destOrd="0" presId="urn:microsoft.com/office/officeart/2009/3/layout/HorizontalOrganizationChart"/>
    <dgm:cxn modelId="{153F5C5A-EDEF-4FEB-B54A-AE04E94CB6DD}" type="presParOf" srcId="{6E3B8A02-D77A-4086-84AD-8BB54D18E1A9}" destId="{EC774E88-3DAC-4DF9-8939-03FC7ED54105}" srcOrd="1" destOrd="0" presId="urn:microsoft.com/office/officeart/2009/3/layout/HorizontalOrganizationChart"/>
    <dgm:cxn modelId="{60F520D8-09B6-470A-BBAE-17E20043F707}" type="presParOf" srcId="{EC774E88-3DAC-4DF9-8939-03FC7ED54105}" destId="{B9534F76-9652-40EC-8475-A79F1F55BFF0}" srcOrd="0" destOrd="0" presId="urn:microsoft.com/office/officeart/2009/3/layout/HorizontalOrganizationChart"/>
    <dgm:cxn modelId="{7C4A3D18-F065-4E58-96CE-0BDA295AA605}" type="presParOf" srcId="{EC774E88-3DAC-4DF9-8939-03FC7ED54105}" destId="{341DF17E-FE5C-4E60-8F35-0413868B78B8}" srcOrd="1" destOrd="0" presId="urn:microsoft.com/office/officeart/2009/3/layout/HorizontalOrganizationChart"/>
    <dgm:cxn modelId="{C63A1537-08FE-472E-814F-81B4A3AFC8B8}" type="presParOf" srcId="{341DF17E-FE5C-4E60-8F35-0413868B78B8}" destId="{45D88253-A1D3-4D75-9A2C-6D88ABD47180}" srcOrd="0" destOrd="0" presId="urn:microsoft.com/office/officeart/2009/3/layout/HorizontalOrganizationChart"/>
    <dgm:cxn modelId="{779554D3-1325-42F7-8A63-5290F6F0147B}" type="presParOf" srcId="{45D88253-A1D3-4D75-9A2C-6D88ABD47180}" destId="{AA19AE56-D189-4A87-9BEF-2960A654CE39}" srcOrd="0" destOrd="0" presId="urn:microsoft.com/office/officeart/2009/3/layout/HorizontalOrganizationChart"/>
    <dgm:cxn modelId="{5610C8FD-E7FD-4161-87CA-F5A6684244F1}" type="presParOf" srcId="{45D88253-A1D3-4D75-9A2C-6D88ABD47180}" destId="{CB11DEC9-7116-4AC3-8C23-A6160B26AC3C}" srcOrd="1" destOrd="0" presId="urn:microsoft.com/office/officeart/2009/3/layout/HorizontalOrganizationChart"/>
    <dgm:cxn modelId="{8E177FE6-C3BC-4C10-9E90-BF7D0A8DC140}" type="presParOf" srcId="{341DF17E-FE5C-4E60-8F35-0413868B78B8}" destId="{DF799B80-4D6C-4FB7-93F4-7952B7E36705}" srcOrd="1" destOrd="0" presId="urn:microsoft.com/office/officeart/2009/3/layout/HorizontalOrganizationChart"/>
    <dgm:cxn modelId="{7449F881-D0FF-44E6-BF0C-5AE53A276C07}" type="presParOf" srcId="{DF799B80-4D6C-4FB7-93F4-7952B7E36705}" destId="{D5F0F6EA-8980-4AC5-B748-613A19FE5BFC}" srcOrd="0" destOrd="0" presId="urn:microsoft.com/office/officeart/2009/3/layout/HorizontalOrganizationChart"/>
    <dgm:cxn modelId="{61D3103A-6CC6-4591-8F2C-FDE03A0081E6}" type="presParOf" srcId="{DF799B80-4D6C-4FB7-93F4-7952B7E36705}" destId="{546CAAA6-552D-47C5-94C0-535D8B812819}" srcOrd="1" destOrd="0" presId="urn:microsoft.com/office/officeart/2009/3/layout/HorizontalOrganizationChart"/>
    <dgm:cxn modelId="{8ABD0FC0-0270-47D5-8A66-40BAD98FE66C}" type="presParOf" srcId="{546CAAA6-552D-47C5-94C0-535D8B812819}" destId="{3C693B02-562B-4C3D-82D4-9D6D26642FE6}" srcOrd="0" destOrd="0" presId="urn:microsoft.com/office/officeart/2009/3/layout/HorizontalOrganizationChart"/>
    <dgm:cxn modelId="{94229EA9-7D34-44D7-A082-C306505290A0}" type="presParOf" srcId="{3C693B02-562B-4C3D-82D4-9D6D26642FE6}" destId="{2B4838DC-A11D-4382-907F-B906389CAC87}" srcOrd="0" destOrd="0" presId="urn:microsoft.com/office/officeart/2009/3/layout/HorizontalOrganizationChart"/>
    <dgm:cxn modelId="{79AD9965-C578-4FF6-9353-52E87024217E}" type="presParOf" srcId="{3C693B02-562B-4C3D-82D4-9D6D26642FE6}" destId="{F67D5177-C5C5-454B-9F70-30B7DD5E74D2}" srcOrd="1" destOrd="0" presId="urn:microsoft.com/office/officeart/2009/3/layout/HorizontalOrganizationChart"/>
    <dgm:cxn modelId="{D8C4B5EA-6A8D-4C55-95F9-7956485F356F}" type="presParOf" srcId="{546CAAA6-552D-47C5-94C0-535D8B812819}" destId="{AD9BFF4C-CCB1-40DF-BD7F-5A320F4F8ADC}" srcOrd="1" destOrd="0" presId="urn:microsoft.com/office/officeart/2009/3/layout/HorizontalOrganizationChart"/>
    <dgm:cxn modelId="{BBF4214F-6441-419A-8E5F-351777D85F70}" type="presParOf" srcId="{546CAAA6-552D-47C5-94C0-535D8B812819}" destId="{7A1C095A-71ED-48CE-A5AA-87CCAF306103}" srcOrd="2" destOrd="0" presId="urn:microsoft.com/office/officeart/2009/3/layout/HorizontalOrganizationChart"/>
    <dgm:cxn modelId="{C0259197-B110-445A-814E-E00AE2222736}" type="presParOf" srcId="{341DF17E-FE5C-4E60-8F35-0413868B78B8}" destId="{752EB9DA-3886-41DE-BDAA-FF21E7931A46}" srcOrd="2" destOrd="0" presId="urn:microsoft.com/office/officeart/2009/3/layout/HorizontalOrganizationChart"/>
    <dgm:cxn modelId="{8082910A-F9BD-4700-8351-DA38C40B7B4B}" type="presParOf" srcId="{6E3B8A02-D77A-4086-84AD-8BB54D18E1A9}" destId="{01295015-8A81-43A0-B602-01494BF83844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75E9733-573F-4DBA-A785-737A920E1207}" type="doc">
      <dgm:prSet loTypeId="urn:microsoft.com/office/officeart/2005/8/layout/vList6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CE8AF9D5-020E-4A7F-B0D6-639D2E38C6CA}">
      <dgm:prSet phldrT="[Text]"/>
      <dgm:spPr>
        <a:solidFill>
          <a:schemeClr val="bg2">
            <a:lumMod val="9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r>
            <a:rPr lang="cs-CZ" dirty="0">
              <a:solidFill>
                <a:schemeClr val="tx1"/>
              </a:solidFill>
            </a:rPr>
            <a:t>Strategie pro boj s podvody a korupcí v rámci fondů SSR pro období 2014–2020 </a:t>
          </a:r>
        </a:p>
      </dgm:t>
    </dgm:pt>
    <dgm:pt modelId="{188A856C-20FE-4941-9547-8C5C719460F4}" type="parTrans" cxnId="{945E2139-3768-4CA3-9B7D-188A9E0B2C6A}">
      <dgm:prSet/>
      <dgm:spPr/>
      <dgm:t>
        <a:bodyPr/>
        <a:lstStyle/>
        <a:p>
          <a:endParaRPr lang="cs-CZ"/>
        </a:p>
      </dgm:t>
    </dgm:pt>
    <dgm:pt modelId="{2DF21550-EF1F-4640-A8F1-8DDBCFE6F4E0}" type="sibTrans" cxnId="{945E2139-3768-4CA3-9B7D-188A9E0B2C6A}">
      <dgm:prSet/>
      <dgm:spPr/>
      <dgm:t>
        <a:bodyPr/>
        <a:lstStyle/>
        <a:p>
          <a:endParaRPr lang="cs-CZ"/>
        </a:p>
      </dgm:t>
    </dgm:pt>
    <dgm:pt modelId="{E3A98967-219B-400B-A17F-9899E71160B0}" type="pres">
      <dgm:prSet presAssocID="{B75E9733-573F-4DBA-A785-737A920E1207}" presName="Name0" presStyleCnt="0">
        <dgm:presLayoutVars>
          <dgm:dir/>
          <dgm:animLvl val="lvl"/>
          <dgm:resizeHandles/>
        </dgm:presLayoutVars>
      </dgm:prSet>
      <dgm:spPr/>
    </dgm:pt>
    <dgm:pt modelId="{56A3B10A-CFCB-476D-98DA-15028C21D641}" type="pres">
      <dgm:prSet presAssocID="{CE8AF9D5-020E-4A7F-B0D6-639D2E38C6CA}" presName="linNode" presStyleCnt="0"/>
      <dgm:spPr/>
    </dgm:pt>
    <dgm:pt modelId="{6AB55A11-D21E-4B47-98F3-FA4A29FA9779}" type="pres">
      <dgm:prSet presAssocID="{CE8AF9D5-020E-4A7F-B0D6-639D2E38C6CA}" presName="parentShp" presStyleLbl="node1" presStyleIdx="0" presStyleCnt="1" custScaleX="184292">
        <dgm:presLayoutVars>
          <dgm:bulletEnabled val="1"/>
        </dgm:presLayoutVars>
      </dgm:prSet>
      <dgm:spPr>
        <a:prstGeom prst="snip1Rect">
          <a:avLst/>
        </a:prstGeom>
      </dgm:spPr>
    </dgm:pt>
    <dgm:pt modelId="{E4B60701-93FA-4076-AEAE-21B2C5E548E5}" type="pres">
      <dgm:prSet presAssocID="{CE8AF9D5-020E-4A7F-B0D6-639D2E38C6CA}" presName="childShp" presStyleLbl="bgAccFollowNode1" presStyleIdx="0" presStyleCnt="1" custScaleY="33895">
        <dgm:presLayoutVars>
          <dgm:bulletEnabled val="1"/>
        </dgm:presLayoutVars>
      </dgm:prSet>
      <dgm:spPr/>
    </dgm:pt>
  </dgm:ptLst>
  <dgm:cxnLst>
    <dgm:cxn modelId="{072B090A-8C90-4A25-8F42-EFBD131157FF}" type="presOf" srcId="{B75E9733-573F-4DBA-A785-737A920E1207}" destId="{E3A98967-219B-400B-A17F-9899E71160B0}" srcOrd="0" destOrd="0" presId="urn:microsoft.com/office/officeart/2005/8/layout/vList6"/>
    <dgm:cxn modelId="{945E2139-3768-4CA3-9B7D-188A9E0B2C6A}" srcId="{B75E9733-573F-4DBA-A785-737A920E1207}" destId="{CE8AF9D5-020E-4A7F-B0D6-639D2E38C6CA}" srcOrd="0" destOrd="0" parTransId="{188A856C-20FE-4941-9547-8C5C719460F4}" sibTransId="{2DF21550-EF1F-4640-A8F1-8DDBCFE6F4E0}"/>
    <dgm:cxn modelId="{7B7A6060-67DF-4F2D-86AE-7FF1B4A56ED9}" type="presOf" srcId="{CE8AF9D5-020E-4A7F-B0D6-639D2E38C6CA}" destId="{6AB55A11-D21E-4B47-98F3-FA4A29FA9779}" srcOrd="0" destOrd="0" presId="urn:microsoft.com/office/officeart/2005/8/layout/vList6"/>
    <dgm:cxn modelId="{878CD21F-FCEB-41A9-9D6D-48E4068FD1F6}" type="presParOf" srcId="{E3A98967-219B-400B-A17F-9899E71160B0}" destId="{56A3B10A-CFCB-476D-98DA-15028C21D641}" srcOrd="0" destOrd="0" presId="urn:microsoft.com/office/officeart/2005/8/layout/vList6"/>
    <dgm:cxn modelId="{AA4830A2-1530-4A95-96A0-1B232A5BB336}" type="presParOf" srcId="{56A3B10A-CFCB-476D-98DA-15028C21D641}" destId="{6AB55A11-D21E-4B47-98F3-FA4A29FA9779}" srcOrd="0" destOrd="0" presId="urn:microsoft.com/office/officeart/2005/8/layout/vList6"/>
    <dgm:cxn modelId="{9E740AF0-583B-4B65-AEFC-5E6B49FF2A68}" type="presParOf" srcId="{56A3B10A-CFCB-476D-98DA-15028C21D641}" destId="{E4B60701-93FA-4076-AEAE-21B2C5E548E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75E9733-573F-4DBA-A785-737A920E1207}" type="doc">
      <dgm:prSet loTypeId="urn:microsoft.com/office/officeart/2005/8/layout/default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CE8AF9D5-020E-4A7F-B0D6-639D2E38C6CA}">
      <dgm:prSet phldrT="[Text]" custT="1"/>
      <dgm:spPr>
        <a:solidFill>
          <a:schemeClr val="bg2">
            <a:lumMod val="9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r>
            <a:rPr lang="cs-CZ" sz="1600" dirty="0">
              <a:solidFill>
                <a:schemeClr val="tx1"/>
              </a:solidFill>
            </a:rPr>
            <a:t>Vládní koncepce boje s korupcí na léta 2015–2017 </a:t>
          </a:r>
        </a:p>
      </dgm:t>
    </dgm:pt>
    <dgm:pt modelId="{188A856C-20FE-4941-9547-8C5C719460F4}" type="parTrans" cxnId="{945E2139-3768-4CA3-9B7D-188A9E0B2C6A}">
      <dgm:prSet/>
      <dgm:spPr/>
      <dgm:t>
        <a:bodyPr/>
        <a:lstStyle/>
        <a:p>
          <a:endParaRPr lang="cs-CZ"/>
        </a:p>
      </dgm:t>
    </dgm:pt>
    <dgm:pt modelId="{2DF21550-EF1F-4640-A8F1-8DDBCFE6F4E0}" type="sibTrans" cxnId="{945E2139-3768-4CA3-9B7D-188A9E0B2C6A}">
      <dgm:prSet/>
      <dgm:spPr/>
      <dgm:t>
        <a:bodyPr/>
        <a:lstStyle/>
        <a:p>
          <a:endParaRPr lang="cs-CZ"/>
        </a:p>
      </dgm:t>
    </dgm:pt>
    <dgm:pt modelId="{2B7E9895-AD4A-4876-BE53-AB79345F7783}">
      <dgm:prSet phldrT="[Text]" custT="1"/>
      <dgm:spPr>
        <a:solidFill>
          <a:schemeClr val="bg2">
            <a:lumMod val="9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r>
            <a:rPr lang="cs-CZ" sz="1600" dirty="0">
              <a:solidFill>
                <a:schemeClr val="tx1"/>
              </a:solidFill>
            </a:rPr>
            <a:t>Analýza implementačního procesu OP z pohledu korupčních rizik</a:t>
          </a:r>
        </a:p>
      </dgm:t>
    </dgm:pt>
    <dgm:pt modelId="{76D8070D-5E71-4298-B442-580C0284392F}" type="parTrans" cxnId="{54A01470-7AA7-4872-A35F-C880C0BB1F87}">
      <dgm:prSet/>
      <dgm:spPr/>
      <dgm:t>
        <a:bodyPr/>
        <a:lstStyle/>
        <a:p>
          <a:endParaRPr lang="cs-CZ"/>
        </a:p>
      </dgm:t>
    </dgm:pt>
    <dgm:pt modelId="{3619080B-C44C-426A-A944-05BCB720C364}" type="sibTrans" cxnId="{54A01470-7AA7-4872-A35F-C880C0BB1F87}">
      <dgm:prSet/>
      <dgm:spPr/>
      <dgm:t>
        <a:bodyPr/>
        <a:lstStyle/>
        <a:p>
          <a:endParaRPr lang="cs-CZ"/>
        </a:p>
      </dgm:t>
    </dgm:pt>
    <dgm:pt modelId="{1A5F5EDE-7B30-4FEB-9521-71135EAAB2FA}">
      <dgm:prSet phldrT="[Text]" custT="1"/>
      <dgm:spPr>
        <a:solidFill>
          <a:schemeClr val="bg2">
            <a:lumMod val="9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r>
            <a:rPr lang="cs-CZ" sz="1600" dirty="0">
              <a:solidFill>
                <a:schemeClr val="tx1"/>
              </a:solidFill>
            </a:rPr>
            <a:t>Národní strategie na ochranu finančních zájmů EU (2017)</a:t>
          </a:r>
        </a:p>
      </dgm:t>
    </dgm:pt>
    <dgm:pt modelId="{EBD44FCB-0983-4626-B894-C51967028282}" type="parTrans" cxnId="{7791476C-3076-4426-B6E4-78E331225494}">
      <dgm:prSet/>
      <dgm:spPr/>
      <dgm:t>
        <a:bodyPr/>
        <a:lstStyle/>
        <a:p>
          <a:endParaRPr lang="cs-CZ"/>
        </a:p>
      </dgm:t>
    </dgm:pt>
    <dgm:pt modelId="{C92991BC-1B66-45AC-8881-E66764636D14}" type="sibTrans" cxnId="{7791476C-3076-4426-B6E4-78E331225494}">
      <dgm:prSet/>
      <dgm:spPr/>
      <dgm:t>
        <a:bodyPr/>
        <a:lstStyle/>
        <a:p>
          <a:endParaRPr lang="cs-CZ"/>
        </a:p>
      </dgm:t>
    </dgm:pt>
    <dgm:pt modelId="{8CB61BDD-ECF2-47E9-8BF7-96C73FA075C1}">
      <dgm:prSet phldrT="[Text]" custT="1"/>
      <dgm:spPr>
        <a:solidFill>
          <a:schemeClr val="bg2">
            <a:lumMod val="9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r>
            <a:rPr lang="cs-CZ" sz="1600" dirty="0">
              <a:solidFill>
                <a:schemeClr val="tx1"/>
              </a:solidFill>
            </a:rPr>
            <a:t>Resortní interní </a:t>
          </a:r>
          <a:r>
            <a:rPr lang="cs-CZ" sz="1600">
              <a:solidFill>
                <a:schemeClr val="tx1"/>
              </a:solidFill>
            </a:rPr>
            <a:t>protikorupční programy</a:t>
          </a:r>
          <a:endParaRPr lang="cs-CZ" sz="1600" dirty="0">
            <a:solidFill>
              <a:schemeClr val="tx1"/>
            </a:solidFill>
          </a:endParaRPr>
        </a:p>
      </dgm:t>
    </dgm:pt>
    <dgm:pt modelId="{861C0D26-1B20-4FAD-B855-16E0BC7034B8}" type="parTrans" cxnId="{64308344-47DF-44E2-91A3-0991BD8F4488}">
      <dgm:prSet/>
      <dgm:spPr/>
      <dgm:t>
        <a:bodyPr/>
        <a:lstStyle/>
        <a:p>
          <a:endParaRPr lang="cs-CZ"/>
        </a:p>
      </dgm:t>
    </dgm:pt>
    <dgm:pt modelId="{0A2C7CEF-F661-4323-8B9F-F35B78230563}" type="sibTrans" cxnId="{64308344-47DF-44E2-91A3-0991BD8F4488}">
      <dgm:prSet/>
      <dgm:spPr/>
      <dgm:t>
        <a:bodyPr/>
        <a:lstStyle/>
        <a:p>
          <a:endParaRPr lang="cs-CZ"/>
        </a:p>
      </dgm:t>
    </dgm:pt>
    <dgm:pt modelId="{A830978C-806D-4775-BFC4-B974FDA98E9E}">
      <dgm:prSet phldrT="[Text]" custT="1"/>
      <dgm:spPr>
        <a:solidFill>
          <a:schemeClr val="bg2">
            <a:lumMod val="9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r>
            <a:rPr lang="cs-CZ" sz="1600" dirty="0">
              <a:solidFill>
                <a:schemeClr val="tx1"/>
              </a:solidFill>
            </a:rPr>
            <a:t>Hodnocení rizika podvodu a účinná a přiměřená opatření proti podvodům</a:t>
          </a:r>
        </a:p>
      </dgm:t>
    </dgm:pt>
    <dgm:pt modelId="{61E34A05-E2D1-4862-BDD3-61C74B16ECF7}" type="parTrans" cxnId="{B8C9B8B6-574F-49B4-AA05-AABB28006363}">
      <dgm:prSet/>
      <dgm:spPr/>
      <dgm:t>
        <a:bodyPr/>
        <a:lstStyle/>
        <a:p>
          <a:endParaRPr lang="cs-CZ"/>
        </a:p>
      </dgm:t>
    </dgm:pt>
    <dgm:pt modelId="{0C9D4839-130B-4E1F-98F1-C534999297FB}" type="sibTrans" cxnId="{B8C9B8B6-574F-49B4-AA05-AABB28006363}">
      <dgm:prSet/>
      <dgm:spPr/>
      <dgm:t>
        <a:bodyPr/>
        <a:lstStyle/>
        <a:p>
          <a:endParaRPr lang="cs-CZ"/>
        </a:p>
      </dgm:t>
    </dgm:pt>
    <dgm:pt modelId="{33ACC0A1-A66D-405A-9879-29A90672BA9C}">
      <dgm:prSet phldrT="[Text]" custT="1"/>
      <dgm:spPr>
        <a:solidFill>
          <a:schemeClr val="bg2">
            <a:lumMod val="9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r>
            <a:rPr lang="cs-CZ" sz="1600" dirty="0">
              <a:solidFill>
                <a:schemeClr val="tx1"/>
              </a:solidFill>
            </a:rPr>
            <a:t>Identifikovaná rizika podvodu v ESIF (EU </a:t>
          </a:r>
          <a:r>
            <a:rPr lang="cs-CZ" sz="1600" dirty="0" err="1">
              <a:solidFill>
                <a:schemeClr val="tx1"/>
              </a:solidFill>
            </a:rPr>
            <a:t>Funds</a:t>
          </a:r>
          <a:r>
            <a:rPr lang="cs-CZ" sz="1600" dirty="0">
              <a:solidFill>
                <a:schemeClr val="tx1"/>
              </a:solidFill>
            </a:rPr>
            <a:t> </a:t>
          </a:r>
          <a:r>
            <a:rPr lang="cs-CZ" sz="1600" dirty="0" err="1">
              <a:solidFill>
                <a:schemeClr val="tx1"/>
              </a:solidFill>
            </a:rPr>
            <a:t>Watch</a:t>
          </a:r>
          <a:r>
            <a:rPr lang="cs-CZ" sz="1600" dirty="0">
              <a:solidFill>
                <a:schemeClr val="tx1"/>
              </a:solidFill>
            </a:rPr>
            <a:t>)</a:t>
          </a:r>
        </a:p>
      </dgm:t>
    </dgm:pt>
    <dgm:pt modelId="{85F311E8-3853-47B3-BA86-5B53180FE781}" type="parTrans" cxnId="{9C32A8B2-BDC4-4130-8C90-EACFBD1FEA77}">
      <dgm:prSet/>
      <dgm:spPr/>
      <dgm:t>
        <a:bodyPr/>
        <a:lstStyle/>
        <a:p>
          <a:endParaRPr lang="cs-CZ"/>
        </a:p>
      </dgm:t>
    </dgm:pt>
    <dgm:pt modelId="{CF7400E9-01EF-4FB3-A7E5-3757EAFE2CA1}" type="sibTrans" cxnId="{9C32A8B2-BDC4-4130-8C90-EACFBD1FEA77}">
      <dgm:prSet/>
      <dgm:spPr/>
      <dgm:t>
        <a:bodyPr/>
        <a:lstStyle/>
        <a:p>
          <a:endParaRPr lang="cs-CZ"/>
        </a:p>
      </dgm:t>
    </dgm:pt>
    <dgm:pt modelId="{A86CE5B2-9C88-4D47-B90B-D283772CEBB1}">
      <dgm:prSet phldrT="[Text]" custT="1"/>
      <dgm:spPr>
        <a:solidFill>
          <a:schemeClr val="bg2">
            <a:lumMod val="9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r>
            <a:rPr lang="cs-CZ" sz="1600" dirty="0">
              <a:solidFill>
                <a:schemeClr val="tx1"/>
              </a:solidFill>
            </a:rPr>
            <a:t>Metodické pokyny v rámci JMP</a:t>
          </a:r>
        </a:p>
      </dgm:t>
    </dgm:pt>
    <dgm:pt modelId="{37DEE4A5-FA33-4F85-B11B-4F80B84B40B7}" type="parTrans" cxnId="{7C3F71B0-CE6A-4D48-BD78-AF4B4B4C3284}">
      <dgm:prSet/>
      <dgm:spPr/>
      <dgm:t>
        <a:bodyPr/>
        <a:lstStyle/>
        <a:p>
          <a:endParaRPr lang="cs-CZ"/>
        </a:p>
      </dgm:t>
    </dgm:pt>
    <dgm:pt modelId="{C58927B1-066C-4C85-B885-8EE67D39D47F}" type="sibTrans" cxnId="{7C3F71B0-CE6A-4D48-BD78-AF4B4B4C3284}">
      <dgm:prSet/>
      <dgm:spPr/>
      <dgm:t>
        <a:bodyPr/>
        <a:lstStyle/>
        <a:p>
          <a:endParaRPr lang="cs-CZ"/>
        </a:p>
      </dgm:t>
    </dgm:pt>
    <dgm:pt modelId="{C17AB30C-D5EF-406A-B107-E23CF3308C7E}" type="pres">
      <dgm:prSet presAssocID="{B75E9733-573F-4DBA-A785-737A920E1207}" presName="diagram" presStyleCnt="0">
        <dgm:presLayoutVars>
          <dgm:dir/>
          <dgm:resizeHandles val="exact"/>
        </dgm:presLayoutVars>
      </dgm:prSet>
      <dgm:spPr/>
    </dgm:pt>
    <dgm:pt modelId="{3FA106D4-3BA3-4305-BAC6-9A49E351F58B}" type="pres">
      <dgm:prSet presAssocID="{CE8AF9D5-020E-4A7F-B0D6-639D2E38C6CA}" presName="node" presStyleLbl="node1" presStyleIdx="0" presStyleCnt="7" custScaleX="156645" custScaleY="434612" custLinFactX="-57119" custLinFactNeighborX="-100000">
        <dgm:presLayoutVars>
          <dgm:bulletEnabled val="1"/>
        </dgm:presLayoutVars>
      </dgm:prSet>
      <dgm:spPr>
        <a:prstGeom prst="snip1Rect">
          <a:avLst/>
        </a:prstGeom>
      </dgm:spPr>
    </dgm:pt>
    <dgm:pt modelId="{A85C003E-0475-4CEA-AB5B-0F1690DFE6E6}" type="pres">
      <dgm:prSet presAssocID="{2DF21550-EF1F-4640-A8F1-8DDBCFE6F4E0}" presName="sibTrans" presStyleCnt="0"/>
      <dgm:spPr/>
    </dgm:pt>
    <dgm:pt modelId="{1F93FF5C-A69D-43C6-B069-B55E49E6AE2F}" type="pres">
      <dgm:prSet presAssocID="{2B7E9895-AD4A-4876-BE53-AB79345F7783}" presName="node" presStyleLbl="node1" presStyleIdx="1" presStyleCnt="7" custScaleX="156645" custScaleY="434612" custLinFactNeighborX="642">
        <dgm:presLayoutVars>
          <dgm:bulletEnabled val="1"/>
        </dgm:presLayoutVars>
      </dgm:prSet>
      <dgm:spPr>
        <a:prstGeom prst="snip1Rect">
          <a:avLst/>
        </a:prstGeom>
      </dgm:spPr>
    </dgm:pt>
    <dgm:pt modelId="{BF76CDE8-0FAD-475F-A2B3-4627399C33FF}" type="pres">
      <dgm:prSet presAssocID="{3619080B-C44C-426A-A944-05BCB720C364}" presName="sibTrans" presStyleCnt="0"/>
      <dgm:spPr/>
    </dgm:pt>
    <dgm:pt modelId="{5884EB80-AD48-4AD2-A3CB-1B9711764461}" type="pres">
      <dgm:prSet presAssocID="{A830978C-806D-4775-BFC4-B974FDA98E9E}" presName="node" presStyleLbl="node1" presStyleIdx="2" presStyleCnt="7" custScaleX="156645" custScaleY="434612" custLinFactNeighborX="3241">
        <dgm:presLayoutVars>
          <dgm:bulletEnabled val="1"/>
        </dgm:presLayoutVars>
      </dgm:prSet>
      <dgm:spPr>
        <a:prstGeom prst="snip1Rect">
          <a:avLst/>
        </a:prstGeom>
      </dgm:spPr>
    </dgm:pt>
    <dgm:pt modelId="{5CBE55BA-BE44-4440-861D-3826EE7EE6E9}" type="pres">
      <dgm:prSet presAssocID="{0C9D4839-130B-4E1F-98F1-C534999297FB}" presName="sibTrans" presStyleCnt="0"/>
      <dgm:spPr/>
    </dgm:pt>
    <dgm:pt modelId="{E4273C19-5207-4117-BCF4-21760E286B98}" type="pres">
      <dgm:prSet presAssocID="{33ACC0A1-A66D-405A-9879-29A90672BA9C}" presName="node" presStyleLbl="node1" presStyleIdx="3" presStyleCnt="7" custScaleX="156645" custScaleY="434612" custLinFactNeighborX="4208">
        <dgm:presLayoutVars>
          <dgm:bulletEnabled val="1"/>
        </dgm:presLayoutVars>
      </dgm:prSet>
      <dgm:spPr>
        <a:prstGeom prst="snip1Rect">
          <a:avLst/>
        </a:prstGeom>
      </dgm:spPr>
    </dgm:pt>
    <dgm:pt modelId="{C22A8763-D688-4E37-BC87-EC6DA982B771}" type="pres">
      <dgm:prSet presAssocID="{CF7400E9-01EF-4FB3-A7E5-3757EAFE2CA1}" presName="sibTrans" presStyleCnt="0"/>
      <dgm:spPr/>
    </dgm:pt>
    <dgm:pt modelId="{27D914FF-F3DB-4CA8-A3F4-242E6DD77802}" type="pres">
      <dgm:prSet presAssocID="{A86CE5B2-9C88-4D47-B90B-D283772CEBB1}" presName="node" presStyleLbl="node1" presStyleIdx="4" presStyleCnt="7" custScaleX="378826" custScaleY="243739" custLinFactNeighborX="4773" custLinFactNeighborY="-92332">
        <dgm:presLayoutVars>
          <dgm:bulletEnabled val="1"/>
        </dgm:presLayoutVars>
      </dgm:prSet>
      <dgm:spPr>
        <a:prstGeom prst="snip1Rect">
          <a:avLst/>
        </a:prstGeom>
      </dgm:spPr>
    </dgm:pt>
    <dgm:pt modelId="{283D43BD-7AB6-4F05-AEBD-438694A0BF6B}" type="pres">
      <dgm:prSet presAssocID="{C58927B1-066C-4C85-B885-8EE67D39D47F}" presName="sibTrans" presStyleCnt="0"/>
      <dgm:spPr/>
    </dgm:pt>
    <dgm:pt modelId="{4ECF3F59-A265-4EE8-B783-A21D22CDAE6F}" type="pres">
      <dgm:prSet presAssocID="{1A5F5EDE-7B30-4FEB-9521-71135EAAB2FA}" presName="node" presStyleLbl="node1" presStyleIdx="5" presStyleCnt="7" custScaleX="156645" custScaleY="434612" custLinFactNeighborX="1354">
        <dgm:presLayoutVars>
          <dgm:bulletEnabled val="1"/>
        </dgm:presLayoutVars>
      </dgm:prSet>
      <dgm:spPr>
        <a:prstGeom prst="snip1Rect">
          <a:avLst/>
        </a:prstGeom>
      </dgm:spPr>
    </dgm:pt>
    <dgm:pt modelId="{7FF49D45-B3AD-48EB-AFD2-25FECB6636C8}" type="pres">
      <dgm:prSet presAssocID="{C92991BC-1B66-45AC-8881-E66764636D14}" presName="sibTrans" presStyleCnt="0"/>
      <dgm:spPr/>
    </dgm:pt>
    <dgm:pt modelId="{285CB8FD-15A1-4882-B41A-626CD487BFB4}" type="pres">
      <dgm:prSet presAssocID="{8CB61BDD-ECF2-47E9-8BF7-96C73FA075C1}" presName="node" presStyleLbl="node1" presStyleIdx="6" presStyleCnt="7" custScaleX="156645" custScaleY="434612" custLinFactX="57078" custLinFactNeighborX="100000">
        <dgm:presLayoutVars>
          <dgm:bulletEnabled val="1"/>
        </dgm:presLayoutVars>
      </dgm:prSet>
      <dgm:spPr>
        <a:prstGeom prst="snip1Rect">
          <a:avLst/>
        </a:prstGeom>
      </dgm:spPr>
    </dgm:pt>
  </dgm:ptLst>
  <dgm:cxnLst>
    <dgm:cxn modelId="{945E2139-3768-4CA3-9B7D-188A9E0B2C6A}" srcId="{B75E9733-573F-4DBA-A785-737A920E1207}" destId="{CE8AF9D5-020E-4A7F-B0D6-639D2E38C6CA}" srcOrd="0" destOrd="0" parTransId="{188A856C-20FE-4941-9547-8C5C719460F4}" sibTransId="{2DF21550-EF1F-4640-A8F1-8DDBCFE6F4E0}"/>
    <dgm:cxn modelId="{4B21CA39-9935-4DCF-B53A-3F757570F6EE}" type="presOf" srcId="{A86CE5B2-9C88-4D47-B90B-D283772CEBB1}" destId="{27D914FF-F3DB-4CA8-A3F4-242E6DD77802}" srcOrd="0" destOrd="0" presId="urn:microsoft.com/office/officeart/2005/8/layout/default"/>
    <dgm:cxn modelId="{64B46341-FDB5-4EDD-94B2-5ACE78AEBBC8}" type="presOf" srcId="{33ACC0A1-A66D-405A-9879-29A90672BA9C}" destId="{E4273C19-5207-4117-BCF4-21760E286B98}" srcOrd="0" destOrd="0" presId="urn:microsoft.com/office/officeart/2005/8/layout/default"/>
    <dgm:cxn modelId="{64308344-47DF-44E2-91A3-0991BD8F4488}" srcId="{B75E9733-573F-4DBA-A785-737A920E1207}" destId="{8CB61BDD-ECF2-47E9-8BF7-96C73FA075C1}" srcOrd="6" destOrd="0" parTransId="{861C0D26-1B20-4FAD-B855-16E0BC7034B8}" sibTransId="{0A2C7CEF-F661-4323-8B9F-F35B78230563}"/>
    <dgm:cxn modelId="{E5796068-9C14-47EB-8907-51FE185E1638}" type="presOf" srcId="{2B7E9895-AD4A-4876-BE53-AB79345F7783}" destId="{1F93FF5C-A69D-43C6-B069-B55E49E6AE2F}" srcOrd="0" destOrd="0" presId="urn:microsoft.com/office/officeart/2005/8/layout/default"/>
    <dgm:cxn modelId="{8FEF3B6B-A227-45E8-88F6-45822EA769C6}" type="presOf" srcId="{A830978C-806D-4775-BFC4-B974FDA98E9E}" destId="{5884EB80-AD48-4AD2-A3CB-1B9711764461}" srcOrd="0" destOrd="0" presId="urn:microsoft.com/office/officeart/2005/8/layout/default"/>
    <dgm:cxn modelId="{E7BC9B6B-B629-4289-818D-8E030D8D9629}" type="presOf" srcId="{8CB61BDD-ECF2-47E9-8BF7-96C73FA075C1}" destId="{285CB8FD-15A1-4882-B41A-626CD487BFB4}" srcOrd="0" destOrd="0" presId="urn:microsoft.com/office/officeart/2005/8/layout/default"/>
    <dgm:cxn modelId="{E744BB6B-E7C7-4213-B513-21CA94D9500E}" type="presOf" srcId="{1A5F5EDE-7B30-4FEB-9521-71135EAAB2FA}" destId="{4ECF3F59-A265-4EE8-B783-A21D22CDAE6F}" srcOrd="0" destOrd="0" presId="urn:microsoft.com/office/officeart/2005/8/layout/default"/>
    <dgm:cxn modelId="{7791476C-3076-4426-B6E4-78E331225494}" srcId="{B75E9733-573F-4DBA-A785-737A920E1207}" destId="{1A5F5EDE-7B30-4FEB-9521-71135EAAB2FA}" srcOrd="5" destOrd="0" parTransId="{EBD44FCB-0983-4626-B894-C51967028282}" sibTransId="{C92991BC-1B66-45AC-8881-E66764636D14}"/>
    <dgm:cxn modelId="{54A01470-7AA7-4872-A35F-C880C0BB1F87}" srcId="{B75E9733-573F-4DBA-A785-737A920E1207}" destId="{2B7E9895-AD4A-4876-BE53-AB79345F7783}" srcOrd="1" destOrd="0" parTransId="{76D8070D-5E71-4298-B442-580C0284392F}" sibTransId="{3619080B-C44C-426A-A944-05BCB720C364}"/>
    <dgm:cxn modelId="{7C3F71B0-CE6A-4D48-BD78-AF4B4B4C3284}" srcId="{B75E9733-573F-4DBA-A785-737A920E1207}" destId="{A86CE5B2-9C88-4D47-B90B-D283772CEBB1}" srcOrd="4" destOrd="0" parTransId="{37DEE4A5-FA33-4F85-B11B-4F80B84B40B7}" sibTransId="{C58927B1-066C-4C85-B885-8EE67D39D47F}"/>
    <dgm:cxn modelId="{9C32A8B2-BDC4-4130-8C90-EACFBD1FEA77}" srcId="{B75E9733-573F-4DBA-A785-737A920E1207}" destId="{33ACC0A1-A66D-405A-9879-29A90672BA9C}" srcOrd="3" destOrd="0" parTransId="{85F311E8-3853-47B3-BA86-5B53180FE781}" sibTransId="{CF7400E9-01EF-4FB3-A7E5-3757EAFE2CA1}"/>
    <dgm:cxn modelId="{B8C9B8B6-574F-49B4-AA05-AABB28006363}" srcId="{B75E9733-573F-4DBA-A785-737A920E1207}" destId="{A830978C-806D-4775-BFC4-B974FDA98E9E}" srcOrd="2" destOrd="0" parTransId="{61E34A05-E2D1-4862-BDD3-61C74B16ECF7}" sibTransId="{0C9D4839-130B-4E1F-98F1-C534999297FB}"/>
    <dgm:cxn modelId="{8EBBECBF-3783-4D1E-AD6B-CB7C3A684021}" type="presOf" srcId="{B75E9733-573F-4DBA-A785-737A920E1207}" destId="{C17AB30C-D5EF-406A-B107-E23CF3308C7E}" srcOrd="0" destOrd="0" presId="urn:microsoft.com/office/officeart/2005/8/layout/default"/>
    <dgm:cxn modelId="{B548E2F4-ECE5-4BDB-9FBB-8C77A7FEFD02}" type="presOf" srcId="{CE8AF9D5-020E-4A7F-B0D6-639D2E38C6CA}" destId="{3FA106D4-3BA3-4305-BAC6-9A49E351F58B}" srcOrd="0" destOrd="0" presId="urn:microsoft.com/office/officeart/2005/8/layout/default"/>
    <dgm:cxn modelId="{B3CF14EB-1312-4B44-8DC1-345F04DC27A8}" type="presParOf" srcId="{C17AB30C-D5EF-406A-B107-E23CF3308C7E}" destId="{3FA106D4-3BA3-4305-BAC6-9A49E351F58B}" srcOrd="0" destOrd="0" presId="urn:microsoft.com/office/officeart/2005/8/layout/default"/>
    <dgm:cxn modelId="{410AA156-3F13-4F04-9A6F-6289E191FB80}" type="presParOf" srcId="{C17AB30C-D5EF-406A-B107-E23CF3308C7E}" destId="{A85C003E-0475-4CEA-AB5B-0F1690DFE6E6}" srcOrd="1" destOrd="0" presId="urn:microsoft.com/office/officeart/2005/8/layout/default"/>
    <dgm:cxn modelId="{20354F55-E153-4F68-8822-AC836E9352CF}" type="presParOf" srcId="{C17AB30C-D5EF-406A-B107-E23CF3308C7E}" destId="{1F93FF5C-A69D-43C6-B069-B55E49E6AE2F}" srcOrd="2" destOrd="0" presId="urn:microsoft.com/office/officeart/2005/8/layout/default"/>
    <dgm:cxn modelId="{F97DA299-F86C-4CC0-AF0B-5658965AEA9B}" type="presParOf" srcId="{C17AB30C-D5EF-406A-B107-E23CF3308C7E}" destId="{BF76CDE8-0FAD-475F-A2B3-4627399C33FF}" srcOrd="3" destOrd="0" presId="urn:microsoft.com/office/officeart/2005/8/layout/default"/>
    <dgm:cxn modelId="{D458DF95-6EC1-47AE-9D98-B2729279A4B7}" type="presParOf" srcId="{C17AB30C-D5EF-406A-B107-E23CF3308C7E}" destId="{5884EB80-AD48-4AD2-A3CB-1B9711764461}" srcOrd="4" destOrd="0" presId="urn:microsoft.com/office/officeart/2005/8/layout/default"/>
    <dgm:cxn modelId="{7EE01FBD-4342-4AB7-974C-576EE5F6CBCC}" type="presParOf" srcId="{C17AB30C-D5EF-406A-B107-E23CF3308C7E}" destId="{5CBE55BA-BE44-4440-861D-3826EE7EE6E9}" srcOrd="5" destOrd="0" presId="urn:microsoft.com/office/officeart/2005/8/layout/default"/>
    <dgm:cxn modelId="{43861223-41FB-4EF0-99E8-16CD9B9955AF}" type="presParOf" srcId="{C17AB30C-D5EF-406A-B107-E23CF3308C7E}" destId="{E4273C19-5207-4117-BCF4-21760E286B98}" srcOrd="6" destOrd="0" presId="urn:microsoft.com/office/officeart/2005/8/layout/default"/>
    <dgm:cxn modelId="{900E2254-6EFA-4E58-8266-8637C4C8C462}" type="presParOf" srcId="{C17AB30C-D5EF-406A-B107-E23CF3308C7E}" destId="{C22A8763-D688-4E37-BC87-EC6DA982B771}" srcOrd="7" destOrd="0" presId="urn:microsoft.com/office/officeart/2005/8/layout/default"/>
    <dgm:cxn modelId="{43CA6818-E30D-420B-963F-0FA27C99C4A2}" type="presParOf" srcId="{C17AB30C-D5EF-406A-B107-E23CF3308C7E}" destId="{27D914FF-F3DB-4CA8-A3F4-242E6DD77802}" srcOrd="8" destOrd="0" presId="urn:microsoft.com/office/officeart/2005/8/layout/default"/>
    <dgm:cxn modelId="{DAE580C3-B7B7-47D9-9DAA-8EE542FE8BF2}" type="presParOf" srcId="{C17AB30C-D5EF-406A-B107-E23CF3308C7E}" destId="{283D43BD-7AB6-4F05-AEBD-438694A0BF6B}" srcOrd="9" destOrd="0" presId="urn:microsoft.com/office/officeart/2005/8/layout/default"/>
    <dgm:cxn modelId="{D98B783E-7DE6-4B03-97E2-2E36267F5E06}" type="presParOf" srcId="{C17AB30C-D5EF-406A-B107-E23CF3308C7E}" destId="{4ECF3F59-A265-4EE8-B783-A21D22CDAE6F}" srcOrd="10" destOrd="0" presId="urn:microsoft.com/office/officeart/2005/8/layout/default"/>
    <dgm:cxn modelId="{DA6EBA4F-87DE-4245-97FD-DC0495E3D465}" type="presParOf" srcId="{C17AB30C-D5EF-406A-B107-E23CF3308C7E}" destId="{7FF49D45-B3AD-48EB-AFD2-25FECB6636C8}" srcOrd="11" destOrd="0" presId="urn:microsoft.com/office/officeart/2005/8/layout/default"/>
    <dgm:cxn modelId="{B908CB87-24AC-4B33-B2A6-A5D27FE00F0A}" type="presParOf" srcId="{C17AB30C-D5EF-406A-B107-E23CF3308C7E}" destId="{285CB8FD-15A1-4882-B41A-626CD487BFB4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D1CD19-03E2-4DFE-9DFB-6A361E98C377}">
      <dsp:nvSpPr>
        <dsp:cNvPr id="0" name=""/>
        <dsp:cNvSpPr/>
      </dsp:nvSpPr>
      <dsp:spPr>
        <a:xfrm>
          <a:off x="-5047448" y="-773293"/>
          <a:ext cx="6011081" cy="6011081"/>
        </a:xfrm>
        <a:prstGeom prst="blockArc">
          <a:avLst>
            <a:gd name="adj1" fmla="val 18900000"/>
            <a:gd name="adj2" fmla="val 2700000"/>
            <a:gd name="adj3" fmla="val 359"/>
          </a:avLst>
        </a:prstGeom>
        <a:noFill/>
        <a:ln w="9525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DB00FB-AB60-42A6-BFAF-7DB14C8F3D73}">
      <dsp:nvSpPr>
        <dsp:cNvPr id="0" name=""/>
        <dsp:cNvSpPr/>
      </dsp:nvSpPr>
      <dsp:spPr>
        <a:xfrm>
          <a:off x="619769" y="446449"/>
          <a:ext cx="7779078" cy="89289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08739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1800" kern="1200" dirty="0"/>
            <a:t>Kvalita institucionálního prostředí má zásadní vliv na konkurenceschopnost celé země i jejího hospodářství.</a:t>
          </a:r>
        </a:p>
      </dsp:txBody>
      <dsp:txXfrm>
        <a:off x="619769" y="446449"/>
        <a:ext cx="7779078" cy="892899"/>
      </dsp:txXfrm>
    </dsp:sp>
    <dsp:sp modelId="{33CCD904-149E-4DCC-A2AB-84D4A04D5462}">
      <dsp:nvSpPr>
        <dsp:cNvPr id="0" name=""/>
        <dsp:cNvSpPr/>
      </dsp:nvSpPr>
      <dsp:spPr>
        <a:xfrm>
          <a:off x="61708" y="334837"/>
          <a:ext cx="1116123" cy="111612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E7447F-4536-49D3-88E3-C5E8F743719D}">
      <dsp:nvSpPr>
        <dsp:cNvPr id="0" name=""/>
        <dsp:cNvSpPr/>
      </dsp:nvSpPr>
      <dsp:spPr>
        <a:xfrm>
          <a:off x="944338" y="1785798"/>
          <a:ext cx="7454509" cy="89289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08739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1800" kern="1200" dirty="0"/>
            <a:t>Kvalitní veřejná správa pozitivně ovlivňuje konkurenceschopnost firemního sektoru, vznik pracovních míst, dostupnost služeb pro občany, průběh procesů při budování infrastruktury.</a:t>
          </a:r>
        </a:p>
      </dsp:txBody>
      <dsp:txXfrm>
        <a:off x="944338" y="1785798"/>
        <a:ext cx="7454509" cy="892899"/>
      </dsp:txXfrm>
    </dsp:sp>
    <dsp:sp modelId="{5876CAAC-F5BC-43A0-A150-6515DC1CF179}">
      <dsp:nvSpPr>
        <dsp:cNvPr id="0" name=""/>
        <dsp:cNvSpPr/>
      </dsp:nvSpPr>
      <dsp:spPr>
        <a:xfrm>
          <a:off x="386276" y="1674185"/>
          <a:ext cx="1116123" cy="111612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14320E-1A40-43DF-8A4C-BA6ACD030325}">
      <dsp:nvSpPr>
        <dsp:cNvPr id="0" name=""/>
        <dsp:cNvSpPr/>
      </dsp:nvSpPr>
      <dsp:spPr>
        <a:xfrm>
          <a:off x="619769" y="3125146"/>
          <a:ext cx="7779078" cy="89289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08739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1800" kern="1200" dirty="0"/>
            <a:t>Při výkonu všech činností veřejné správy je nutné neustále klást důraz na princip 3E (hospodárnost, účinnost, efektivnost).</a:t>
          </a:r>
        </a:p>
      </dsp:txBody>
      <dsp:txXfrm>
        <a:off x="619769" y="3125146"/>
        <a:ext cx="7779078" cy="892899"/>
      </dsp:txXfrm>
    </dsp:sp>
    <dsp:sp modelId="{7A959E0A-E631-42B1-8219-76B26EC18E7B}">
      <dsp:nvSpPr>
        <dsp:cNvPr id="0" name=""/>
        <dsp:cNvSpPr/>
      </dsp:nvSpPr>
      <dsp:spPr>
        <a:xfrm>
          <a:off x="61708" y="3013534"/>
          <a:ext cx="1116123" cy="111612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3F8B16-B606-4FF2-8977-2A964106F22B}">
      <dsp:nvSpPr>
        <dsp:cNvPr id="0" name=""/>
        <dsp:cNvSpPr/>
      </dsp:nvSpPr>
      <dsp:spPr>
        <a:xfrm>
          <a:off x="0" y="1260"/>
          <a:ext cx="6192685" cy="122128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 dirty="0">
              <a:solidFill>
                <a:schemeClr val="bg1"/>
              </a:solidFill>
            </a:rPr>
            <a:t>Hodnocení Strategie pro boj s podvody a korupcí v rámci fondů SSR pro období 2014–2020</a:t>
          </a:r>
        </a:p>
      </dsp:txBody>
      <dsp:txXfrm>
        <a:off x="59618" y="60878"/>
        <a:ext cx="6073449" cy="110204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A3AD9E-6A53-4BB9-9E33-F40EE3D674AE}">
      <dsp:nvSpPr>
        <dsp:cNvPr id="0" name=""/>
        <dsp:cNvSpPr/>
      </dsp:nvSpPr>
      <dsp:spPr>
        <a:xfrm>
          <a:off x="6009704" y="3744708"/>
          <a:ext cx="248389" cy="2240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4180" y="0"/>
              </a:lnTo>
              <a:lnTo>
                <a:pt x="144180" y="224048"/>
              </a:lnTo>
              <a:lnTo>
                <a:pt x="248389" y="224048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CC6417-1534-4AB5-9890-F7DD54E8297D}">
      <dsp:nvSpPr>
        <dsp:cNvPr id="0" name=""/>
        <dsp:cNvSpPr/>
      </dsp:nvSpPr>
      <dsp:spPr>
        <a:xfrm>
          <a:off x="6009704" y="3520660"/>
          <a:ext cx="248389" cy="224048"/>
        </a:xfrm>
        <a:custGeom>
          <a:avLst/>
          <a:gdLst/>
          <a:ahLst/>
          <a:cxnLst/>
          <a:rect l="0" t="0" r="0" b="0"/>
          <a:pathLst>
            <a:path>
              <a:moveTo>
                <a:pt x="0" y="224048"/>
              </a:moveTo>
              <a:lnTo>
                <a:pt x="144180" y="224048"/>
              </a:lnTo>
              <a:lnTo>
                <a:pt x="144180" y="0"/>
              </a:lnTo>
              <a:lnTo>
                <a:pt x="248389" y="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63B351-F084-4EB4-AA19-78014C26C4BA}">
      <dsp:nvSpPr>
        <dsp:cNvPr id="0" name=""/>
        <dsp:cNvSpPr/>
      </dsp:nvSpPr>
      <dsp:spPr>
        <a:xfrm>
          <a:off x="2841277" y="3184587"/>
          <a:ext cx="181570" cy="560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7362" y="0"/>
              </a:lnTo>
              <a:lnTo>
                <a:pt x="77362" y="560120"/>
              </a:lnTo>
              <a:lnTo>
                <a:pt x="181570" y="5601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3752BB-0861-41A3-9BFB-7FC907B96FAE}">
      <dsp:nvSpPr>
        <dsp:cNvPr id="0" name=""/>
        <dsp:cNvSpPr/>
      </dsp:nvSpPr>
      <dsp:spPr>
        <a:xfrm>
          <a:off x="6009704" y="2624466"/>
          <a:ext cx="248389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4180" y="0"/>
              </a:lnTo>
              <a:lnTo>
                <a:pt x="144180" y="448096"/>
              </a:lnTo>
              <a:lnTo>
                <a:pt x="248389" y="448096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F342BD-9C40-48A6-9DDF-962DDA1A9B44}">
      <dsp:nvSpPr>
        <dsp:cNvPr id="0" name=""/>
        <dsp:cNvSpPr/>
      </dsp:nvSpPr>
      <dsp:spPr>
        <a:xfrm>
          <a:off x="6009704" y="2578746"/>
          <a:ext cx="2483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48389" y="4572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444581-3B12-49A8-9936-6FF5E41A1445}">
      <dsp:nvSpPr>
        <dsp:cNvPr id="0" name=""/>
        <dsp:cNvSpPr/>
      </dsp:nvSpPr>
      <dsp:spPr>
        <a:xfrm>
          <a:off x="6009704" y="2176370"/>
          <a:ext cx="248389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448096"/>
              </a:moveTo>
              <a:lnTo>
                <a:pt x="144180" y="448096"/>
              </a:lnTo>
              <a:lnTo>
                <a:pt x="144180" y="0"/>
              </a:lnTo>
              <a:lnTo>
                <a:pt x="248389" y="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C46644-C447-4782-A9D3-CA616323F5B5}">
      <dsp:nvSpPr>
        <dsp:cNvPr id="0" name=""/>
        <dsp:cNvSpPr/>
      </dsp:nvSpPr>
      <dsp:spPr>
        <a:xfrm>
          <a:off x="2841277" y="2624466"/>
          <a:ext cx="181570" cy="560120"/>
        </a:xfrm>
        <a:custGeom>
          <a:avLst/>
          <a:gdLst/>
          <a:ahLst/>
          <a:cxnLst/>
          <a:rect l="0" t="0" r="0" b="0"/>
          <a:pathLst>
            <a:path>
              <a:moveTo>
                <a:pt x="0" y="560120"/>
              </a:moveTo>
              <a:lnTo>
                <a:pt x="77362" y="560120"/>
              </a:lnTo>
              <a:lnTo>
                <a:pt x="77362" y="0"/>
              </a:lnTo>
              <a:lnTo>
                <a:pt x="181570" y="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F233C8-7EC1-4124-9CE7-F94DF8D3B15F}">
      <dsp:nvSpPr>
        <dsp:cNvPr id="0" name=""/>
        <dsp:cNvSpPr/>
      </dsp:nvSpPr>
      <dsp:spPr>
        <a:xfrm>
          <a:off x="6011455" y="1280176"/>
          <a:ext cx="246638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2429" y="0"/>
              </a:lnTo>
              <a:lnTo>
                <a:pt x="142429" y="448096"/>
              </a:lnTo>
              <a:lnTo>
                <a:pt x="246638" y="448096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9A1688-3ED1-454A-8B61-C80FE676AC05}">
      <dsp:nvSpPr>
        <dsp:cNvPr id="0" name=""/>
        <dsp:cNvSpPr/>
      </dsp:nvSpPr>
      <dsp:spPr>
        <a:xfrm>
          <a:off x="6011455" y="1234456"/>
          <a:ext cx="24663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46638" y="4572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CCC903-5F24-4F22-94A6-972B9678B16F}">
      <dsp:nvSpPr>
        <dsp:cNvPr id="0" name=""/>
        <dsp:cNvSpPr/>
      </dsp:nvSpPr>
      <dsp:spPr>
        <a:xfrm>
          <a:off x="6011455" y="832080"/>
          <a:ext cx="246638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448096"/>
              </a:moveTo>
              <a:lnTo>
                <a:pt x="142429" y="448096"/>
              </a:lnTo>
              <a:lnTo>
                <a:pt x="142429" y="0"/>
              </a:lnTo>
              <a:lnTo>
                <a:pt x="246638" y="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A6B128-7A14-4181-8F32-03F925D1E080}">
      <dsp:nvSpPr>
        <dsp:cNvPr id="0" name=""/>
        <dsp:cNvSpPr/>
      </dsp:nvSpPr>
      <dsp:spPr>
        <a:xfrm>
          <a:off x="2841277" y="832080"/>
          <a:ext cx="183321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9112" y="0"/>
              </a:lnTo>
              <a:lnTo>
                <a:pt x="79112" y="448096"/>
              </a:lnTo>
              <a:lnTo>
                <a:pt x="183321" y="448096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F0F6EA-8980-4AC5-B748-613A19FE5BFC}">
      <dsp:nvSpPr>
        <dsp:cNvPr id="0" name=""/>
        <dsp:cNvSpPr/>
      </dsp:nvSpPr>
      <dsp:spPr>
        <a:xfrm>
          <a:off x="6009704" y="338263"/>
          <a:ext cx="2483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48389" y="4572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534F76-9652-40EC-8475-A79F1F55BFF0}">
      <dsp:nvSpPr>
        <dsp:cNvPr id="0" name=""/>
        <dsp:cNvSpPr/>
      </dsp:nvSpPr>
      <dsp:spPr>
        <a:xfrm>
          <a:off x="2841277" y="383983"/>
          <a:ext cx="181570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448096"/>
              </a:moveTo>
              <a:lnTo>
                <a:pt x="77362" y="448096"/>
              </a:lnTo>
              <a:lnTo>
                <a:pt x="77362" y="0"/>
              </a:lnTo>
              <a:lnTo>
                <a:pt x="181570" y="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A62BF0-1A55-43BB-94CF-580A3755FBD9}">
      <dsp:nvSpPr>
        <dsp:cNvPr id="0" name=""/>
        <dsp:cNvSpPr/>
      </dsp:nvSpPr>
      <dsp:spPr>
        <a:xfrm>
          <a:off x="0" y="476920"/>
          <a:ext cx="2841277" cy="7103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2000" kern="1200" dirty="0"/>
            <a:t>Sekundární výzkum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2000" kern="1200" dirty="0"/>
            <a:t>(</a:t>
          </a:r>
          <a:r>
            <a:rPr lang="cs-CZ" sz="2000" kern="1200" dirty="0" err="1"/>
            <a:t>desk</a:t>
          </a:r>
          <a:r>
            <a:rPr lang="cs-CZ" sz="2000" kern="1200" dirty="0"/>
            <a:t> </a:t>
          </a:r>
          <a:r>
            <a:rPr lang="cs-CZ" sz="2000" kern="1200" dirty="0" err="1"/>
            <a:t>research</a:t>
          </a:r>
          <a:r>
            <a:rPr lang="cs-CZ" sz="2000" kern="1200" dirty="0"/>
            <a:t>)</a:t>
          </a:r>
        </a:p>
      </dsp:txBody>
      <dsp:txXfrm>
        <a:off x="0" y="476920"/>
        <a:ext cx="2841277" cy="710319"/>
      </dsp:txXfrm>
    </dsp:sp>
    <dsp:sp modelId="{AA19AE56-D189-4A87-9BEF-2960A654CE39}">
      <dsp:nvSpPr>
        <dsp:cNvPr id="0" name=""/>
        <dsp:cNvSpPr/>
      </dsp:nvSpPr>
      <dsp:spPr>
        <a:xfrm>
          <a:off x="3022847" y="28823"/>
          <a:ext cx="2986856" cy="71031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solidFill>
                <a:schemeClr val="tx1"/>
              </a:solidFill>
            </a:rPr>
            <a:t>Kvalitativní výzkum</a:t>
          </a:r>
        </a:p>
      </dsp:txBody>
      <dsp:txXfrm>
        <a:off x="3022847" y="28823"/>
        <a:ext cx="2986856" cy="710319"/>
      </dsp:txXfrm>
    </dsp:sp>
    <dsp:sp modelId="{2B4838DC-A11D-4382-907F-B906389CAC87}">
      <dsp:nvSpPr>
        <dsp:cNvPr id="0" name=""/>
        <dsp:cNvSpPr/>
      </dsp:nvSpPr>
      <dsp:spPr>
        <a:xfrm>
          <a:off x="6258093" y="225065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  <a:latin typeface="+mn-lt"/>
            </a:rPr>
            <a:t>Komparativní analýza </a:t>
          </a:r>
          <a:r>
            <a:rPr lang="cs-CZ" sz="1600" b="0" kern="1200" dirty="0">
              <a:solidFill>
                <a:schemeClr val="tx1"/>
              </a:solidFill>
              <a:latin typeface="+mn-lt"/>
            </a:rPr>
            <a:t>Strategie pro boj s podvody a korupcí</a:t>
          </a:r>
        </a:p>
      </dsp:txBody>
      <dsp:txXfrm>
        <a:off x="6258093" y="225065"/>
        <a:ext cx="5376337" cy="317836"/>
      </dsp:txXfrm>
    </dsp:sp>
    <dsp:sp modelId="{8440FF3A-E6D6-4253-B361-812DE24C3FD3}">
      <dsp:nvSpPr>
        <dsp:cNvPr id="0" name=""/>
        <dsp:cNvSpPr/>
      </dsp:nvSpPr>
      <dsp:spPr>
        <a:xfrm>
          <a:off x="3024598" y="925017"/>
          <a:ext cx="2986856" cy="710319"/>
        </a:xfrm>
        <a:prstGeom prst="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solidFill>
                <a:schemeClr val="tx1"/>
              </a:solidFill>
            </a:rPr>
            <a:t>Kvantitativní výzkum</a:t>
          </a:r>
          <a:endParaRPr lang="cs-CZ" sz="1600" b="0" kern="1200" dirty="0">
            <a:solidFill>
              <a:schemeClr val="tx1"/>
            </a:solidFill>
            <a:latin typeface="+mn-lt"/>
          </a:endParaRPr>
        </a:p>
      </dsp:txBody>
      <dsp:txXfrm>
        <a:off x="3024598" y="925017"/>
        <a:ext cx="2986856" cy="710319"/>
      </dsp:txXfrm>
    </dsp:sp>
    <dsp:sp modelId="{8FE74939-EA1E-4BD0-B125-2DDFAD8BD47F}">
      <dsp:nvSpPr>
        <dsp:cNvPr id="0" name=""/>
        <dsp:cNvSpPr/>
      </dsp:nvSpPr>
      <dsp:spPr>
        <a:xfrm>
          <a:off x="6258093" y="673162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0" kern="1200" dirty="0">
              <a:solidFill>
                <a:schemeClr val="tx1"/>
              </a:solidFill>
              <a:latin typeface="+mn-lt"/>
            </a:rPr>
            <a:t>Výchozí </a:t>
          </a:r>
          <a:r>
            <a:rPr lang="cs-CZ" sz="1600" b="1" kern="1200" dirty="0">
              <a:solidFill>
                <a:schemeClr val="tx1"/>
              </a:solidFill>
              <a:latin typeface="+mn-lt"/>
            </a:rPr>
            <a:t>přehledová studie </a:t>
          </a:r>
          <a:r>
            <a:rPr lang="cs-CZ" sz="1600" b="0" kern="1200" dirty="0">
              <a:solidFill>
                <a:schemeClr val="tx1"/>
              </a:solidFill>
              <a:latin typeface="+mn-lt"/>
            </a:rPr>
            <a:t>analyzující dostupná data</a:t>
          </a:r>
        </a:p>
      </dsp:txBody>
      <dsp:txXfrm>
        <a:off x="6258093" y="673162"/>
        <a:ext cx="5376337" cy="317836"/>
      </dsp:txXfrm>
    </dsp:sp>
    <dsp:sp modelId="{9301E534-85AD-46D8-90F5-61AC45F8D697}">
      <dsp:nvSpPr>
        <dsp:cNvPr id="0" name=""/>
        <dsp:cNvSpPr/>
      </dsp:nvSpPr>
      <dsp:spPr>
        <a:xfrm>
          <a:off x="6258093" y="1121258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  <a:latin typeface="+mn-lt"/>
            </a:rPr>
            <a:t>Obsahový monitoring 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otevřených zdrojů</a:t>
          </a:r>
        </a:p>
      </dsp:txBody>
      <dsp:txXfrm>
        <a:off x="6258093" y="1121258"/>
        <a:ext cx="5376337" cy="317836"/>
      </dsp:txXfrm>
    </dsp:sp>
    <dsp:sp modelId="{440B9410-6CC7-4D90-BA79-34BAD2A12EE3}">
      <dsp:nvSpPr>
        <dsp:cNvPr id="0" name=""/>
        <dsp:cNvSpPr/>
      </dsp:nvSpPr>
      <dsp:spPr>
        <a:xfrm>
          <a:off x="6258093" y="1569355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  <a:latin typeface="+mn-lt"/>
            </a:rPr>
            <a:t>Obsahový monitoring 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lokálního tisku a radničních periodik</a:t>
          </a:r>
        </a:p>
      </dsp:txBody>
      <dsp:txXfrm>
        <a:off x="6258093" y="1569355"/>
        <a:ext cx="5376337" cy="317836"/>
      </dsp:txXfrm>
    </dsp:sp>
    <dsp:sp modelId="{D7CF11DB-1B14-4A3C-8C5D-A25DADE3384F}">
      <dsp:nvSpPr>
        <dsp:cNvPr id="0" name=""/>
        <dsp:cNvSpPr/>
      </dsp:nvSpPr>
      <dsp:spPr>
        <a:xfrm>
          <a:off x="0" y="2829428"/>
          <a:ext cx="2841277" cy="7103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2000" kern="1200" dirty="0"/>
            <a:t>Primární výzkum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2000" kern="1200" dirty="0"/>
            <a:t>(sběr a hodnocení dat)</a:t>
          </a:r>
        </a:p>
      </dsp:txBody>
      <dsp:txXfrm>
        <a:off x="0" y="2829428"/>
        <a:ext cx="2841277" cy="710319"/>
      </dsp:txXfrm>
    </dsp:sp>
    <dsp:sp modelId="{20E5C42F-30EE-41A4-B0C4-6BC6572B1711}">
      <dsp:nvSpPr>
        <dsp:cNvPr id="0" name=""/>
        <dsp:cNvSpPr/>
      </dsp:nvSpPr>
      <dsp:spPr>
        <a:xfrm>
          <a:off x="3022847" y="2269307"/>
          <a:ext cx="2986856" cy="71031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solidFill>
                <a:schemeClr val="tx1"/>
              </a:solidFill>
            </a:rPr>
            <a:t>Kvalitativní výzkum</a:t>
          </a:r>
        </a:p>
      </dsp:txBody>
      <dsp:txXfrm>
        <a:off x="3022847" y="2269307"/>
        <a:ext cx="2986856" cy="710319"/>
      </dsp:txXfrm>
    </dsp:sp>
    <dsp:sp modelId="{6C967D7A-D645-47EA-BB93-FFBAF70A08BC}">
      <dsp:nvSpPr>
        <dsp:cNvPr id="0" name=""/>
        <dsp:cNvSpPr/>
      </dsp:nvSpPr>
      <dsp:spPr>
        <a:xfrm>
          <a:off x="6258093" y="2017452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 err="1">
              <a:solidFill>
                <a:schemeClr val="tx1"/>
              </a:solidFill>
              <a:latin typeface="+mn-lt"/>
            </a:rPr>
            <a:t>Semi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-strukturované rozhovory </a:t>
          </a:r>
          <a:r>
            <a:rPr lang="cs-CZ" sz="1600" b="1" kern="1200" dirty="0">
              <a:solidFill>
                <a:schemeClr val="tx1"/>
              </a:solidFill>
              <a:latin typeface="+mn-lt"/>
            </a:rPr>
            <a:t>(in-</a:t>
          </a:r>
          <a:r>
            <a:rPr lang="cs-CZ" sz="1600" b="1" kern="1200" dirty="0" err="1">
              <a:solidFill>
                <a:schemeClr val="tx1"/>
              </a:solidFill>
              <a:latin typeface="+mn-lt"/>
            </a:rPr>
            <a:t>depth</a:t>
          </a:r>
          <a:r>
            <a:rPr lang="cs-CZ" sz="1600" b="1" kern="1200" dirty="0">
              <a:solidFill>
                <a:schemeClr val="tx1"/>
              </a:solidFill>
              <a:latin typeface="+mn-lt"/>
            </a:rPr>
            <a:t> </a:t>
          </a:r>
          <a:r>
            <a:rPr lang="cs-CZ" sz="1600" b="1" kern="1200" dirty="0" err="1">
              <a:solidFill>
                <a:schemeClr val="tx1"/>
              </a:solidFill>
              <a:latin typeface="+mn-lt"/>
            </a:rPr>
            <a:t>interviews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)</a:t>
          </a:r>
        </a:p>
      </dsp:txBody>
      <dsp:txXfrm>
        <a:off x="6258093" y="2017452"/>
        <a:ext cx="5376337" cy="317836"/>
      </dsp:txXfrm>
    </dsp:sp>
    <dsp:sp modelId="{BA993AD7-B025-4D6F-9D8E-BDFCCFD32624}">
      <dsp:nvSpPr>
        <dsp:cNvPr id="0" name=""/>
        <dsp:cNvSpPr/>
      </dsp:nvSpPr>
      <dsp:spPr>
        <a:xfrm>
          <a:off x="6258093" y="2465548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>
              <a:solidFill>
                <a:schemeClr val="tx1"/>
              </a:solidFill>
              <a:latin typeface="+mn-lt"/>
            </a:rPr>
            <a:t>Diskuzní skupiny (</a:t>
          </a:r>
          <a:r>
            <a:rPr lang="cs-CZ" sz="1600" b="1" kern="1200" dirty="0" err="1">
              <a:solidFill>
                <a:schemeClr val="tx1"/>
              </a:solidFill>
              <a:latin typeface="+mn-lt"/>
            </a:rPr>
            <a:t>focus</a:t>
          </a:r>
          <a:r>
            <a:rPr lang="cs-CZ" sz="1600" b="1" kern="1200" dirty="0">
              <a:solidFill>
                <a:schemeClr val="tx1"/>
              </a:solidFill>
              <a:latin typeface="+mn-lt"/>
            </a:rPr>
            <a:t> </a:t>
          </a:r>
          <a:r>
            <a:rPr lang="cs-CZ" sz="1600" b="1" kern="1200" dirty="0" err="1">
              <a:solidFill>
                <a:schemeClr val="tx1"/>
              </a:solidFill>
              <a:latin typeface="+mn-lt"/>
            </a:rPr>
            <a:t>groups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)</a:t>
          </a:r>
        </a:p>
      </dsp:txBody>
      <dsp:txXfrm>
        <a:off x="6258093" y="2465548"/>
        <a:ext cx="5376337" cy="317836"/>
      </dsp:txXfrm>
    </dsp:sp>
    <dsp:sp modelId="{43A38F54-56E1-410B-BC87-24DC4203AA14}">
      <dsp:nvSpPr>
        <dsp:cNvPr id="0" name=""/>
        <dsp:cNvSpPr/>
      </dsp:nvSpPr>
      <dsp:spPr>
        <a:xfrm>
          <a:off x="6258093" y="2913645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>
              <a:solidFill>
                <a:schemeClr val="tx1"/>
              </a:solidFill>
              <a:latin typeface="+mn-lt"/>
            </a:rPr>
            <a:t>Protikorupční workshopy (</a:t>
          </a:r>
          <a:r>
            <a:rPr lang="cs-CZ" sz="1600" b="1" kern="1200" dirty="0">
              <a:solidFill>
                <a:schemeClr val="tx1"/>
              </a:solidFill>
              <a:latin typeface="+mn-lt"/>
            </a:rPr>
            <a:t>case </a:t>
          </a:r>
          <a:r>
            <a:rPr lang="cs-CZ" sz="1600" b="1" kern="1200" dirty="0" err="1">
              <a:solidFill>
                <a:schemeClr val="tx1"/>
              </a:solidFill>
              <a:latin typeface="+mn-lt"/>
            </a:rPr>
            <a:t>studies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)</a:t>
          </a:r>
        </a:p>
      </dsp:txBody>
      <dsp:txXfrm>
        <a:off x="6258093" y="2913645"/>
        <a:ext cx="5376337" cy="317836"/>
      </dsp:txXfrm>
    </dsp:sp>
    <dsp:sp modelId="{FBCEBB23-2976-4BD7-ABC4-084947D0843B}">
      <dsp:nvSpPr>
        <dsp:cNvPr id="0" name=""/>
        <dsp:cNvSpPr/>
      </dsp:nvSpPr>
      <dsp:spPr>
        <a:xfrm>
          <a:off x="3022847" y="3389549"/>
          <a:ext cx="2986856" cy="71031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solidFill>
                <a:schemeClr val="tx1"/>
              </a:solidFill>
            </a:rPr>
            <a:t>Kvantitativní výzkum</a:t>
          </a:r>
        </a:p>
      </dsp:txBody>
      <dsp:txXfrm>
        <a:off x="3022847" y="3389549"/>
        <a:ext cx="2986856" cy="710319"/>
      </dsp:txXfrm>
    </dsp:sp>
    <dsp:sp modelId="{41CA038E-DE7C-4705-BB35-1B7EE75CCA5E}">
      <dsp:nvSpPr>
        <dsp:cNvPr id="0" name=""/>
        <dsp:cNvSpPr/>
      </dsp:nvSpPr>
      <dsp:spPr>
        <a:xfrm>
          <a:off x="6258093" y="3361742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  <a:latin typeface="+mn-lt"/>
            </a:rPr>
            <a:t>Sociologické šetření 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mezi zástupci samosprávy</a:t>
          </a:r>
        </a:p>
      </dsp:txBody>
      <dsp:txXfrm>
        <a:off x="6258093" y="3361742"/>
        <a:ext cx="5376337" cy="317836"/>
      </dsp:txXfrm>
    </dsp:sp>
    <dsp:sp modelId="{64C1025A-D75A-47DC-ACAA-FAFD7F5AC454}">
      <dsp:nvSpPr>
        <dsp:cNvPr id="0" name=""/>
        <dsp:cNvSpPr/>
      </dsp:nvSpPr>
      <dsp:spPr>
        <a:xfrm>
          <a:off x="6258093" y="3809839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  <a:latin typeface="+mn-lt"/>
            </a:rPr>
            <a:t>Sociologické šetření 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mezi veřejností</a:t>
          </a:r>
        </a:p>
      </dsp:txBody>
      <dsp:txXfrm>
        <a:off x="6258093" y="3809839"/>
        <a:ext cx="5376337" cy="31783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50C067-2884-4322-B6A3-6EAB5849CE10}">
      <dsp:nvSpPr>
        <dsp:cNvPr id="0" name=""/>
        <dsp:cNvSpPr/>
      </dsp:nvSpPr>
      <dsp:spPr>
        <a:xfrm>
          <a:off x="0" y="3053046"/>
          <a:ext cx="11305256" cy="1329054"/>
        </a:xfrm>
        <a:prstGeom prst="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/>
            <a:t>Monitoring úrovně otevřenosti veřejné správy a podpory občanské participace u vybraných samospráv</a:t>
          </a:r>
        </a:p>
      </dsp:txBody>
      <dsp:txXfrm>
        <a:off x="0" y="3053046"/>
        <a:ext cx="11305256" cy="717689"/>
      </dsp:txXfrm>
    </dsp:sp>
    <dsp:sp modelId="{C1184362-5456-48AD-AB35-97C335B6C1B0}">
      <dsp:nvSpPr>
        <dsp:cNvPr id="0" name=""/>
        <dsp:cNvSpPr/>
      </dsp:nvSpPr>
      <dsp:spPr>
        <a:xfrm>
          <a:off x="1380" y="3563835"/>
          <a:ext cx="1614642" cy="972002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transparentní finance (účet, rozklikávací rozpočet)</a:t>
          </a:r>
        </a:p>
      </dsp:txBody>
      <dsp:txXfrm>
        <a:off x="1380" y="3563835"/>
        <a:ext cx="1614642" cy="972002"/>
      </dsp:txXfrm>
    </dsp:sp>
    <dsp:sp modelId="{4783C07E-1C9B-4B23-A1FD-0C73822D8A7E}">
      <dsp:nvSpPr>
        <dsp:cNvPr id="0" name=""/>
        <dsp:cNvSpPr/>
      </dsp:nvSpPr>
      <dsp:spPr>
        <a:xfrm>
          <a:off x="1616022" y="3563835"/>
          <a:ext cx="1614642" cy="972002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-2500"/>
          </a:schemeClr>
        </a:solidFill>
        <a:ln w="9525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uveřejňování v Registru smluv a </a:t>
          </a:r>
          <a:r>
            <a:rPr lang="cs-CZ" sz="1400" kern="1200" dirty="0" err="1"/>
            <a:t>Nár</a:t>
          </a:r>
          <a:r>
            <a:rPr lang="cs-CZ" sz="1400" kern="1200" dirty="0"/>
            <a:t>. katalogu otevřených dat</a:t>
          </a:r>
        </a:p>
      </dsp:txBody>
      <dsp:txXfrm>
        <a:off x="1616022" y="3563835"/>
        <a:ext cx="1614642" cy="972002"/>
      </dsp:txXfrm>
    </dsp:sp>
    <dsp:sp modelId="{C7360C92-D86F-41FA-B65A-6677D9809E39}">
      <dsp:nvSpPr>
        <dsp:cNvPr id="0" name=""/>
        <dsp:cNvSpPr/>
      </dsp:nvSpPr>
      <dsp:spPr>
        <a:xfrm>
          <a:off x="3230664" y="3563835"/>
          <a:ext cx="1614642" cy="972002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-5000"/>
          </a:schemeClr>
        </a:solidFill>
        <a:ln w="9525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přístup k informacím, zveřejňování zápisů z jednání</a:t>
          </a:r>
        </a:p>
      </dsp:txBody>
      <dsp:txXfrm>
        <a:off x="3230664" y="3563835"/>
        <a:ext cx="1614642" cy="972002"/>
      </dsp:txXfrm>
    </dsp:sp>
    <dsp:sp modelId="{6E4125F7-6B3A-4C7C-B24A-3B0EA1A5F5AD}">
      <dsp:nvSpPr>
        <dsp:cNvPr id="0" name=""/>
        <dsp:cNvSpPr/>
      </dsp:nvSpPr>
      <dsp:spPr>
        <a:xfrm>
          <a:off x="4845306" y="3563835"/>
          <a:ext cx="1614642" cy="972002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-7500"/>
          </a:schemeClr>
        </a:solidFill>
        <a:ln w="9525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/>
            <a:t>protikorupční strategie kraje</a:t>
          </a:r>
          <a:endParaRPr lang="cs-CZ" sz="1400" kern="1200" dirty="0"/>
        </a:p>
      </dsp:txBody>
      <dsp:txXfrm>
        <a:off x="4845306" y="3563835"/>
        <a:ext cx="1614642" cy="972002"/>
      </dsp:txXfrm>
    </dsp:sp>
    <dsp:sp modelId="{1F84EED4-515F-4E48-8FC1-2C0665152C12}">
      <dsp:nvSpPr>
        <dsp:cNvPr id="0" name=""/>
        <dsp:cNvSpPr/>
      </dsp:nvSpPr>
      <dsp:spPr>
        <a:xfrm>
          <a:off x="6459949" y="3563835"/>
          <a:ext cx="1614642" cy="972002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-10000"/>
          </a:schemeClr>
        </a:solidFill>
        <a:ln w="9525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/>
            <a:t>Přehledné informování o vlastněných společnostech</a:t>
          </a:r>
          <a:endParaRPr lang="cs-CZ" sz="1400" kern="1200" dirty="0"/>
        </a:p>
      </dsp:txBody>
      <dsp:txXfrm>
        <a:off x="6459949" y="3563835"/>
        <a:ext cx="1614642" cy="972002"/>
      </dsp:txXfrm>
    </dsp:sp>
    <dsp:sp modelId="{F645199D-8821-4A23-8ECE-CEBA74D1C2B1}">
      <dsp:nvSpPr>
        <dsp:cNvPr id="0" name=""/>
        <dsp:cNvSpPr/>
      </dsp:nvSpPr>
      <dsp:spPr>
        <a:xfrm>
          <a:off x="8074591" y="3563835"/>
          <a:ext cx="1614642" cy="972002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-12500"/>
          </a:schemeClr>
        </a:solidFill>
        <a:ln w="9525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seznam občanských organizací a periodik v kraji</a:t>
          </a:r>
        </a:p>
      </dsp:txBody>
      <dsp:txXfrm>
        <a:off x="8074591" y="3563835"/>
        <a:ext cx="1614642" cy="972002"/>
      </dsp:txXfrm>
    </dsp:sp>
    <dsp:sp modelId="{0DFC46F1-2DDF-4C9E-8782-B60F45B666DA}">
      <dsp:nvSpPr>
        <dsp:cNvPr id="0" name=""/>
        <dsp:cNvSpPr/>
      </dsp:nvSpPr>
      <dsp:spPr>
        <a:xfrm>
          <a:off x="9689233" y="3563835"/>
          <a:ext cx="1614642" cy="972002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-15000"/>
          </a:schemeClr>
        </a:solidFill>
        <a:ln w="9525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regionální tisk a radniční periodika</a:t>
          </a:r>
        </a:p>
      </dsp:txBody>
      <dsp:txXfrm>
        <a:off x="9689233" y="3563835"/>
        <a:ext cx="1614642" cy="972002"/>
      </dsp:txXfrm>
    </dsp:sp>
    <dsp:sp modelId="{A39095A6-BECC-438D-B50C-1BF5ADB04C48}">
      <dsp:nvSpPr>
        <dsp:cNvPr id="0" name=""/>
        <dsp:cNvSpPr/>
      </dsp:nvSpPr>
      <dsp:spPr>
        <a:xfrm rot="10800000">
          <a:off x="0" y="1537812"/>
          <a:ext cx="11305256" cy="1535169"/>
        </a:xfrm>
        <a:prstGeom prst="upArrowCallou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5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/>
            <a:t>Mapování úrovně korupce a stávajících protikorupčních opatření na regionální úrovni </a:t>
          </a:r>
        </a:p>
      </dsp:txBody>
      <dsp:txXfrm rot="-10800000">
        <a:off x="0" y="1537812"/>
        <a:ext cx="11305256" cy="538844"/>
      </dsp:txXfrm>
    </dsp:sp>
    <dsp:sp modelId="{5359C5F5-F4AD-4E87-9A21-5C80B19C2672}">
      <dsp:nvSpPr>
        <dsp:cNvPr id="0" name=""/>
        <dsp:cNvSpPr/>
      </dsp:nvSpPr>
      <dsp:spPr>
        <a:xfrm>
          <a:off x="5520" y="2017452"/>
          <a:ext cx="1882369" cy="799999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-17500"/>
          </a:schemeClr>
        </a:solidFill>
        <a:ln w="9525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Statistiky trestných činů na regionální a lokální úrovni (Mapa kriminality)</a:t>
          </a:r>
        </a:p>
      </dsp:txBody>
      <dsp:txXfrm>
        <a:off x="5520" y="2017452"/>
        <a:ext cx="1882369" cy="799999"/>
      </dsp:txXfrm>
    </dsp:sp>
    <dsp:sp modelId="{C5C2CB9C-640F-4DD9-BA34-2C2EDA397961}">
      <dsp:nvSpPr>
        <dsp:cNvPr id="0" name=""/>
        <dsp:cNvSpPr/>
      </dsp:nvSpPr>
      <dsp:spPr>
        <a:xfrm>
          <a:off x="1887889" y="2017452"/>
          <a:ext cx="1882369" cy="799999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-20000"/>
          </a:schemeClr>
        </a:solidFill>
        <a:ln w="9525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/>
            <a:t>Analýza soudních rozhodnutí (celkem 273)</a:t>
          </a:r>
          <a:endParaRPr lang="cs-CZ" sz="1400" kern="1200" dirty="0"/>
        </a:p>
      </dsp:txBody>
      <dsp:txXfrm>
        <a:off x="1887889" y="2017452"/>
        <a:ext cx="1882369" cy="799999"/>
      </dsp:txXfrm>
    </dsp:sp>
    <dsp:sp modelId="{956D3B44-79B8-4D9D-82D5-DFF8A78D300E}">
      <dsp:nvSpPr>
        <dsp:cNvPr id="0" name=""/>
        <dsp:cNvSpPr/>
      </dsp:nvSpPr>
      <dsp:spPr>
        <a:xfrm>
          <a:off x="3770258" y="2017452"/>
          <a:ext cx="1882369" cy="799999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-22500"/>
          </a:schemeClr>
        </a:solidFill>
        <a:ln w="9525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Analýza statistiky žádostí o informace a podnětů na ÚOHS</a:t>
          </a:r>
        </a:p>
      </dsp:txBody>
      <dsp:txXfrm>
        <a:off x="3770258" y="2017452"/>
        <a:ext cx="1882369" cy="799999"/>
      </dsp:txXfrm>
    </dsp:sp>
    <dsp:sp modelId="{235952C7-629C-412A-A444-F6A78A5C4AFF}">
      <dsp:nvSpPr>
        <dsp:cNvPr id="0" name=""/>
        <dsp:cNvSpPr/>
      </dsp:nvSpPr>
      <dsp:spPr>
        <a:xfrm>
          <a:off x="5652628" y="2017452"/>
          <a:ext cx="1882369" cy="799999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-25000"/>
          </a:schemeClr>
        </a:solidFill>
        <a:ln w="9525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Analýza kontrolních závěrů NKÚ (projekty financované z ESIF)</a:t>
          </a:r>
        </a:p>
      </dsp:txBody>
      <dsp:txXfrm>
        <a:off x="5652628" y="2017452"/>
        <a:ext cx="1882369" cy="799999"/>
      </dsp:txXfrm>
    </dsp:sp>
    <dsp:sp modelId="{28181744-919E-4DFC-B0DC-7D6405DB723D}">
      <dsp:nvSpPr>
        <dsp:cNvPr id="0" name=""/>
        <dsp:cNvSpPr/>
      </dsp:nvSpPr>
      <dsp:spPr>
        <a:xfrm>
          <a:off x="7534997" y="2017452"/>
          <a:ext cx="1882369" cy="799999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-27500"/>
          </a:schemeClr>
        </a:solidFill>
        <a:ln w="9525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Analýza procesů zadávání krajských grantových programů (7 krajů)</a:t>
          </a:r>
        </a:p>
      </dsp:txBody>
      <dsp:txXfrm>
        <a:off x="7534997" y="2017452"/>
        <a:ext cx="1882369" cy="799999"/>
      </dsp:txXfrm>
    </dsp:sp>
    <dsp:sp modelId="{DADF7F28-E1F4-47AF-8000-35B5C35788AA}">
      <dsp:nvSpPr>
        <dsp:cNvPr id="0" name=""/>
        <dsp:cNvSpPr/>
      </dsp:nvSpPr>
      <dsp:spPr>
        <a:xfrm>
          <a:off x="9417366" y="2017452"/>
          <a:ext cx="1882369" cy="799999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-30000"/>
          </a:schemeClr>
        </a:solidFill>
        <a:ln w="9525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Analýza vybraných Místních akčních skupin (42 MAS)</a:t>
          </a:r>
        </a:p>
      </dsp:txBody>
      <dsp:txXfrm>
        <a:off x="9417366" y="2017452"/>
        <a:ext cx="1882369" cy="799999"/>
      </dsp:txXfrm>
    </dsp:sp>
    <dsp:sp modelId="{6F672EF7-4F48-45E7-8285-D54010E1383F}">
      <dsp:nvSpPr>
        <dsp:cNvPr id="0" name=""/>
        <dsp:cNvSpPr/>
      </dsp:nvSpPr>
      <dsp:spPr>
        <a:xfrm rot="10800000">
          <a:off x="0" y="666"/>
          <a:ext cx="11305256" cy="1557082"/>
        </a:xfrm>
        <a:prstGeom prst="upArrowCallou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5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/>
            <a:t>Komparace a hodnocení transparentnosti a kvality vládnutí regionů dle stávajících metodik hodnocení institucionální kvality</a:t>
          </a:r>
        </a:p>
      </dsp:txBody>
      <dsp:txXfrm rot="-10800000">
        <a:off x="0" y="666"/>
        <a:ext cx="11305256" cy="546535"/>
      </dsp:txXfrm>
    </dsp:sp>
    <dsp:sp modelId="{1A74ABD7-F25A-4661-AA8F-71B0396CE258}">
      <dsp:nvSpPr>
        <dsp:cNvPr id="0" name=""/>
        <dsp:cNvSpPr/>
      </dsp:nvSpPr>
      <dsp:spPr>
        <a:xfrm>
          <a:off x="0" y="625991"/>
          <a:ext cx="2826314" cy="611181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-32500"/>
          </a:schemeClr>
        </a:solidFill>
        <a:ln w="9525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/>
            <a:t>Evropský index kvality veřejné správy (Evropská komise)</a:t>
          </a:r>
          <a:endParaRPr lang="cs-CZ" sz="1400" kern="1200" dirty="0"/>
        </a:p>
      </dsp:txBody>
      <dsp:txXfrm>
        <a:off x="0" y="625991"/>
        <a:ext cx="2826314" cy="611181"/>
      </dsp:txXfrm>
    </dsp:sp>
    <dsp:sp modelId="{62F28FCD-404F-4CD8-ACCC-C8777A597E24}">
      <dsp:nvSpPr>
        <dsp:cNvPr id="0" name=""/>
        <dsp:cNvSpPr/>
      </dsp:nvSpPr>
      <dsp:spPr>
        <a:xfrm>
          <a:off x="2826314" y="625991"/>
          <a:ext cx="2826314" cy="611181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-35000"/>
          </a:schemeClr>
        </a:solidFill>
        <a:ln w="9525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/>
            <a:t>Komparativní studie protikorupčních opatření v krajích (Asociace krajů ČR)</a:t>
          </a:r>
          <a:endParaRPr lang="cs-CZ" sz="1400" kern="1200" dirty="0"/>
        </a:p>
      </dsp:txBody>
      <dsp:txXfrm>
        <a:off x="2826314" y="625991"/>
        <a:ext cx="2826314" cy="611181"/>
      </dsp:txXfrm>
    </dsp:sp>
    <dsp:sp modelId="{09A26E9A-B22A-4286-9B86-CAB10439F46C}">
      <dsp:nvSpPr>
        <dsp:cNvPr id="0" name=""/>
        <dsp:cNvSpPr/>
      </dsp:nvSpPr>
      <dsp:spPr>
        <a:xfrm>
          <a:off x="5652628" y="625991"/>
          <a:ext cx="2826314" cy="611181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-37500"/>
          </a:schemeClr>
        </a:solidFill>
        <a:ln w="9525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/>
            <a:t>Vícekriteriální srovnání krajů z hlediska transparentnosti (Oživení)</a:t>
          </a:r>
          <a:endParaRPr lang="cs-CZ" sz="1400" kern="1200" dirty="0"/>
        </a:p>
      </dsp:txBody>
      <dsp:txXfrm>
        <a:off x="5652628" y="625991"/>
        <a:ext cx="2826314" cy="611181"/>
      </dsp:txXfrm>
    </dsp:sp>
    <dsp:sp modelId="{5B1B2B8C-9128-4887-A7BE-7047AC32B7D7}">
      <dsp:nvSpPr>
        <dsp:cNvPr id="0" name=""/>
        <dsp:cNvSpPr/>
      </dsp:nvSpPr>
      <dsp:spPr>
        <a:xfrm>
          <a:off x="8478942" y="625991"/>
          <a:ext cx="2826314" cy="611181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-40000"/>
          </a:schemeClr>
        </a:solidFill>
        <a:ln w="9525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/>
            <a:t>Zadávání veřejných zakázek na regionální úrovni (zIndex)</a:t>
          </a:r>
          <a:endParaRPr lang="cs-CZ" sz="1400" kern="1200" dirty="0"/>
        </a:p>
      </dsp:txBody>
      <dsp:txXfrm>
        <a:off x="8478942" y="625991"/>
        <a:ext cx="2826314" cy="61118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F0F6EA-8980-4AC5-B748-613A19FE5BFC}">
      <dsp:nvSpPr>
        <dsp:cNvPr id="0" name=""/>
        <dsp:cNvSpPr/>
      </dsp:nvSpPr>
      <dsp:spPr>
        <a:xfrm>
          <a:off x="3780452" y="384390"/>
          <a:ext cx="13501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35012" y="4572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534F76-9652-40EC-8475-A79F1F55BFF0}">
      <dsp:nvSpPr>
        <dsp:cNvPr id="0" name=""/>
        <dsp:cNvSpPr/>
      </dsp:nvSpPr>
      <dsp:spPr>
        <a:xfrm>
          <a:off x="1776403" y="384390"/>
          <a:ext cx="13662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36628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A62BF0-1A55-43BB-94CF-580A3755FBD9}">
      <dsp:nvSpPr>
        <dsp:cNvPr id="0" name=""/>
        <dsp:cNvSpPr/>
      </dsp:nvSpPr>
      <dsp:spPr>
        <a:xfrm>
          <a:off x="0" y="208060"/>
          <a:ext cx="1776403" cy="444100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1400" kern="1200" dirty="0"/>
            <a:t>Sekundární výzkum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1400" kern="1200" dirty="0"/>
            <a:t>(</a:t>
          </a:r>
          <a:r>
            <a:rPr lang="cs-CZ" sz="1400" kern="1200" dirty="0" err="1"/>
            <a:t>desk</a:t>
          </a:r>
          <a:r>
            <a:rPr lang="cs-CZ" sz="1400" kern="1200" dirty="0"/>
            <a:t> </a:t>
          </a:r>
          <a:r>
            <a:rPr lang="cs-CZ" sz="1400" kern="1200" dirty="0" err="1"/>
            <a:t>research</a:t>
          </a:r>
          <a:r>
            <a:rPr lang="cs-CZ" sz="1400" kern="1200" dirty="0"/>
            <a:t>)</a:t>
          </a:r>
        </a:p>
      </dsp:txBody>
      <dsp:txXfrm>
        <a:off x="0" y="208060"/>
        <a:ext cx="1776403" cy="444100"/>
      </dsp:txXfrm>
    </dsp:sp>
    <dsp:sp modelId="{AA19AE56-D189-4A87-9BEF-2960A654CE39}">
      <dsp:nvSpPr>
        <dsp:cNvPr id="0" name=""/>
        <dsp:cNvSpPr/>
      </dsp:nvSpPr>
      <dsp:spPr>
        <a:xfrm>
          <a:off x="1913031" y="208060"/>
          <a:ext cx="1867421" cy="444100"/>
        </a:xfrm>
        <a:prstGeom prst="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>
              <a:solidFill>
                <a:schemeClr val="tx1"/>
              </a:solidFill>
            </a:rPr>
            <a:t>Kvantitativní</a:t>
          </a:r>
          <a:r>
            <a:rPr lang="cs-CZ" sz="1600" kern="1200" dirty="0">
              <a:solidFill>
                <a:schemeClr val="tx1"/>
              </a:solidFill>
            </a:rPr>
            <a:t> </a:t>
          </a:r>
          <a:r>
            <a:rPr lang="cs-CZ" sz="1400" kern="1200" dirty="0">
              <a:solidFill>
                <a:schemeClr val="tx1"/>
              </a:solidFill>
            </a:rPr>
            <a:t>výzkum</a:t>
          </a:r>
          <a:endParaRPr lang="cs-CZ" sz="1600" kern="1200" dirty="0">
            <a:solidFill>
              <a:schemeClr val="tx1"/>
            </a:solidFill>
          </a:endParaRPr>
        </a:p>
      </dsp:txBody>
      <dsp:txXfrm>
        <a:off x="1913031" y="208060"/>
        <a:ext cx="1867421" cy="444100"/>
      </dsp:txXfrm>
    </dsp:sp>
    <dsp:sp modelId="{2B4838DC-A11D-4382-907F-B906389CAC87}">
      <dsp:nvSpPr>
        <dsp:cNvPr id="0" name=""/>
        <dsp:cNvSpPr/>
      </dsp:nvSpPr>
      <dsp:spPr>
        <a:xfrm>
          <a:off x="3915465" y="330752"/>
          <a:ext cx="7718965" cy="198715"/>
        </a:xfrm>
        <a:prstGeom prst="rect">
          <a:avLst/>
        </a:prstGeom>
        <a:solidFill>
          <a:schemeClr val="lt1"/>
        </a:solidFill>
        <a:ln w="25400" cap="flat" cmpd="sng" algn="ctr">
          <a:noFill/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7200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600" b="1" kern="1200" dirty="0">
              <a:solidFill>
                <a:schemeClr val="accent1"/>
              </a:solidFill>
              <a:latin typeface="+mj-lt"/>
            </a:rPr>
            <a:t>Mapování úrovně transparentnosti</a:t>
          </a:r>
          <a:endParaRPr lang="cs-CZ" sz="3600" b="0" kern="1200" dirty="0">
            <a:solidFill>
              <a:schemeClr val="accent1"/>
            </a:solidFill>
            <a:latin typeface="+mj-lt"/>
          </a:endParaRPr>
        </a:p>
      </dsp:txBody>
      <dsp:txXfrm>
        <a:off x="3915465" y="330752"/>
        <a:ext cx="7718965" cy="19871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A3AD9E-6A53-4BB9-9E33-F40EE3D674AE}">
      <dsp:nvSpPr>
        <dsp:cNvPr id="0" name=""/>
        <dsp:cNvSpPr/>
      </dsp:nvSpPr>
      <dsp:spPr>
        <a:xfrm>
          <a:off x="6009704" y="3744708"/>
          <a:ext cx="248389" cy="2240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4180" y="0"/>
              </a:lnTo>
              <a:lnTo>
                <a:pt x="144180" y="224048"/>
              </a:lnTo>
              <a:lnTo>
                <a:pt x="248389" y="224048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CC6417-1534-4AB5-9890-F7DD54E8297D}">
      <dsp:nvSpPr>
        <dsp:cNvPr id="0" name=""/>
        <dsp:cNvSpPr/>
      </dsp:nvSpPr>
      <dsp:spPr>
        <a:xfrm>
          <a:off x="6009704" y="3520660"/>
          <a:ext cx="248389" cy="224048"/>
        </a:xfrm>
        <a:custGeom>
          <a:avLst/>
          <a:gdLst/>
          <a:ahLst/>
          <a:cxnLst/>
          <a:rect l="0" t="0" r="0" b="0"/>
          <a:pathLst>
            <a:path>
              <a:moveTo>
                <a:pt x="0" y="224048"/>
              </a:moveTo>
              <a:lnTo>
                <a:pt x="144180" y="224048"/>
              </a:lnTo>
              <a:lnTo>
                <a:pt x="144180" y="0"/>
              </a:lnTo>
              <a:lnTo>
                <a:pt x="248389" y="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63B351-F084-4EB4-AA19-78014C26C4BA}">
      <dsp:nvSpPr>
        <dsp:cNvPr id="0" name=""/>
        <dsp:cNvSpPr/>
      </dsp:nvSpPr>
      <dsp:spPr>
        <a:xfrm>
          <a:off x="2841277" y="3184587"/>
          <a:ext cx="181570" cy="560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7362" y="0"/>
              </a:lnTo>
              <a:lnTo>
                <a:pt x="77362" y="560120"/>
              </a:lnTo>
              <a:lnTo>
                <a:pt x="181570" y="5601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3752BB-0861-41A3-9BFB-7FC907B96FAE}">
      <dsp:nvSpPr>
        <dsp:cNvPr id="0" name=""/>
        <dsp:cNvSpPr/>
      </dsp:nvSpPr>
      <dsp:spPr>
        <a:xfrm>
          <a:off x="6009704" y="2624466"/>
          <a:ext cx="248389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4180" y="0"/>
              </a:lnTo>
              <a:lnTo>
                <a:pt x="144180" y="448096"/>
              </a:lnTo>
              <a:lnTo>
                <a:pt x="248389" y="448096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F342BD-9C40-48A6-9DDF-962DDA1A9B44}">
      <dsp:nvSpPr>
        <dsp:cNvPr id="0" name=""/>
        <dsp:cNvSpPr/>
      </dsp:nvSpPr>
      <dsp:spPr>
        <a:xfrm>
          <a:off x="6009704" y="2578746"/>
          <a:ext cx="2483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48389" y="4572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444581-3B12-49A8-9936-6FF5E41A1445}">
      <dsp:nvSpPr>
        <dsp:cNvPr id="0" name=""/>
        <dsp:cNvSpPr/>
      </dsp:nvSpPr>
      <dsp:spPr>
        <a:xfrm>
          <a:off x="6009704" y="2176370"/>
          <a:ext cx="248389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448096"/>
              </a:moveTo>
              <a:lnTo>
                <a:pt x="144180" y="448096"/>
              </a:lnTo>
              <a:lnTo>
                <a:pt x="144180" y="0"/>
              </a:lnTo>
              <a:lnTo>
                <a:pt x="248389" y="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C46644-C447-4782-A9D3-CA616323F5B5}">
      <dsp:nvSpPr>
        <dsp:cNvPr id="0" name=""/>
        <dsp:cNvSpPr/>
      </dsp:nvSpPr>
      <dsp:spPr>
        <a:xfrm>
          <a:off x="2841277" y="2624466"/>
          <a:ext cx="181570" cy="560120"/>
        </a:xfrm>
        <a:custGeom>
          <a:avLst/>
          <a:gdLst/>
          <a:ahLst/>
          <a:cxnLst/>
          <a:rect l="0" t="0" r="0" b="0"/>
          <a:pathLst>
            <a:path>
              <a:moveTo>
                <a:pt x="0" y="560120"/>
              </a:moveTo>
              <a:lnTo>
                <a:pt x="77362" y="560120"/>
              </a:lnTo>
              <a:lnTo>
                <a:pt x="77362" y="0"/>
              </a:lnTo>
              <a:lnTo>
                <a:pt x="181570" y="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F233C8-7EC1-4124-9CE7-F94DF8D3B15F}">
      <dsp:nvSpPr>
        <dsp:cNvPr id="0" name=""/>
        <dsp:cNvSpPr/>
      </dsp:nvSpPr>
      <dsp:spPr>
        <a:xfrm>
          <a:off x="6011455" y="1280176"/>
          <a:ext cx="246638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2429" y="0"/>
              </a:lnTo>
              <a:lnTo>
                <a:pt x="142429" y="448096"/>
              </a:lnTo>
              <a:lnTo>
                <a:pt x="246638" y="448096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9A1688-3ED1-454A-8B61-C80FE676AC05}">
      <dsp:nvSpPr>
        <dsp:cNvPr id="0" name=""/>
        <dsp:cNvSpPr/>
      </dsp:nvSpPr>
      <dsp:spPr>
        <a:xfrm>
          <a:off x="6011455" y="1234456"/>
          <a:ext cx="24663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46638" y="4572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CCC903-5F24-4F22-94A6-972B9678B16F}">
      <dsp:nvSpPr>
        <dsp:cNvPr id="0" name=""/>
        <dsp:cNvSpPr/>
      </dsp:nvSpPr>
      <dsp:spPr>
        <a:xfrm>
          <a:off x="6011455" y="832080"/>
          <a:ext cx="246638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448096"/>
              </a:moveTo>
              <a:lnTo>
                <a:pt x="142429" y="448096"/>
              </a:lnTo>
              <a:lnTo>
                <a:pt x="142429" y="0"/>
              </a:lnTo>
              <a:lnTo>
                <a:pt x="246638" y="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A6B128-7A14-4181-8F32-03F925D1E080}">
      <dsp:nvSpPr>
        <dsp:cNvPr id="0" name=""/>
        <dsp:cNvSpPr/>
      </dsp:nvSpPr>
      <dsp:spPr>
        <a:xfrm>
          <a:off x="2841277" y="832080"/>
          <a:ext cx="183321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9112" y="0"/>
              </a:lnTo>
              <a:lnTo>
                <a:pt x="79112" y="448096"/>
              </a:lnTo>
              <a:lnTo>
                <a:pt x="183321" y="448096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F0F6EA-8980-4AC5-B748-613A19FE5BFC}">
      <dsp:nvSpPr>
        <dsp:cNvPr id="0" name=""/>
        <dsp:cNvSpPr/>
      </dsp:nvSpPr>
      <dsp:spPr>
        <a:xfrm>
          <a:off x="6009704" y="338263"/>
          <a:ext cx="2483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48389" y="4572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534F76-9652-40EC-8475-A79F1F55BFF0}">
      <dsp:nvSpPr>
        <dsp:cNvPr id="0" name=""/>
        <dsp:cNvSpPr/>
      </dsp:nvSpPr>
      <dsp:spPr>
        <a:xfrm>
          <a:off x="2841277" y="383983"/>
          <a:ext cx="181570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448096"/>
              </a:moveTo>
              <a:lnTo>
                <a:pt x="77362" y="448096"/>
              </a:lnTo>
              <a:lnTo>
                <a:pt x="77362" y="0"/>
              </a:lnTo>
              <a:lnTo>
                <a:pt x="181570" y="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A62BF0-1A55-43BB-94CF-580A3755FBD9}">
      <dsp:nvSpPr>
        <dsp:cNvPr id="0" name=""/>
        <dsp:cNvSpPr/>
      </dsp:nvSpPr>
      <dsp:spPr>
        <a:xfrm>
          <a:off x="0" y="476920"/>
          <a:ext cx="2841277" cy="7103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2000" kern="1200" dirty="0"/>
            <a:t>Sekundární výzkum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2000" kern="1200" dirty="0"/>
            <a:t>(</a:t>
          </a:r>
          <a:r>
            <a:rPr lang="cs-CZ" sz="2000" kern="1200" dirty="0" err="1"/>
            <a:t>desk</a:t>
          </a:r>
          <a:r>
            <a:rPr lang="cs-CZ" sz="2000" kern="1200" dirty="0"/>
            <a:t> </a:t>
          </a:r>
          <a:r>
            <a:rPr lang="cs-CZ" sz="2000" kern="1200" dirty="0" err="1"/>
            <a:t>research</a:t>
          </a:r>
          <a:r>
            <a:rPr lang="cs-CZ" sz="2000" kern="1200" dirty="0"/>
            <a:t>)</a:t>
          </a:r>
        </a:p>
      </dsp:txBody>
      <dsp:txXfrm>
        <a:off x="0" y="476920"/>
        <a:ext cx="2841277" cy="710319"/>
      </dsp:txXfrm>
    </dsp:sp>
    <dsp:sp modelId="{AA19AE56-D189-4A87-9BEF-2960A654CE39}">
      <dsp:nvSpPr>
        <dsp:cNvPr id="0" name=""/>
        <dsp:cNvSpPr/>
      </dsp:nvSpPr>
      <dsp:spPr>
        <a:xfrm>
          <a:off x="3022847" y="28823"/>
          <a:ext cx="2986856" cy="71031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solidFill>
                <a:schemeClr val="tx1"/>
              </a:solidFill>
            </a:rPr>
            <a:t>Kvalitativní výzkum</a:t>
          </a:r>
        </a:p>
      </dsp:txBody>
      <dsp:txXfrm>
        <a:off x="3022847" y="28823"/>
        <a:ext cx="2986856" cy="710319"/>
      </dsp:txXfrm>
    </dsp:sp>
    <dsp:sp modelId="{2B4838DC-A11D-4382-907F-B906389CAC87}">
      <dsp:nvSpPr>
        <dsp:cNvPr id="0" name=""/>
        <dsp:cNvSpPr/>
      </dsp:nvSpPr>
      <dsp:spPr>
        <a:xfrm>
          <a:off x="6258093" y="225065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  <a:latin typeface="+mn-lt"/>
            </a:rPr>
            <a:t>Komparativní analýza </a:t>
          </a:r>
          <a:r>
            <a:rPr lang="cs-CZ" sz="1600" b="0" kern="1200" dirty="0">
              <a:solidFill>
                <a:schemeClr val="tx1"/>
              </a:solidFill>
              <a:latin typeface="+mn-lt"/>
            </a:rPr>
            <a:t>Strategie pro boj s podvody a korupcí</a:t>
          </a:r>
        </a:p>
      </dsp:txBody>
      <dsp:txXfrm>
        <a:off x="6258093" y="225065"/>
        <a:ext cx="5376337" cy="317836"/>
      </dsp:txXfrm>
    </dsp:sp>
    <dsp:sp modelId="{8440FF3A-E6D6-4253-B361-812DE24C3FD3}">
      <dsp:nvSpPr>
        <dsp:cNvPr id="0" name=""/>
        <dsp:cNvSpPr/>
      </dsp:nvSpPr>
      <dsp:spPr>
        <a:xfrm>
          <a:off x="3024598" y="925017"/>
          <a:ext cx="2986856" cy="710319"/>
        </a:xfrm>
        <a:prstGeom prst="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solidFill>
                <a:schemeClr val="tx1"/>
              </a:solidFill>
            </a:rPr>
            <a:t>Kvantitativní výzkum</a:t>
          </a:r>
          <a:endParaRPr lang="cs-CZ" sz="1600" b="0" kern="1200" dirty="0">
            <a:solidFill>
              <a:schemeClr val="tx1"/>
            </a:solidFill>
            <a:latin typeface="+mn-lt"/>
          </a:endParaRPr>
        </a:p>
      </dsp:txBody>
      <dsp:txXfrm>
        <a:off x="3024598" y="925017"/>
        <a:ext cx="2986856" cy="710319"/>
      </dsp:txXfrm>
    </dsp:sp>
    <dsp:sp modelId="{8FE74939-EA1E-4BD0-B125-2DDFAD8BD47F}">
      <dsp:nvSpPr>
        <dsp:cNvPr id="0" name=""/>
        <dsp:cNvSpPr/>
      </dsp:nvSpPr>
      <dsp:spPr>
        <a:xfrm>
          <a:off x="6258093" y="673162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0" kern="1200" dirty="0">
              <a:solidFill>
                <a:schemeClr val="tx1"/>
              </a:solidFill>
              <a:latin typeface="+mn-lt"/>
            </a:rPr>
            <a:t>Výchozí </a:t>
          </a:r>
          <a:r>
            <a:rPr lang="cs-CZ" sz="1600" b="1" kern="1200" dirty="0">
              <a:solidFill>
                <a:schemeClr val="tx1"/>
              </a:solidFill>
              <a:latin typeface="+mn-lt"/>
            </a:rPr>
            <a:t>přehledová studie </a:t>
          </a:r>
          <a:r>
            <a:rPr lang="cs-CZ" sz="1600" b="0" kern="1200" dirty="0">
              <a:solidFill>
                <a:schemeClr val="tx1"/>
              </a:solidFill>
              <a:latin typeface="+mn-lt"/>
            </a:rPr>
            <a:t>analyzující dostupná data</a:t>
          </a:r>
        </a:p>
      </dsp:txBody>
      <dsp:txXfrm>
        <a:off x="6258093" y="673162"/>
        <a:ext cx="5376337" cy="317836"/>
      </dsp:txXfrm>
    </dsp:sp>
    <dsp:sp modelId="{9301E534-85AD-46D8-90F5-61AC45F8D697}">
      <dsp:nvSpPr>
        <dsp:cNvPr id="0" name=""/>
        <dsp:cNvSpPr/>
      </dsp:nvSpPr>
      <dsp:spPr>
        <a:xfrm>
          <a:off x="6258093" y="1121258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  <a:latin typeface="+mn-lt"/>
            </a:rPr>
            <a:t>Obsahový monitoring 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otevřených zdrojů</a:t>
          </a:r>
        </a:p>
      </dsp:txBody>
      <dsp:txXfrm>
        <a:off x="6258093" y="1121258"/>
        <a:ext cx="5376337" cy="317836"/>
      </dsp:txXfrm>
    </dsp:sp>
    <dsp:sp modelId="{440B9410-6CC7-4D90-BA79-34BAD2A12EE3}">
      <dsp:nvSpPr>
        <dsp:cNvPr id="0" name=""/>
        <dsp:cNvSpPr/>
      </dsp:nvSpPr>
      <dsp:spPr>
        <a:xfrm>
          <a:off x="6258093" y="1569355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  <a:latin typeface="+mn-lt"/>
            </a:rPr>
            <a:t>Obsahový monitoring 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lokálního tisku a radničních periodik</a:t>
          </a:r>
        </a:p>
      </dsp:txBody>
      <dsp:txXfrm>
        <a:off x="6258093" y="1569355"/>
        <a:ext cx="5376337" cy="317836"/>
      </dsp:txXfrm>
    </dsp:sp>
    <dsp:sp modelId="{D7CF11DB-1B14-4A3C-8C5D-A25DADE3384F}">
      <dsp:nvSpPr>
        <dsp:cNvPr id="0" name=""/>
        <dsp:cNvSpPr/>
      </dsp:nvSpPr>
      <dsp:spPr>
        <a:xfrm>
          <a:off x="0" y="2829428"/>
          <a:ext cx="2841277" cy="7103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2000" kern="1200" dirty="0"/>
            <a:t>Primární výzkum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2000" kern="1200" dirty="0"/>
            <a:t>(sběr a hodnocení dat)</a:t>
          </a:r>
        </a:p>
      </dsp:txBody>
      <dsp:txXfrm>
        <a:off x="0" y="2829428"/>
        <a:ext cx="2841277" cy="710319"/>
      </dsp:txXfrm>
    </dsp:sp>
    <dsp:sp modelId="{20E5C42F-30EE-41A4-B0C4-6BC6572B1711}">
      <dsp:nvSpPr>
        <dsp:cNvPr id="0" name=""/>
        <dsp:cNvSpPr/>
      </dsp:nvSpPr>
      <dsp:spPr>
        <a:xfrm>
          <a:off x="3022847" y="2269307"/>
          <a:ext cx="2986856" cy="71031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solidFill>
                <a:schemeClr val="tx1"/>
              </a:solidFill>
            </a:rPr>
            <a:t>Kvalitativní výzkum</a:t>
          </a:r>
        </a:p>
      </dsp:txBody>
      <dsp:txXfrm>
        <a:off x="3022847" y="2269307"/>
        <a:ext cx="2986856" cy="710319"/>
      </dsp:txXfrm>
    </dsp:sp>
    <dsp:sp modelId="{6C967D7A-D645-47EA-BB93-FFBAF70A08BC}">
      <dsp:nvSpPr>
        <dsp:cNvPr id="0" name=""/>
        <dsp:cNvSpPr/>
      </dsp:nvSpPr>
      <dsp:spPr>
        <a:xfrm>
          <a:off x="6258093" y="2017452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 err="1">
              <a:solidFill>
                <a:schemeClr val="tx1"/>
              </a:solidFill>
              <a:latin typeface="+mn-lt"/>
            </a:rPr>
            <a:t>Semi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-strukturované rozhovory </a:t>
          </a:r>
          <a:r>
            <a:rPr lang="cs-CZ" sz="1600" b="1" kern="1200" dirty="0">
              <a:solidFill>
                <a:schemeClr val="tx1"/>
              </a:solidFill>
              <a:latin typeface="+mn-lt"/>
            </a:rPr>
            <a:t>(in-</a:t>
          </a:r>
          <a:r>
            <a:rPr lang="cs-CZ" sz="1600" b="1" kern="1200" dirty="0" err="1">
              <a:solidFill>
                <a:schemeClr val="tx1"/>
              </a:solidFill>
              <a:latin typeface="+mn-lt"/>
            </a:rPr>
            <a:t>depth</a:t>
          </a:r>
          <a:r>
            <a:rPr lang="cs-CZ" sz="1600" b="1" kern="1200" dirty="0">
              <a:solidFill>
                <a:schemeClr val="tx1"/>
              </a:solidFill>
              <a:latin typeface="+mn-lt"/>
            </a:rPr>
            <a:t> </a:t>
          </a:r>
          <a:r>
            <a:rPr lang="cs-CZ" sz="1600" b="1" kern="1200" dirty="0" err="1">
              <a:solidFill>
                <a:schemeClr val="tx1"/>
              </a:solidFill>
              <a:latin typeface="+mn-lt"/>
            </a:rPr>
            <a:t>interviews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)</a:t>
          </a:r>
        </a:p>
      </dsp:txBody>
      <dsp:txXfrm>
        <a:off x="6258093" y="2017452"/>
        <a:ext cx="5376337" cy="317836"/>
      </dsp:txXfrm>
    </dsp:sp>
    <dsp:sp modelId="{BA993AD7-B025-4D6F-9D8E-BDFCCFD32624}">
      <dsp:nvSpPr>
        <dsp:cNvPr id="0" name=""/>
        <dsp:cNvSpPr/>
      </dsp:nvSpPr>
      <dsp:spPr>
        <a:xfrm>
          <a:off x="6258093" y="2465548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>
              <a:solidFill>
                <a:schemeClr val="tx1"/>
              </a:solidFill>
              <a:latin typeface="+mn-lt"/>
            </a:rPr>
            <a:t>Diskuzní skupiny (</a:t>
          </a:r>
          <a:r>
            <a:rPr lang="cs-CZ" sz="1600" b="1" kern="1200" dirty="0" err="1">
              <a:solidFill>
                <a:schemeClr val="tx1"/>
              </a:solidFill>
              <a:latin typeface="+mn-lt"/>
            </a:rPr>
            <a:t>focus</a:t>
          </a:r>
          <a:r>
            <a:rPr lang="cs-CZ" sz="1600" b="1" kern="1200" dirty="0">
              <a:solidFill>
                <a:schemeClr val="tx1"/>
              </a:solidFill>
              <a:latin typeface="+mn-lt"/>
            </a:rPr>
            <a:t> </a:t>
          </a:r>
          <a:r>
            <a:rPr lang="cs-CZ" sz="1600" b="1" kern="1200" dirty="0" err="1">
              <a:solidFill>
                <a:schemeClr val="tx1"/>
              </a:solidFill>
              <a:latin typeface="+mn-lt"/>
            </a:rPr>
            <a:t>groups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)</a:t>
          </a:r>
        </a:p>
      </dsp:txBody>
      <dsp:txXfrm>
        <a:off x="6258093" y="2465548"/>
        <a:ext cx="5376337" cy="317836"/>
      </dsp:txXfrm>
    </dsp:sp>
    <dsp:sp modelId="{43A38F54-56E1-410B-BC87-24DC4203AA14}">
      <dsp:nvSpPr>
        <dsp:cNvPr id="0" name=""/>
        <dsp:cNvSpPr/>
      </dsp:nvSpPr>
      <dsp:spPr>
        <a:xfrm>
          <a:off x="6258093" y="2913645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>
              <a:solidFill>
                <a:schemeClr val="tx1"/>
              </a:solidFill>
              <a:latin typeface="+mn-lt"/>
            </a:rPr>
            <a:t>Protikorupční workshopy (</a:t>
          </a:r>
          <a:r>
            <a:rPr lang="cs-CZ" sz="1600" b="1" kern="1200" dirty="0">
              <a:solidFill>
                <a:schemeClr val="tx1"/>
              </a:solidFill>
              <a:latin typeface="+mn-lt"/>
            </a:rPr>
            <a:t>case </a:t>
          </a:r>
          <a:r>
            <a:rPr lang="cs-CZ" sz="1600" b="1" kern="1200" dirty="0" err="1">
              <a:solidFill>
                <a:schemeClr val="tx1"/>
              </a:solidFill>
              <a:latin typeface="+mn-lt"/>
            </a:rPr>
            <a:t>studies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)</a:t>
          </a:r>
        </a:p>
      </dsp:txBody>
      <dsp:txXfrm>
        <a:off x="6258093" y="2913645"/>
        <a:ext cx="5376337" cy="317836"/>
      </dsp:txXfrm>
    </dsp:sp>
    <dsp:sp modelId="{FBCEBB23-2976-4BD7-ABC4-084947D0843B}">
      <dsp:nvSpPr>
        <dsp:cNvPr id="0" name=""/>
        <dsp:cNvSpPr/>
      </dsp:nvSpPr>
      <dsp:spPr>
        <a:xfrm>
          <a:off x="3022847" y="3389549"/>
          <a:ext cx="2986856" cy="71031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solidFill>
                <a:schemeClr val="tx1"/>
              </a:solidFill>
            </a:rPr>
            <a:t>Kvantitativní výzkum</a:t>
          </a:r>
        </a:p>
      </dsp:txBody>
      <dsp:txXfrm>
        <a:off x="3022847" y="3389549"/>
        <a:ext cx="2986856" cy="710319"/>
      </dsp:txXfrm>
    </dsp:sp>
    <dsp:sp modelId="{41CA038E-DE7C-4705-BB35-1B7EE75CCA5E}">
      <dsp:nvSpPr>
        <dsp:cNvPr id="0" name=""/>
        <dsp:cNvSpPr/>
      </dsp:nvSpPr>
      <dsp:spPr>
        <a:xfrm>
          <a:off x="6258093" y="3361742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  <a:latin typeface="+mn-lt"/>
            </a:rPr>
            <a:t>Sociologické šetření 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mezi zástupci samosprávy</a:t>
          </a:r>
        </a:p>
      </dsp:txBody>
      <dsp:txXfrm>
        <a:off x="6258093" y="3361742"/>
        <a:ext cx="5376337" cy="317836"/>
      </dsp:txXfrm>
    </dsp:sp>
    <dsp:sp modelId="{64C1025A-D75A-47DC-ACAA-FAFD7F5AC454}">
      <dsp:nvSpPr>
        <dsp:cNvPr id="0" name=""/>
        <dsp:cNvSpPr/>
      </dsp:nvSpPr>
      <dsp:spPr>
        <a:xfrm>
          <a:off x="6258093" y="3809839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  <a:latin typeface="+mn-lt"/>
            </a:rPr>
            <a:t>Sociologické šetření 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mezi veřejností</a:t>
          </a:r>
        </a:p>
      </dsp:txBody>
      <dsp:txXfrm>
        <a:off x="6258093" y="3809839"/>
        <a:ext cx="5376337" cy="31783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EBB48E-F0BD-4804-8A17-09628918C251}">
      <dsp:nvSpPr>
        <dsp:cNvPr id="0" name=""/>
        <dsp:cNvSpPr/>
      </dsp:nvSpPr>
      <dsp:spPr>
        <a:xfrm>
          <a:off x="1328" y="0"/>
          <a:ext cx="3455094" cy="432072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/>
            <a:t>Semi-strukturované rozhovory (in-</a:t>
          </a:r>
          <a:r>
            <a:rPr lang="cs-CZ" sz="2000" kern="1200" dirty="0" err="1"/>
            <a:t>depth</a:t>
          </a:r>
          <a:r>
            <a:rPr lang="cs-CZ" sz="2000" kern="1200" dirty="0"/>
            <a:t> </a:t>
          </a:r>
          <a:r>
            <a:rPr lang="cs-CZ" sz="2000" kern="1200" dirty="0" err="1"/>
            <a:t>interviews</a:t>
          </a:r>
          <a:r>
            <a:rPr lang="cs-CZ" sz="2000" kern="1200" dirty="0"/>
            <a:t>)</a:t>
          </a:r>
        </a:p>
      </dsp:txBody>
      <dsp:txXfrm>
        <a:off x="1328" y="0"/>
        <a:ext cx="3455094" cy="1296218"/>
      </dsp:txXfrm>
    </dsp:sp>
    <dsp:sp modelId="{55408106-8A19-4272-8208-0B0A498706A1}">
      <dsp:nvSpPr>
        <dsp:cNvPr id="0" name=""/>
        <dsp:cNvSpPr/>
      </dsp:nvSpPr>
      <dsp:spPr>
        <a:xfrm>
          <a:off x="346838" y="1297484"/>
          <a:ext cx="2764075" cy="2742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vnímání míry korupce</a:t>
          </a:r>
        </a:p>
      </dsp:txBody>
      <dsp:txXfrm>
        <a:off x="354871" y="1305517"/>
        <a:ext cx="2748009" cy="258198"/>
      </dsp:txXfrm>
    </dsp:sp>
    <dsp:sp modelId="{585AFD4A-C69F-4B11-8DC1-975ED3A12723}">
      <dsp:nvSpPr>
        <dsp:cNvPr id="0" name=""/>
        <dsp:cNvSpPr/>
      </dsp:nvSpPr>
      <dsp:spPr>
        <a:xfrm>
          <a:off x="346838" y="1613943"/>
          <a:ext cx="2764075" cy="2742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konkrétní projevy korupce</a:t>
          </a:r>
        </a:p>
      </dsp:txBody>
      <dsp:txXfrm>
        <a:off x="354871" y="1621976"/>
        <a:ext cx="2748009" cy="258198"/>
      </dsp:txXfrm>
    </dsp:sp>
    <dsp:sp modelId="{B4AC0F13-4B14-4219-A55C-09FB42BC26C9}">
      <dsp:nvSpPr>
        <dsp:cNvPr id="0" name=""/>
        <dsp:cNvSpPr/>
      </dsp:nvSpPr>
      <dsp:spPr>
        <a:xfrm>
          <a:off x="346838" y="1930403"/>
          <a:ext cx="2764075" cy="2742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rizikové oblasti</a:t>
          </a:r>
        </a:p>
      </dsp:txBody>
      <dsp:txXfrm>
        <a:off x="354871" y="1938436"/>
        <a:ext cx="2748009" cy="258198"/>
      </dsp:txXfrm>
    </dsp:sp>
    <dsp:sp modelId="{6FA354CD-1ED9-4DE4-90C0-47665BF4D186}">
      <dsp:nvSpPr>
        <dsp:cNvPr id="0" name=""/>
        <dsp:cNvSpPr/>
      </dsp:nvSpPr>
      <dsp:spPr>
        <a:xfrm>
          <a:off x="346838" y="2246862"/>
          <a:ext cx="2764075" cy="2742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veřejné zakázky</a:t>
          </a:r>
        </a:p>
      </dsp:txBody>
      <dsp:txXfrm>
        <a:off x="354871" y="2254895"/>
        <a:ext cx="2748009" cy="258198"/>
      </dsp:txXfrm>
    </dsp:sp>
    <dsp:sp modelId="{80FD804E-7B49-42B0-819C-8E9569A5D2A0}">
      <dsp:nvSpPr>
        <dsp:cNvPr id="0" name=""/>
        <dsp:cNvSpPr/>
      </dsp:nvSpPr>
      <dsp:spPr>
        <a:xfrm>
          <a:off x="346838" y="2563322"/>
          <a:ext cx="2764075" cy="2742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efektivní protikorupční opatření</a:t>
          </a:r>
        </a:p>
      </dsp:txBody>
      <dsp:txXfrm>
        <a:off x="354871" y="2571355"/>
        <a:ext cx="2748009" cy="258198"/>
      </dsp:txXfrm>
    </dsp:sp>
    <dsp:sp modelId="{F437A038-4925-431F-919D-E3D5C91D6702}">
      <dsp:nvSpPr>
        <dsp:cNvPr id="0" name=""/>
        <dsp:cNvSpPr/>
      </dsp:nvSpPr>
      <dsp:spPr>
        <a:xfrm>
          <a:off x="346838" y="2879782"/>
          <a:ext cx="2764075" cy="2742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práce úřadu a profesionalita úředníků</a:t>
          </a:r>
        </a:p>
      </dsp:txBody>
      <dsp:txXfrm>
        <a:off x="354871" y="2887815"/>
        <a:ext cx="2748009" cy="258198"/>
      </dsp:txXfrm>
    </dsp:sp>
    <dsp:sp modelId="{3DE375E4-AD39-4C15-BB57-6DEAAB0A5AB1}">
      <dsp:nvSpPr>
        <dsp:cNvPr id="0" name=""/>
        <dsp:cNvSpPr/>
      </dsp:nvSpPr>
      <dsp:spPr>
        <a:xfrm>
          <a:off x="346838" y="3196241"/>
          <a:ext cx="2764075" cy="2742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konkrétní kauzy</a:t>
          </a:r>
        </a:p>
      </dsp:txBody>
      <dsp:txXfrm>
        <a:off x="354871" y="3204274"/>
        <a:ext cx="2748009" cy="258198"/>
      </dsp:txXfrm>
    </dsp:sp>
    <dsp:sp modelId="{55B92163-305E-4D3B-A63B-E4501D2918B4}">
      <dsp:nvSpPr>
        <dsp:cNvPr id="0" name=""/>
        <dsp:cNvSpPr/>
      </dsp:nvSpPr>
      <dsp:spPr>
        <a:xfrm>
          <a:off x="346838" y="3512701"/>
          <a:ext cx="2764075" cy="2742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osobní zkušenost</a:t>
          </a:r>
        </a:p>
      </dsp:txBody>
      <dsp:txXfrm>
        <a:off x="354871" y="3520734"/>
        <a:ext cx="2748009" cy="258198"/>
      </dsp:txXfrm>
    </dsp:sp>
    <dsp:sp modelId="{DBCD14AC-A94E-4CAD-929A-E20601DF75B8}">
      <dsp:nvSpPr>
        <dsp:cNvPr id="0" name=""/>
        <dsp:cNvSpPr/>
      </dsp:nvSpPr>
      <dsp:spPr>
        <a:xfrm>
          <a:off x="346838" y="3829160"/>
          <a:ext cx="2764075" cy="2742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socioekonomická specifika</a:t>
          </a:r>
        </a:p>
      </dsp:txBody>
      <dsp:txXfrm>
        <a:off x="354871" y="3837193"/>
        <a:ext cx="2748009" cy="258198"/>
      </dsp:txXfrm>
    </dsp:sp>
    <dsp:sp modelId="{D839301F-1E1F-440A-A556-E5DC53528C4F}">
      <dsp:nvSpPr>
        <dsp:cNvPr id="0" name=""/>
        <dsp:cNvSpPr/>
      </dsp:nvSpPr>
      <dsp:spPr>
        <a:xfrm>
          <a:off x="3715555" y="0"/>
          <a:ext cx="3455094" cy="432072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/>
            <a:t>Diskuzní skupiny (</a:t>
          </a:r>
          <a:r>
            <a:rPr lang="cs-CZ" sz="2000" kern="1200" dirty="0" err="1"/>
            <a:t>focus</a:t>
          </a:r>
          <a:r>
            <a:rPr lang="cs-CZ" sz="2000" kern="1200" dirty="0"/>
            <a:t> </a:t>
          </a:r>
          <a:r>
            <a:rPr lang="cs-CZ" sz="2000" kern="1200" dirty="0" err="1"/>
            <a:t>groups</a:t>
          </a:r>
          <a:r>
            <a:rPr lang="cs-CZ" sz="2000" kern="1200" dirty="0"/>
            <a:t>)</a:t>
          </a:r>
        </a:p>
      </dsp:txBody>
      <dsp:txXfrm>
        <a:off x="3715555" y="0"/>
        <a:ext cx="3455094" cy="1296218"/>
      </dsp:txXfrm>
    </dsp:sp>
    <dsp:sp modelId="{2736A135-4946-410B-BA61-5E378E1D7681}">
      <dsp:nvSpPr>
        <dsp:cNvPr id="0" name=""/>
        <dsp:cNvSpPr/>
      </dsp:nvSpPr>
      <dsp:spPr>
        <a:xfrm>
          <a:off x="4061064" y="1296429"/>
          <a:ext cx="2764075" cy="4148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/>
            <a:t>Nastavení dotačních titulů</a:t>
          </a:r>
          <a:endParaRPr lang="cs-CZ" sz="1800" kern="1200" dirty="0"/>
        </a:p>
      </dsp:txBody>
      <dsp:txXfrm>
        <a:off x="4073214" y="1308579"/>
        <a:ext cx="2739775" cy="390525"/>
      </dsp:txXfrm>
    </dsp:sp>
    <dsp:sp modelId="{8D5ED645-A488-4540-A1E5-537120EC7CFB}">
      <dsp:nvSpPr>
        <dsp:cNvPr id="0" name=""/>
        <dsp:cNvSpPr/>
      </dsp:nvSpPr>
      <dsp:spPr>
        <a:xfrm>
          <a:off x="4061064" y="1775074"/>
          <a:ext cx="2764075" cy="4148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Samospráva a participace</a:t>
          </a:r>
        </a:p>
      </dsp:txBody>
      <dsp:txXfrm>
        <a:off x="4073214" y="1787224"/>
        <a:ext cx="2739775" cy="390525"/>
      </dsp:txXfrm>
    </dsp:sp>
    <dsp:sp modelId="{9CE5D933-9C97-49AB-95F3-680C2DD56D20}">
      <dsp:nvSpPr>
        <dsp:cNvPr id="0" name=""/>
        <dsp:cNvSpPr/>
      </dsp:nvSpPr>
      <dsp:spPr>
        <a:xfrm>
          <a:off x="4061064" y="2253719"/>
          <a:ext cx="2764075" cy="4148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/>
            <a:t>Veřejné zakázky</a:t>
          </a:r>
          <a:endParaRPr lang="cs-CZ" sz="1800" kern="1200" dirty="0"/>
        </a:p>
      </dsp:txBody>
      <dsp:txXfrm>
        <a:off x="4073214" y="2265869"/>
        <a:ext cx="2739775" cy="390525"/>
      </dsp:txXfrm>
    </dsp:sp>
    <dsp:sp modelId="{DCEF548A-B7B1-403A-9326-C4E709750BE2}">
      <dsp:nvSpPr>
        <dsp:cNvPr id="0" name=""/>
        <dsp:cNvSpPr/>
      </dsp:nvSpPr>
      <dsp:spPr>
        <a:xfrm>
          <a:off x="4061064" y="2732364"/>
          <a:ext cx="2764075" cy="4148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Mediální obraz korupce a nedořešené korupční kauzy</a:t>
          </a:r>
        </a:p>
      </dsp:txBody>
      <dsp:txXfrm>
        <a:off x="4073214" y="2744514"/>
        <a:ext cx="2739775" cy="390525"/>
      </dsp:txXfrm>
    </dsp:sp>
    <dsp:sp modelId="{F6EEC7C5-9C7D-4D3C-8C8B-5A6812BA4001}">
      <dsp:nvSpPr>
        <dsp:cNvPr id="0" name=""/>
        <dsp:cNvSpPr/>
      </dsp:nvSpPr>
      <dsp:spPr>
        <a:xfrm>
          <a:off x="4061064" y="3211009"/>
          <a:ext cx="2764075" cy="4148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Privatizace veřejných služeb</a:t>
          </a:r>
        </a:p>
      </dsp:txBody>
      <dsp:txXfrm>
        <a:off x="4073214" y="3223159"/>
        <a:ext cx="2739775" cy="390525"/>
      </dsp:txXfrm>
    </dsp:sp>
    <dsp:sp modelId="{94AAC222-B676-40FD-BBC8-028357199F6C}">
      <dsp:nvSpPr>
        <dsp:cNvPr id="0" name=""/>
        <dsp:cNvSpPr/>
      </dsp:nvSpPr>
      <dsp:spPr>
        <a:xfrm>
          <a:off x="4061064" y="3689654"/>
          <a:ext cx="2764075" cy="4148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Nastavení kontrolních mechanismů</a:t>
          </a:r>
        </a:p>
      </dsp:txBody>
      <dsp:txXfrm>
        <a:off x="4073214" y="3701804"/>
        <a:ext cx="2739775" cy="390525"/>
      </dsp:txXfrm>
    </dsp:sp>
    <dsp:sp modelId="{1ABAA693-5746-40C9-B6F1-498FCAE5D38E}">
      <dsp:nvSpPr>
        <dsp:cNvPr id="0" name=""/>
        <dsp:cNvSpPr/>
      </dsp:nvSpPr>
      <dsp:spPr>
        <a:xfrm>
          <a:off x="7429781" y="0"/>
          <a:ext cx="3455094" cy="432072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/>
            <a:t>Protikorupční workshopy (case </a:t>
          </a:r>
          <a:r>
            <a:rPr lang="cs-CZ" sz="2000" kern="1200" dirty="0" err="1"/>
            <a:t>studies</a:t>
          </a:r>
          <a:r>
            <a:rPr lang="cs-CZ" sz="2000" kern="1200" dirty="0"/>
            <a:t>)</a:t>
          </a:r>
        </a:p>
      </dsp:txBody>
      <dsp:txXfrm>
        <a:off x="7429781" y="0"/>
        <a:ext cx="3455094" cy="1296218"/>
      </dsp:txXfrm>
    </dsp:sp>
    <dsp:sp modelId="{15715923-956C-449F-988C-903560982D20}">
      <dsp:nvSpPr>
        <dsp:cNvPr id="0" name=""/>
        <dsp:cNvSpPr/>
      </dsp:nvSpPr>
      <dsp:spPr>
        <a:xfrm>
          <a:off x="7775291" y="1296323"/>
          <a:ext cx="2764075" cy="6294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Citlivost na korupční rizika</a:t>
          </a:r>
        </a:p>
      </dsp:txBody>
      <dsp:txXfrm>
        <a:off x="7793727" y="1314759"/>
        <a:ext cx="2727203" cy="592566"/>
      </dsp:txXfrm>
    </dsp:sp>
    <dsp:sp modelId="{D6F3B341-B817-4306-9E5B-9E65CEFD8787}">
      <dsp:nvSpPr>
        <dsp:cNvPr id="0" name=""/>
        <dsp:cNvSpPr/>
      </dsp:nvSpPr>
      <dsp:spPr>
        <a:xfrm>
          <a:off x="7775291" y="2022598"/>
          <a:ext cx="2764075" cy="6294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Identifikace indikátorů korupce</a:t>
          </a:r>
        </a:p>
      </dsp:txBody>
      <dsp:txXfrm>
        <a:off x="7793727" y="2041034"/>
        <a:ext cx="2727203" cy="592566"/>
      </dsp:txXfrm>
    </dsp:sp>
    <dsp:sp modelId="{6B0E1839-CDE5-4FC5-9676-7D5EC13DF6DF}">
      <dsp:nvSpPr>
        <dsp:cNvPr id="0" name=""/>
        <dsp:cNvSpPr/>
      </dsp:nvSpPr>
      <dsp:spPr>
        <a:xfrm>
          <a:off x="7775291" y="2748873"/>
          <a:ext cx="2764075" cy="6294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Rozpoznávání rizika střetu zájmů</a:t>
          </a:r>
        </a:p>
      </dsp:txBody>
      <dsp:txXfrm>
        <a:off x="7793727" y="2767309"/>
        <a:ext cx="2727203" cy="592566"/>
      </dsp:txXfrm>
    </dsp:sp>
    <dsp:sp modelId="{1683F232-EBB7-4326-93D6-BBBBDB8999F7}">
      <dsp:nvSpPr>
        <dsp:cNvPr id="0" name=""/>
        <dsp:cNvSpPr/>
      </dsp:nvSpPr>
      <dsp:spPr>
        <a:xfrm>
          <a:off x="7775291" y="3475148"/>
          <a:ext cx="2764075" cy="6294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Rozlišování mezi darem a úplatkem</a:t>
          </a:r>
        </a:p>
      </dsp:txBody>
      <dsp:txXfrm>
        <a:off x="7793727" y="3493584"/>
        <a:ext cx="2727203" cy="59256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F0F6EA-8980-4AC5-B748-613A19FE5BFC}">
      <dsp:nvSpPr>
        <dsp:cNvPr id="0" name=""/>
        <dsp:cNvSpPr/>
      </dsp:nvSpPr>
      <dsp:spPr>
        <a:xfrm>
          <a:off x="3780452" y="384390"/>
          <a:ext cx="13501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35012" y="4572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534F76-9652-40EC-8475-A79F1F55BFF0}">
      <dsp:nvSpPr>
        <dsp:cNvPr id="0" name=""/>
        <dsp:cNvSpPr/>
      </dsp:nvSpPr>
      <dsp:spPr>
        <a:xfrm>
          <a:off x="1776403" y="384390"/>
          <a:ext cx="13662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36628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A62BF0-1A55-43BB-94CF-580A3755FBD9}">
      <dsp:nvSpPr>
        <dsp:cNvPr id="0" name=""/>
        <dsp:cNvSpPr/>
      </dsp:nvSpPr>
      <dsp:spPr>
        <a:xfrm>
          <a:off x="0" y="208060"/>
          <a:ext cx="1776403" cy="444100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1400" kern="1200" dirty="0"/>
            <a:t>Primární výzkum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1400" kern="1200" dirty="0"/>
            <a:t>(sběr a hodnocení dat)</a:t>
          </a:r>
        </a:p>
      </dsp:txBody>
      <dsp:txXfrm>
        <a:off x="0" y="208060"/>
        <a:ext cx="1776403" cy="444100"/>
      </dsp:txXfrm>
    </dsp:sp>
    <dsp:sp modelId="{AA19AE56-D189-4A87-9BEF-2960A654CE39}">
      <dsp:nvSpPr>
        <dsp:cNvPr id="0" name=""/>
        <dsp:cNvSpPr/>
      </dsp:nvSpPr>
      <dsp:spPr>
        <a:xfrm>
          <a:off x="1913031" y="208060"/>
          <a:ext cx="1867421" cy="444100"/>
        </a:xfrm>
        <a:prstGeom prst="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>
              <a:solidFill>
                <a:schemeClr val="tx1"/>
              </a:solidFill>
            </a:rPr>
            <a:t>Kvalitativní</a:t>
          </a:r>
          <a:r>
            <a:rPr lang="cs-CZ" sz="1600" kern="1200" dirty="0">
              <a:solidFill>
                <a:schemeClr val="tx1"/>
              </a:solidFill>
            </a:rPr>
            <a:t> </a:t>
          </a:r>
          <a:r>
            <a:rPr lang="cs-CZ" sz="1400" kern="1200" dirty="0">
              <a:solidFill>
                <a:schemeClr val="tx1"/>
              </a:solidFill>
            </a:rPr>
            <a:t>výzkum</a:t>
          </a:r>
          <a:endParaRPr lang="cs-CZ" sz="1600" kern="1200" dirty="0">
            <a:solidFill>
              <a:schemeClr val="tx1"/>
            </a:solidFill>
          </a:endParaRPr>
        </a:p>
      </dsp:txBody>
      <dsp:txXfrm>
        <a:off x="1913031" y="208060"/>
        <a:ext cx="1867421" cy="444100"/>
      </dsp:txXfrm>
    </dsp:sp>
    <dsp:sp modelId="{2B4838DC-A11D-4382-907F-B906389CAC87}">
      <dsp:nvSpPr>
        <dsp:cNvPr id="0" name=""/>
        <dsp:cNvSpPr/>
      </dsp:nvSpPr>
      <dsp:spPr>
        <a:xfrm>
          <a:off x="3915465" y="330752"/>
          <a:ext cx="7718965" cy="198715"/>
        </a:xfrm>
        <a:prstGeom prst="rect">
          <a:avLst/>
        </a:prstGeom>
        <a:solidFill>
          <a:schemeClr val="lt1"/>
        </a:solidFill>
        <a:ln w="25400" cap="flat" cmpd="sng" algn="ctr">
          <a:noFill/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7200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600" b="1" kern="1200" dirty="0">
              <a:solidFill>
                <a:schemeClr val="accent1"/>
              </a:solidFill>
              <a:latin typeface="+mj-lt"/>
            </a:rPr>
            <a:t>Hodnocení kvality veřejné správy </a:t>
          </a:r>
          <a:endParaRPr lang="cs-CZ" sz="3600" b="0" kern="1200" dirty="0">
            <a:solidFill>
              <a:schemeClr val="accent1"/>
            </a:solidFill>
            <a:latin typeface="+mj-lt"/>
          </a:endParaRPr>
        </a:p>
      </dsp:txBody>
      <dsp:txXfrm>
        <a:off x="3915465" y="330752"/>
        <a:ext cx="7718965" cy="19871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A3AD9E-6A53-4BB9-9E33-F40EE3D674AE}">
      <dsp:nvSpPr>
        <dsp:cNvPr id="0" name=""/>
        <dsp:cNvSpPr/>
      </dsp:nvSpPr>
      <dsp:spPr>
        <a:xfrm>
          <a:off x="6009704" y="3744708"/>
          <a:ext cx="248389" cy="2240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4180" y="0"/>
              </a:lnTo>
              <a:lnTo>
                <a:pt x="144180" y="224048"/>
              </a:lnTo>
              <a:lnTo>
                <a:pt x="248389" y="224048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CC6417-1534-4AB5-9890-F7DD54E8297D}">
      <dsp:nvSpPr>
        <dsp:cNvPr id="0" name=""/>
        <dsp:cNvSpPr/>
      </dsp:nvSpPr>
      <dsp:spPr>
        <a:xfrm>
          <a:off x="6009704" y="3520660"/>
          <a:ext cx="248389" cy="224048"/>
        </a:xfrm>
        <a:custGeom>
          <a:avLst/>
          <a:gdLst/>
          <a:ahLst/>
          <a:cxnLst/>
          <a:rect l="0" t="0" r="0" b="0"/>
          <a:pathLst>
            <a:path>
              <a:moveTo>
                <a:pt x="0" y="224048"/>
              </a:moveTo>
              <a:lnTo>
                <a:pt x="144180" y="224048"/>
              </a:lnTo>
              <a:lnTo>
                <a:pt x="144180" y="0"/>
              </a:lnTo>
              <a:lnTo>
                <a:pt x="248389" y="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63B351-F084-4EB4-AA19-78014C26C4BA}">
      <dsp:nvSpPr>
        <dsp:cNvPr id="0" name=""/>
        <dsp:cNvSpPr/>
      </dsp:nvSpPr>
      <dsp:spPr>
        <a:xfrm>
          <a:off x="2841277" y="3184587"/>
          <a:ext cx="181570" cy="560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7362" y="0"/>
              </a:lnTo>
              <a:lnTo>
                <a:pt x="77362" y="560120"/>
              </a:lnTo>
              <a:lnTo>
                <a:pt x="181570" y="5601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3752BB-0861-41A3-9BFB-7FC907B96FAE}">
      <dsp:nvSpPr>
        <dsp:cNvPr id="0" name=""/>
        <dsp:cNvSpPr/>
      </dsp:nvSpPr>
      <dsp:spPr>
        <a:xfrm>
          <a:off x="6009704" y="2624466"/>
          <a:ext cx="248389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4180" y="0"/>
              </a:lnTo>
              <a:lnTo>
                <a:pt x="144180" y="448096"/>
              </a:lnTo>
              <a:lnTo>
                <a:pt x="248389" y="448096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F342BD-9C40-48A6-9DDF-962DDA1A9B44}">
      <dsp:nvSpPr>
        <dsp:cNvPr id="0" name=""/>
        <dsp:cNvSpPr/>
      </dsp:nvSpPr>
      <dsp:spPr>
        <a:xfrm>
          <a:off x="6009704" y="2578746"/>
          <a:ext cx="2483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48389" y="4572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444581-3B12-49A8-9936-6FF5E41A1445}">
      <dsp:nvSpPr>
        <dsp:cNvPr id="0" name=""/>
        <dsp:cNvSpPr/>
      </dsp:nvSpPr>
      <dsp:spPr>
        <a:xfrm>
          <a:off x="6009704" y="2176370"/>
          <a:ext cx="248389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448096"/>
              </a:moveTo>
              <a:lnTo>
                <a:pt x="144180" y="448096"/>
              </a:lnTo>
              <a:lnTo>
                <a:pt x="144180" y="0"/>
              </a:lnTo>
              <a:lnTo>
                <a:pt x="248389" y="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C46644-C447-4782-A9D3-CA616323F5B5}">
      <dsp:nvSpPr>
        <dsp:cNvPr id="0" name=""/>
        <dsp:cNvSpPr/>
      </dsp:nvSpPr>
      <dsp:spPr>
        <a:xfrm>
          <a:off x="2841277" y="2624466"/>
          <a:ext cx="181570" cy="560120"/>
        </a:xfrm>
        <a:custGeom>
          <a:avLst/>
          <a:gdLst/>
          <a:ahLst/>
          <a:cxnLst/>
          <a:rect l="0" t="0" r="0" b="0"/>
          <a:pathLst>
            <a:path>
              <a:moveTo>
                <a:pt x="0" y="560120"/>
              </a:moveTo>
              <a:lnTo>
                <a:pt x="77362" y="560120"/>
              </a:lnTo>
              <a:lnTo>
                <a:pt x="77362" y="0"/>
              </a:lnTo>
              <a:lnTo>
                <a:pt x="181570" y="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F233C8-7EC1-4124-9CE7-F94DF8D3B15F}">
      <dsp:nvSpPr>
        <dsp:cNvPr id="0" name=""/>
        <dsp:cNvSpPr/>
      </dsp:nvSpPr>
      <dsp:spPr>
        <a:xfrm>
          <a:off x="6011455" y="1280176"/>
          <a:ext cx="246638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2429" y="0"/>
              </a:lnTo>
              <a:lnTo>
                <a:pt x="142429" y="448096"/>
              </a:lnTo>
              <a:lnTo>
                <a:pt x="246638" y="448096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9A1688-3ED1-454A-8B61-C80FE676AC05}">
      <dsp:nvSpPr>
        <dsp:cNvPr id="0" name=""/>
        <dsp:cNvSpPr/>
      </dsp:nvSpPr>
      <dsp:spPr>
        <a:xfrm>
          <a:off x="6011455" y="1234456"/>
          <a:ext cx="24663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46638" y="4572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CCC903-5F24-4F22-94A6-972B9678B16F}">
      <dsp:nvSpPr>
        <dsp:cNvPr id="0" name=""/>
        <dsp:cNvSpPr/>
      </dsp:nvSpPr>
      <dsp:spPr>
        <a:xfrm>
          <a:off x="6011455" y="832080"/>
          <a:ext cx="246638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448096"/>
              </a:moveTo>
              <a:lnTo>
                <a:pt x="142429" y="448096"/>
              </a:lnTo>
              <a:lnTo>
                <a:pt x="142429" y="0"/>
              </a:lnTo>
              <a:lnTo>
                <a:pt x="246638" y="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A6B128-7A14-4181-8F32-03F925D1E080}">
      <dsp:nvSpPr>
        <dsp:cNvPr id="0" name=""/>
        <dsp:cNvSpPr/>
      </dsp:nvSpPr>
      <dsp:spPr>
        <a:xfrm>
          <a:off x="2841277" y="832080"/>
          <a:ext cx="183321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9112" y="0"/>
              </a:lnTo>
              <a:lnTo>
                <a:pt x="79112" y="448096"/>
              </a:lnTo>
              <a:lnTo>
                <a:pt x="183321" y="448096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F0F6EA-8980-4AC5-B748-613A19FE5BFC}">
      <dsp:nvSpPr>
        <dsp:cNvPr id="0" name=""/>
        <dsp:cNvSpPr/>
      </dsp:nvSpPr>
      <dsp:spPr>
        <a:xfrm>
          <a:off x="6009704" y="338263"/>
          <a:ext cx="2483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48389" y="4572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534F76-9652-40EC-8475-A79F1F55BFF0}">
      <dsp:nvSpPr>
        <dsp:cNvPr id="0" name=""/>
        <dsp:cNvSpPr/>
      </dsp:nvSpPr>
      <dsp:spPr>
        <a:xfrm>
          <a:off x="2841277" y="383983"/>
          <a:ext cx="181570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448096"/>
              </a:moveTo>
              <a:lnTo>
                <a:pt x="77362" y="448096"/>
              </a:lnTo>
              <a:lnTo>
                <a:pt x="77362" y="0"/>
              </a:lnTo>
              <a:lnTo>
                <a:pt x="181570" y="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A62BF0-1A55-43BB-94CF-580A3755FBD9}">
      <dsp:nvSpPr>
        <dsp:cNvPr id="0" name=""/>
        <dsp:cNvSpPr/>
      </dsp:nvSpPr>
      <dsp:spPr>
        <a:xfrm>
          <a:off x="0" y="476920"/>
          <a:ext cx="2841277" cy="7103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2000" kern="1200" dirty="0"/>
            <a:t>Sekundární výzkum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2000" kern="1200" dirty="0"/>
            <a:t>(</a:t>
          </a:r>
          <a:r>
            <a:rPr lang="cs-CZ" sz="2000" kern="1200" dirty="0" err="1"/>
            <a:t>desk</a:t>
          </a:r>
          <a:r>
            <a:rPr lang="cs-CZ" sz="2000" kern="1200" dirty="0"/>
            <a:t> </a:t>
          </a:r>
          <a:r>
            <a:rPr lang="cs-CZ" sz="2000" kern="1200" dirty="0" err="1"/>
            <a:t>research</a:t>
          </a:r>
          <a:r>
            <a:rPr lang="cs-CZ" sz="2000" kern="1200" dirty="0"/>
            <a:t>)</a:t>
          </a:r>
        </a:p>
      </dsp:txBody>
      <dsp:txXfrm>
        <a:off x="0" y="476920"/>
        <a:ext cx="2841277" cy="710319"/>
      </dsp:txXfrm>
    </dsp:sp>
    <dsp:sp modelId="{AA19AE56-D189-4A87-9BEF-2960A654CE39}">
      <dsp:nvSpPr>
        <dsp:cNvPr id="0" name=""/>
        <dsp:cNvSpPr/>
      </dsp:nvSpPr>
      <dsp:spPr>
        <a:xfrm>
          <a:off x="3022847" y="28823"/>
          <a:ext cx="2986856" cy="71031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solidFill>
                <a:schemeClr val="tx1"/>
              </a:solidFill>
            </a:rPr>
            <a:t>Kvalitativní výzkum</a:t>
          </a:r>
        </a:p>
      </dsp:txBody>
      <dsp:txXfrm>
        <a:off x="3022847" y="28823"/>
        <a:ext cx="2986856" cy="710319"/>
      </dsp:txXfrm>
    </dsp:sp>
    <dsp:sp modelId="{2B4838DC-A11D-4382-907F-B906389CAC87}">
      <dsp:nvSpPr>
        <dsp:cNvPr id="0" name=""/>
        <dsp:cNvSpPr/>
      </dsp:nvSpPr>
      <dsp:spPr>
        <a:xfrm>
          <a:off x="6258093" y="225065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  <a:latin typeface="+mn-lt"/>
            </a:rPr>
            <a:t>Komparativní analýza </a:t>
          </a:r>
          <a:r>
            <a:rPr lang="cs-CZ" sz="1600" b="0" kern="1200" dirty="0">
              <a:solidFill>
                <a:schemeClr val="tx1"/>
              </a:solidFill>
              <a:latin typeface="+mn-lt"/>
            </a:rPr>
            <a:t>Strategie pro boj s podvody a korupcí</a:t>
          </a:r>
        </a:p>
      </dsp:txBody>
      <dsp:txXfrm>
        <a:off x="6258093" y="225065"/>
        <a:ext cx="5376337" cy="317836"/>
      </dsp:txXfrm>
    </dsp:sp>
    <dsp:sp modelId="{8440FF3A-E6D6-4253-B361-812DE24C3FD3}">
      <dsp:nvSpPr>
        <dsp:cNvPr id="0" name=""/>
        <dsp:cNvSpPr/>
      </dsp:nvSpPr>
      <dsp:spPr>
        <a:xfrm>
          <a:off x="3024598" y="925017"/>
          <a:ext cx="2986856" cy="710319"/>
        </a:xfrm>
        <a:prstGeom prst="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solidFill>
                <a:schemeClr val="tx1"/>
              </a:solidFill>
            </a:rPr>
            <a:t>Kvantitativní výzkum</a:t>
          </a:r>
          <a:endParaRPr lang="cs-CZ" sz="1600" b="0" kern="1200" dirty="0">
            <a:solidFill>
              <a:schemeClr val="tx1"/>
            </a:solidFill>
            <a:latin typeface="+mn-lt"/>
          </a:endParaRPr>
        </a:p>
      </dsp:txBody>
      <dsp:txXfrm>
        <a:off x="3024598" y="925017"/>
        <a:ext cx="2986856" cy="710319"/>
      </dsp:txXfrm>
    </dsp:sp>
    <dsp:sp modelId="{8FE74939-EA1E-4BD0-B125-2DDFAD8BD47F}">
      <dsp:nvSpPr>
        <dsp:cNvPr id="0" name=""/>
        <dsp:cNvSpPr/>
      </dsp:nvSpPr>
      <dsp:spPr>
        <a:xfrm>
          <a:off x="6258093" y="673162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0" kern="1200" dirty="0">
              <a:solidFill>
                <a:schemeClr val="tx1"/>
              </a:solidFill>
              <a:latin typeface="+mn-lt"/>
            </a:rPr>
            <a:t>Výchozí </a:t>
          </a:r>
          <a:r>
            <a:rPr lang="cs-CZ" sz="1600" b="1" kern="1200" dirty="0">
              <a:solidFill>
                <a:schemeClr val="tx1"/>
              </a:solidFill>
              <a:latin typeface="+mn-lt"/>
            </a:rPr>
            <a:t>přehledová studie </a:t>
          </a:r>
          <a:r>
            <a:rPr lang="cs-CZ" sz="1600" b="0" kern="1200" dirty="0">
              <a:solidFill>
                <a:schemeClr val="tx1"/>
              </a:solidFill>
              <a:latin typeface="+mn-lt"/>
            </a:rPr>
            <a:t>analyzující dostupná data</a:t>
          </a:r>
        </a:p>
      </dsp:txBody>
      <dsp:txXfrm>
        <a:off x="6258093" y="673162"/>
        <a:ext cx="5376337" cy="317836"/>
      </dsp:txXfrm>
    </dsp:sp>
    <dsp:sp modelId="{9301E534-85AD-46D8-90F5-61AC45F8D697}">
      <dsp:nvSpPr>
        <dsp:cNvPr id="0" name=""/>
        <dsp:cNvSpPr/>
      </dsp:nvSpPr>
      <dsp:spPr>
        <a:xfrm>
          <a:off x="6258093" y="1121258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  <a:latin typeface="+mn-lt"/>
            </a:rPr>
            <a:t>Obsahový monitoring 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otevřených zdrojů</a:t>
          </a:r>
        </a:p>
      </dsp:txBody>
      <dsp:txXfrm>
        <a:off x="6258093" y="1121258"/>
        <a:ext cx="5376337" cy="317836"/>
      </dsp:txXfrm>
    </dsp:sp>
    <dsp:sp modelId="{440B9410-6CC7-4D90-BA79-34BAD2A12EE3}">
      <dsp:nvSpPr>
        <dsp:cNvPr id="0" name=""/>
        <dsp:cNvSpPr/>
      </dsp:nvSpPr>
      <dsp:spPr>
        <a:xfrm>
          <a:off x="6258093" y="1569355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  <a:latin typeface="+mn-lt"/>
            </a:rPr>
            <a:t>Obsahový monitoring 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lokálního tisku a radničních periodik</a:t>
          </a:r>
        </a:p>
      </dsp:txBody>
      <dsp:txXfrm>
        <a:off x="6258093" y="1569355"/>
        <a:ext cx="5376337" cy="317836"/>
      </dsp:txXfrm>
    </dsp:sp>
    <dsp:sp modelId="{D7CF11DB-1B14-4A3C-8C5D-A25DADE3384F}">
      <dsp:nvSpPr>
        <dsp:cNvPr id="0" name=""/>
        <dsp:cNvSpPr/>
      </dsp:nvSpPr>
      <dsp:spPr>
        <a:xfrm>
          <a:off x="0" y="2829428"/>
          <a:ext cx="2841277" cy="7103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2000" kern="1200" dirty="0"/>
            <a:t>Primární výzkum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2000" kern="1200" dirty="0"/>
            <a:t>(sběr a hodnocení dat)</a:t>
          </a:r>
        </a:p>
      </dsp:txBody>
      <dsp:txXfrm>
        <a:off x="0" y="2829428"/>
        <a:ext cx="2841277" cy="710319"/>
      </dsp:txXfrm>
    </dsp:sp>
    <dsp:sp modelId="{20E5C42F-30EE-41A4-B0C4-6BC6572B1711}">
      <dsp:nvSpPr>
        <dsp:cNvPr id="0" name=""/>
        <dsp:cNvSpPr/>
      </dsp:nvSpPr>
      <dsp:spPr>
        <a:xfrm>
          <a:off x="3022847" y="2269307"/>
          <a:ext cx="2986856" cy="71031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solidFill>
                <a:schemeClr val="tx1"/>
              </a:solidFill>
            </a:rPr>
            <a:t>Kvalitativní výzkum</a:t>
          </a:r>
        </a:p>
      </dsp:txBody>
      <dsp:txXfrm>
        <a:off x="3022847" y="2269307"/>
        <a:ext cx="2986856" cy="710319"/>
      </dsp:txXfrm>
    </dsp:sp>
    <dsp:sp modelId="{6C967D7A-D645-47EA-BB93-FFBAF70A08BC}">
      <dsp:nvSpPr>
        <dsp:cNvPr id="0" name=""/>
        <dsp:cNvSpPr/>
      </dsp:nvSpPr>
      <dsp:spPr>
        <a:xfrm>
          <a:off x="6258093" y="2017452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 err="1">
              <a:solidFill>
                <a:schemeClr val="tx1"/>
              </a:solidFill>
              <a:latin typeface="+mn-lt"/>
            </a:rPr>
            <a:t>Semi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-strukturované rozhovory </a:t>
          </a:r>
          <a:r>
            <a:rPr lang="cs-CZ" sz="1600" b="1" kern="1200" dirty="0">
              <a:solidFill>
                <a:schemeClr val="tx1"/>
              </a:solidFill>
              <a:latin typeface="+mn-lt"/>
            </a:rPr>
            <a:t>(in-</a:t>
          </a:r>
          <a:r>
            <a:rPr lang="cs-CZ" sz="1600" b="1" kern="1200" dirty="0" err="1">
              <a:solidFill>
                <a:schemeClr val="tx1"/>
              </a:solidFill>
              <a:latin typeface="+mn-lt"/>
            </a:rPr>
            <a:t>depth</a:t>
          </a:r>
          <a:r>
            <a:rPr lang="cs-CZ" sz="1600" b="1" kern="1200" dirty="0">
              <a:solidFill>
                <a:schemeClr val="tx1"/>
              </a:solidFill>
              <a:latin typeface="+mn-lt"/>
            </a:rPr>
            <a:t> </a:t>
          </a:r>
          <a:r>
            <a:rPr lang="cs-CZ" sz="1600" b="1" kern="1200" dirty="0" err="1">
              <a:solidFill>
                <a:schemeClr val="tx1"/>
              </a:solidFill>
              <a:latin typeface="+mn-lt"/>
            </a:rPr>
            <a:t>interviews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)</a:t>
          </a:r>
        </a:p>
      </dsp:txBody>
      <dsp:txXfrm>
        <a:off x="6258093" y="2017452"/>
        <a:ext cx="5376337" cy="317836"/>
      </dsp:txXfrm>
    </dsp:sp>
    <dsp:sp modelId="{BA993AD7-B025-4D6F-9D8E-BDFCCFD32624}">
      <dsp:nvSpPr>
        <dsp:cNvPr id="0" name=""/>
        <dsp:cNvSpPr/>
      </dsp:nvSpPr>
      <dsp:spPr>
        <a:xfrm>
          <a:off x="6258093" y="2465548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>
              <a:solidFill>
                <a:schemeClr val="tx1"/>
              </a:solidFill>
              <a:latin typeface="+mn-lt"/>
            </a:rPr>
            <a:t>Diskuzní skupiny (</a:t>
          </a:r>
          <a:r>
            <a:rPr lang="cs-CZ" sz="1600" b="1" kern="1200" dirty="0" err="1">
              <a:solidFill>
                <a:schemeClr val="tx1"/>
              </a:solidFill>
              <a:latin typeface="+mn-lt"/>
            </a:rPr>
            <a:t>focus</a:t>
          </a:r>
          <a:r>
            <a:rPr lang="cs-CZ" sz="1600" b="1" kern="1200" dirty="0">
              <a:solidFill>
                <a:schemeClr val="tx1"/>
              </a:solidFill>
              <a:latin typeface="+mn-lt"/>
            </a:rPr>
            <a:t> </a:t>
          </a:r>
          <a:r>
            <a:rPr lang="cs-CZ" sz="1600" b="1" kern="1200" dirty="0" err="1">
              <a:solidFill>
                <a:schemeClr val="tx1"/>
              </a:solidFill>
              <a:latin typeface="+mn-lt"/>
            </a:rPr>
            <a:t>groups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)</a:t>
          </a:r>
        </a:p>
      </dsp:txBody>
      <dsp:txXfrm>
        <a:off x="6258093" y="2465548"/>
        <a:ext cx="5376337" cy="317836"/>
      </dsp:txXfrm>
    </dsp:sp>
    <dsp:sp modelId="{43A38F54-56E1-410B-BC87-24DC4203AA14}">
      <dsp:nvSpPr>
        <dsp:cNvPr id="0" name=""/>
        <dsp:cNvSpPr/>
      </dsp:nvSpPr>
      <dsp:spPr>
        <a:xfrm>
          <a:off x="6258093" y="2913645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>
              <a:solidFill>
                <a:schemeClr val="tx1"/>
              </a:solidFill>
              <a:latin typeface="+mn-lt"/>
            </a:rPr>
            <a:t>Protikorupční workshopy (</a:t>
          </a:r>
          <a:r>
            <a:rPr lang="cs-CZ" sz="1600" b="1" kern="1200" dirty="0">
              <a:solidFill>
                <a:schemeClr val="tx1"/>
              </a:solidFill>
              <a:latin typeface="+mn-lt"/>
            </a:rPr>
            <a:t>case </a:t>
          </a:r>
          <a:r>
            <a:rPr lang="cs-CZ" sz="1600" b="1" kern="1200" dirty="0" err="1">
              <a:solidFill>
                <a:schemeClr val="tx1"/>
              </a:solidFill>
              <a:latin typeface="+mn-lt"/>
            </a:rPr>
            <a:t>studies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)</a:t>
          </a:r>
        </a:p>
      </dsp:txBody>
      <dsp:txXfrm>
        <a:off x="6258093" y="2913645"/>
        <a:ext cx="5376337" cy="317836"/>
      </dsp:txXfrm>
    </dsp:sp>
    <dsp:sp modelId="{FBCEBB23-2976-4BD7-ABC4-084947D0843B}">
      <dsp:nvSpPr>
        <dsp:cNvPr id="0" name=""/>
        <dsp:cNvSpPr/>
      </dsp:nvSpPr>
      <dsp:spPr>
        <a:xfrm>
          <a:off x="3022847" y="3389549"/>
          <a:ext cx="2986856" cy="71031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solidFill>
                <a:schemeClr val="tx1"/>
              </a:solidFill>
            </a:rPr>
            <a:t>Kvantitativní výzkum</a:t>
          </a:r>
        </a:p>
      </dsp:txBody>
      <dsp:txXfrm>
        <a:off x="3022847" y="3389549"/>
        <a:ext cx="2986856" cy="710319"/>
      </dsp:txXfrm>
    </dsp:sp>
    <dsp:sp modelId="{41CA038E-DE7C-4705-BB35-1B7EE75CCA5E}">
      <dsp:nvSpPr>
        <dsp:cNvPr id="0" name=""/>
        <dsp:cNvSpPr/>
      </dsp:nvSpPr>
      <dsp:spPr>
        <a:xfrm>
          <a:off x="6258093" y="3361742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  <a:latin typeface="+mn-lt"/>
            </a:rPr>
            <a:t>Sociologické šetření 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mezi zástupci samosprávy</a:t>
          </a:r>
        </a:p>
      </dsp:txBody>
      <dsp:txXfrm>
        <a:off x="6258093" y="3361742"/>
        <a:ext cx="5376337" cy="317836"/>
      </dsp:txXfrm>
    </dsp:sp>
    <dsp:sp modelId="{64C1025A-D75A-47DC-ACAA-FAFD7F5AC454}">
      <dsp:nvSpPr>
        <dsp:cNvPr id="0" name=""/>
        <dsp:cNvSpPr/>
      </dsp:nvSpPr>
      <dsp:spPr>
        <a:xfrm>
          <a:off x="6258093" y="3809839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  <a:latin typeface="+mn-lt"/>
            </a:rPr>
            <a:t>Sociologické šetření 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mezi veřejností</a:t>
          </a:r>
        </a:p>
      </dsp:txBody>
      <dsp:txXfrm>
        <a:off x="6258093" y="3809839"/>
        <a:ext cx="5376337" cy="317836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F396B8-40B7-424B-A055-74C1EF083884}">
      <dsp:nvSpPr>
        <dsp:cNvPr id="0" name=""/>
        <dsp:cNvSpPr/>
      </dsp:nvSpPr>
      <dsp:spPr>
        <a:xfrm>
          <a:off x="0" y="21307"/>
          <a:ext cx="10971372" cy="5920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300" b="1" kern="1200"/>
            <a:t>Na úrovni Strategie:</a:t>
          </a:r>
          <a:endParaRPr lang="cs-CZ" sz="2300" kern="1200"/>
        </a:p>
      </dsp:txBody>
      <dsp:txXfrm>
        <a:off x="28900" y="50207"/>
        <a:ext cx="10913572" cy="534220"/>
      </dsp:txXfrm>
    </dsp:sp>
    <dsp:sp modelId="{512A1388-2564-428A-A184-BDDC68FD44D3}">
      <dsp:nvSpPr>
        <dsp:cNvPr id="0" name=""/>
        <dsp:cNvSpPr/>
      </dsp:nvSpPr>
      <dsp:spPr>
        <a:xfrm>
          <a:off x="0" y="613327"/>
          <a:ext cx="10971372" cy="3999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341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u="sng" kern="1200" dirty="0"/>
            <a:t>Transparentnost:</a:t>
          </a:r>
          <a:r>
            <a:rPr lang="cs-CZ" sz="1800" kern="1200" dirty="0"/>
            <a:t> zvýšení důrazu na </a:t>
          </a:r>
          <a:r>
            <a:rPr lang="cs-CZ" sz="1800" b="1" kern="1200" dirty="0"/>
            <a:t>uživatelský komfort </a:t>
          </a:r>
          <a:r>
            <a:rPr lang="cs-CZ" sz="1800" kern="1200" dirty="0"/>
            <a:t>při přístupu k informacím.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u="sng" kern="1200" dirty="0"/>
            <a:t>Automatizace:</a:t>
          </a:r>
          <a:r>
            <a:rPr lang="cs-CZ" sz="1800" kern="1200" dirty="0"/>
            <a:t> ověřování čestných prohlášení využíváním nástrojů vycházejících z principu otevřených dat, využívání </a:t>
          </a:r>
          <a:r>
            <a:rPr lang="cs-CZ" sz="1800" b="1" kern="1200" dirty="0"/>
            <a:t>Databáze auditních zjištění.</a:t>
          </a:r>
          <a:endParaRPr lang="cs-CZ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u="sng" kern="1200" dirty="0"/>
            <a:t>Efektivnost:</a:t>
          </a:r>
          <a:r>
            <a:rPr lang="cs-CZ" sz="1800" kern="1200" dirty="0"/>
            <a:t> rozpracování principu 3E v rámci nakládání s veřejnými prostředky do konkrétních opatření, včetně </a:t>
          </a:r>
          <a:r>
            <a:rPr lang="cs-CZ" sz="1800" b="1" kern="1200" dirty="0"/>
            <a:t>využívání dat z registru smluv </a:t>
          </a:r>
          <a:r>
            <a:rPr lang="cs-CZ" sz="1800" kern="1200" dirty="0"/>
            <a:t>(jednoduchá kontrola efektivního nakládání s veřejnými prostředky).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u="sng" kern="1200" dirty="0"/>
            <a:t>Specifikace:</a:t>
          </a:r>
          <a:r>
            <a:rPr lang="cs-CZ" sz="1800" kern="1200" dirty="0"/>
            <a:t> opatření specificky </a:t>
          </a:r>
          <a:r>
            <a:rPr lang="cs-CZ" sz="1800" b="1" kern="1200" dirty="0"/>
            <a:t>zaměřená na hodnotitele </a:t>
          </a:r>
          <a:r>
            <a:rPr lang="cs-CZ" sz="1800" kern="1200" dirty="0"/>
            <a:t>(interní i externí).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u="sng" kern="1200" dirty="0"/>
            <a:t>Řízení:</a:t>
          </a:r>
          <a:r>
            <a:rPr lang="cs-CZ" sz="1800" kern="1200" dirty="0"/>
            <a:t> nastavení </a:t>
          </a:r>
          <a:r>
            <a:rPr lang="cs-CZ" sz="1800" b="1" kern="1200" dirty="0"/>
            <a:t>projektového přístupu k řízení rizik </a:t>
          </a:r>
          <a:r>
            <a:rPr lang="cs-CZ" sz="1800" kern="1200" dirty="0"/>
            <a:t>včetně implementace předchozích zjištění, rozpracování opatření k řízení rizika </a:t>
          </a:r>
          <a:r>
            <a:rPr lang="cs-CZ" sz="1800" b="1" kern="1200" dirty="0"/>
            <a:t>podvodů ve fázi realizace projektů.</a:t>
          </a:r>
          <a:endParaRPr lang="cs-CZ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b="0" u="sng" kern="1200" dirty="0"/>
            <a:t>Reaktivnost:</a:t>
          </a:r>
          <a:r>
            <a:rPr lang="cs-CZ" sz="1800" kern="1200" dirty="0"/>
            <a:t> Zavedení reakčních protiopatření přizpůsobených </a:t>
          </a:r>
          <a:r>
            <a:rPr lang="cs-CZ" sz="1800" b="1" kern="1200" dirty="0"/>
            <a:t>konkrétním </a:t>
          </a:r>
          <a:r>
            <a:rPr lang="cs-CZ" sz="1800" b="0" kern="1200" dirty="0"/>
            <a:t>podvodným/rizikovým </a:t>
          </a:r>
          <a:r>
            <a:rPr lang="cs-CZ" sz="1800" b="1" kern="1200" dirty="0"/>
            <a:t>situacím v určitém programu </a:t>
          </a:r>
          <a:r>
            <a:rPr lang="cs-CZ" sz="1800" b="0" kern="1200" dirty="0"/>
            <a:t>(resp.</a:t>
          </a:r>
          <a:r>
            <a:rPr lang="cs-CZ" sz="1800" b="1" kern="1200" dirty="0"/>
            <a:t> </a:t>
          </a:r>
          <a:r>
            <a:rPr lang="cs-CZ" sz="1800" kern="1200" dirty="0"/>
            <a:t>regionu).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u="sng" kern="1200" dirty="0"/>
            <a:t>Aktualizace:</a:t>
          </a:r>
          <a:r>
            <a:rPr lang="cs-CZ" sz="1800" kern="1200" dirty="0"/>
            <a:t> rozpracování opatření v souvislosti s přijetím </a:t>
          </a:r>
          <a:r>
            <a:rPr lang="cs-CZ" sz="1800" b="1" kern="1200" dirty="0"/>
            <a:t>nových zákonů s dopadem na oblast řízení rizik podvodu </a:t>
          </a:r>
          <a:r>
            <a:rPr lang="cs-CZ" sz="1800" kern="1200" dirty="0"/>
            <a:t>(např. návrh zákona o řízení a kontrole veřejných financí, připravovaný zákon o regulaci lobbingu, zákon o ochraně oznamovatelů). </a:t>
          </a:r>
        </a:p>
      </dsp:txBody>
      <dsp:txXfrm>
        <a:off x="0" y="613327"/>
        <a:ext cx="10971372" cy="3999240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F396B8-40B7-424B-A055-74C1EF083884}">
      <dsp:nvSpPr>
        <dsp:cNvPr id="0" name=""/>
        <dsp:cNvSpPr/>
      </dsp:nvSpPr>
      <dsp:spPr>
        <a:xfrm>
          <a:off x="0" y="0"/>
          <a:ext cx="10971372" cy="4675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b="1" kern="1200" dirty="0"/>
            <a:t>Na úrovni Metodických pokynů:</a:t>
          </a:r>
          <a:endParaRPr lang="cs-CZ" sz="1800" kern="1200" dirty="0"/>
        </a:p>
      </dsp:txBody>
      <dsp:txXfrm>
        <a:off x="22824" y="22824"/>
        <a:ext cx="10925724" cy="421894"/>
      </dsp:txXfrm>
    </dsp:sp>
    <dsp:sp modelId="{512A1388-2564-428A-A184-BDDC68FD44D3}">
      <dsp:nvSpPr>
        <dsp:cNvPr id="0" name=""/>
        <dsp:cNvSpPr/>
      </dsp:nvSpPr>
      <dsp:spPr>
        <a:xfrm>
          <a:off x="0" y="504216"/>
          <a:ext cx="10971372" cy="40929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341" tIns="17780" rIns="99568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cs-CZ" sz="1600" u="sng" kern="1200" dirty="0"/>
            <a:t>Aktualizace a reaktivnost: </a:t>
          </a:r>
          <a:r>
            <a:rPr lang="cs-CZ" sz="1600" kern="1200" dirty="0"/>
            <a:t>Pravidelné </a:t>
          </a:r>
          <a:r>
            <a:rPr lang="cs-CZ" sz="1600" b="1" kern="1200" dirty="0"/>
            <a:t>prověřování existence střetu zájmů</a:t>
          </a:r>
          <a:r>
            <a:rPr lang="cs-CZ" sz="1600" kern="1200" dirty="0"/>
            <a:t>, zavedení praktických opatření v případě existence jeho negativního dopadu. Prověřování </a:t>
          </a:r>
          <a:r>
            <a:rPr lang="cs-CZ" sz="1600" b="1" kern="1200" dirty="0"/>
            <a:t>skutečné vlastnické struktury žadatelů </a:t>
          </a:r>
          <a:r>
            <a:rPr lang="cs-CZ" sz="1600" kern="1200" dirty="0"/>
            <a:t>o veřejné zakázky, zavedení </a:t>
          </a:r>
          <a:r>
            <a:rPr lang="cs-CZ" sz="1600" b="1" kern="1200" dirty="0"/>
            <a:t>dalších opatření </a:t>
          </a:r>
          <a:r>
            <a:rPr lang="cs-CZ" sz="1600" kern="1200" dirty="0"/>
            <a:t>pro snížení rizika střetu zájmů </a:t>
          </a:r>
          <a:r>
            <a:rPr lang="cs-CZ" sz="1600" b="1" kern="1200" dirty="0"/>
            <a:t>v případě významných zakázek. </a:t>
          </a:r>
          <a:r>
            <a:rPr lang="cs-CZ" sz="1600" kern="1200" dirty="0"/>
            <a:t>Zavedení </a:t>
          </a:r>
          <a:r>
            <a:rPr lang="cs-CZ" sz="1600" b="1" kern="1200" dirty="0"/>
            <a:t>praxe automatického ukončení účasti v procesu kontroly/hodnocení v případě podjatosti</a:t>
          </a:r>
          <a:endParaRPr lang="cs-CZ" sz="1600" b="1" kern="1200" cap="all" baseline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600" u="sng" kern="1200" dirty="0"/>
            <a:t>Transparentnost: </a:t>
          </a:r>
          <a:r>
            <a:rPr lang="cs-CZ" sz="1600" kern="1200" dirty="0"/>
            <a:t>Zavedení opatření k </a:t>
          </a:r>
          <a:r>
            <a:rPr lang="cs-CZ" sz="1600" b="1" kern="1200" dirty="0"/>
            <a:t>širšímu přístupu k informacím </a:t>
          </a:r>
          <a:r>
            <a:rPr lang="cs-CZ" sz="1600" kern="1200" dirty="0"/>
            <a:t>o nejčastějších rizicích podvodů ve všech fázích projektového cyklu.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600" u="sng" kern="1200" dirty="0"/>
            <a:t>Standardizace a automatizace: </a:t>
          </a:r>
          <a:r>
            <a:rPr lang="cs-CZ" sz="1600" b="1" kern="1200" dirty="0"/>
            <a:t>Snižování počtu čestných prohlášení</a:t>
          </a:r>
          <a:r>
            <a:rPr lang="cs-CZ" sz="1600" kern="1200" dirty="0"/>
            <a:t>, jejich nahrazení objektivními dokumenty. Zavedení </a:t>
          </a:r>
          <a:r>
            <a:rPr lang="cs-CZ" sz="1600" b="1" kern="1200" dirty="0"/>
            <a:t>etických kodexů pro administrátory dotací</a:t>
          </a:r>
          <a:r>
            <a:rPr lang="cs-CZ" sz="1600" kern="1200" dirty="0"/>
            <a:t> a veřejných zakázek (nad rámec požadavků kladených na ostatní zaměstnance/pracovníky implementační struktury), zavedení opatření na </a:t>
          </a:r>
          <a:r>
            <a:rPr lang="cs-CZ" sz="1600" b="1" kern="1200" dirty="0"/>
            <a:t>trvalou implementaci a propagaci</a:t>
          </a:r>
          <a:r>
            <a:rPr lang="cs-CZ" sz="1600" kern="1200" dirty="0"/>
            <a:t> etického kodexu. Nastavení auditní/</a:t>
          </a:r>
          <a:r>
            <a:rPr lang="cs-CZ" sz="1600" b="1" kern="1200" dirty="0"/>
            <a:t>kontrolní činnosti napříč dotačními tituly u jednoho příjemce</a:t>
          </a:r>
          <a:r>
            <a:rPr lang="cs-CZ" sz="1600" kern="1200" dirty="0"/>
            <a:t> v případě identifikovaného rizika.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600" u="sng" kern="1200" dirty="0"/>
            <a:t>Efektivnost a vzdělávání: </a:t>
          </a:r>
          <a:r>
            <a:rPr lang="cs-CZ" sz="1600" kern="1200" dirty="0"/>
            <a:t>Vytvoření </a:t>
          </a:r>
          <a:r>
            <a:rPr lang="cs-CZ" sz="1600" b="1" kern="1200" dirty="0"/>
            <a:t>platformy pro sdílení zkušeností </a:t>
          </a:r>
          <a:r>
            <a:rPr lang="cs-CZ" sz="1600" kern="1200" dirty="0"/>
            <a:t>při identifikaci rizik podvodů a strategií pro jednání v situaci jejich identifikace, sdílení scénářů odhaleného podvodného jednání a jejich anonymní zveřejňování. Zvyšování povědomí o podvodech mezi zaměstnanci implementační struktury pracujícími na základě dohod o pracích konaných mimo pracovní poměr např. cestou jejich </a:t>
          </a:r>
          <a:r>
            <a:rPr lang="cs-CZ" sz="1600" b="1" kern="1200" dirty="0"/>
            <a:t>zařazení do systému vzdělávání.</a:t>
          </a:r>
          <a:endParaRPr lang="cs-CZ" sz="16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600" u="sng" kern="1200" dirty="0"/>
            <a:t>Reaktivnost a aktualizace: </a:t>
          </a:r>
          <a:r>
            <a:rPr lang="cs-CZ" sz="1600" kern="1200" dirty="0"/>
            <a:t>Nastavení </a:t>
          </a:r>
          <a:r>
            <a:rPr lang="cs-CZ" sz="1600" b="1" kern="1200" dirty="0"/>
            <a:t>procesů pro využití výsledků identifikace rizik a následné kontrolní činnosti</a:t>
          </a:r>
          <a:r>
            <a:rPr lang="cs-CZ" sz="1600" kern="1200" dirty="0"/>
            <a:t> pro aktualizaci indikátorů podvodu. Pravidelná aktualizace informací o možném využití </a:t>
          </a:r>
          <a:r>
            <a:rPr lang="cs-CZ" sz="1600" b="1" kern="1200" dirty="0"/>
            <a:t>nástrojů pro oznámení podezření na podvod.</a:t>
          </a:r>
          <a:endParaRPr lang="cs-CZ" sz="1600" kern="1200" dirty="0"/>
        </a:p>
      </dsp:txBody>
      <dsp:txXfrm>
        <a:off x="0" y="504216"/>
        <a:ext cx="10971372" cy="40929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340DB3-3E6A-4FBB-B14E-1D747DA6EF7B}">
      <dsp:nvSpPr>
        <dsp:cNvPr id="0" name=""/>
        <dsp:cNvSpPr/>
      </dsp:nvSpPr>
      <dsp:spPr>
        <a:xfrm>
          <a:off x="1066491" y="470162"/>
          <a:ext cx="3908685" cy="3908685"/>
        </a:xfrm>
        <a:prstGeom prst="pie">
          <a:avLst>
            <a:gd name="adj1" fmla="val 162000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0" i="0" u="none" strike="noStrike" kern="1200" baseline="0" dirty="0">
              <a:latin typeface="+mn-lt"/>
              <a:ea typeface="+mn-ea"/>
              <a:cs typeface="+mn-cs"/>
            </a:rPr>
            <a:t>zlepšení interakce a důvěry mezi veřejnou správou a občany</a:t>
          </a:r>
          <a:endParaRPr lang="cs-CZ" sz="1400" u="none" kern="1200" dirty="0"/>
        </a:p>
      </dsp:txBody>
      <dsp:txXfrm>
        <a:off x="3065504" y="1193269"/>
        <a:ext cx="1442491" cy="1163299"/>
      </dsp:txXfrm>
    </dsp:sp>
    <dsp:sp modelId="{448F9B66-FFA1-4895-871C-BE3A78A38F58}">
      <dsp:nvSpPr>
        <dsp:cNvPr id="0" name=""/>
        <dsp:cNvSpPr/>
      </dsp:nvSpPr>
      <dsp:spPr>
        <a:xfrm>
          <a:off x="1059640" y="454617"/>
          <a:ext cx="3908685" cy="3908685"/>
        </a:xfrm>
        <a:prstGeom prst="pie">
          <a:avLst>
            <a:gd name="adj1" fmla="val 0"/>
            <a:gd name="adj2" fmla="val 54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0" i="0" u="none" strike="noStrike" kern="1200" baseline="0">
              <a:latin typeface="+mn-lt"/>
              <a:ea typeface="+mn-ea"/>
              <a:cs typeface="+mn-cs"/>
            </a:rPr>
            <a:t>snížení administrativní zátěže</a:t>
          </a:r>
          <a:endParaRPr lang="cs-CZ" sz="1400" u="none" kern="1200" dirty="0"/>
        </a:p>
      </dsp:txBody>
      <dsp:txXfrm>
        <a:off x="3083780" y="2478758"/>
        <a:ext cx="1442491" cy="1163299"/>
      </dsp:txXfrm>
    </dsp:sp>
    <dsp:sp modelId="{6E4FA239-57D1-4CDA-99B5-930CA9F81D05}">
      <dsp:nvSpPr>
        <dsp:cNvPr id="0" name=""/>
        <dsp:cNvSpPr/>
      </dsp:nvSpPr>
      <dsp:spPr>
        <a:xfrm>
          <a:off x="936086" y="555813"/>
          <a:ext cx="3908685" cy="3908685"/>
        </a:xfrm>
        <a:prstGeom prst="pie">
          <a:avLst>
            <a:gd name="adj1" fmla="val 5400000"/>
            <a:gd name="adj2" fmla="val 108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0" i="0" u="none" strike="noStrike" kern="1200" baseline="0" dirty="0">
              <a:latin typeface="+mn-lt"/>
              <a:ea typeface="+mn-ea"/>
              <a:cs typeface="+mn-cs"/>
            </a:rPr>
            <a:t>zamezování korupci </a:t>
          </a:r>
          <a:endParaRPr lang="cs-CZ" sz="1400" u="none" kern="1200" dirty="0"/>
        </a:p>
      </dsp:txBody>
      <dsp:txXfrm>
        <a:off x="1378140" y="2579953"/>
        <a:ext cx="1442491" cy="1163299"/>
      </dsp:txXfrm>
    </dsp:sp>
    <dsp:sp modelId="{3D66D40F-7759-4E93-BBC2-C89529B7ACD8}">
      <dsp:nvSpPr>
        <dsp:cNvPr id="0" name=""/>
        <dsp:cNvSpPr/>
      </dsp:nvSpPr>
      <dsp:spPr>
        <a:xfrm>
          <a:off x="1059640" y="454617"/>
          <a:ext cx="3908685" cy="3908685"/>
        </a:xfrm>
        <a:prstGeom prst="pie">
          <a:avLst>
            <a:gd name="adj1" fmla="val 108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0" i="0" u="none" strike="noStrike" kern="1200" baseline="0" dirty="0">
              <a:latin typeface="+mn-lt"/>
              <a:ea typeface="+mn-ea"/>
              <a:cs typeface="+mn-cs"/>
            </a:rPr>
            <a:t>přiměřený a transparentní systém pro administraci veřejných financí</a:t>
          </a:r>
          <a:endParaRPr lang="cs-CZ" sz="1400" u="none" kern="1200" dirty="0"/>
        </a:p>
      </dsp:txBody>
      <dsp:txXfrm>
        <a:off x="1501693" y="1175862"/>
        <a:ext cx="1442491" cy="1163299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F396B8-40B7-424B-A055-74C1EF083884}">
      <dsp:nvSpPr>
        <dsp:cNvPr id="0" name=""/>
        <dsp:cNvSpPr/>
      </dsp:nvSpPr>
      <dsp:spPr>
        <a:xfrm>
          <a:off x="0" y="246757"/>
          <a:ext cx="10971372" cy="7207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800" b="1" kern="1200" dirty="0"/>
            <a:t>Na úrovni praxe řídících orgánů:</a:t>
          </a:r>
          <a:endParaRPr lang="cs-CZ" sz="2800" kern="1200" dirty="0"/>
        </a:p>
      </dsp:txBody>
      <dsp:txXfrm>
        <a:off x="35183" y="281940"/>
        <a:ext cx="10901006" cy="650354"/>
      </dsp:txXfrm>
    </dsp:sp>
    <dsp:sp modelId="{512A1388-2564-428A-A184-BDDC68FD44D3}">
      <dsp:nvSpPr>
        <dsp:cNvPr id="0" name=""/>
        <dsp:cNvSpPr/>
      </dsp:nvSpPr>
      <dsp:spPr>
        <a:xfrm>
          <a:off x="0" y="967477"/>
          <a:ext cx="10971372" cy="3419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341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2200" u="sng" kern="1200" dirty="0"/>
            <a:t>Transparentnost:</a:t>
          </a:r>
          <a:r>
            <a:rPr lang="cs-CZ" sz="2200" kern="1200" dirty="0"/>
            <a:t> Zveřejnění etických kodexů hodnotitele a člena výběrové komise tak, aby byly snadno dostupné (např. jako samostatný odkaz na www stránkách operačního programu)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2200" u="sng" kern="1200" dirty="0" err="1"/>
            <a:t>Whistleblowing</a:t>
          </a:r>
          <a:r>
            <a:rPr lang="cs-CZ" sz="2200" u="sng" kern="1200" dirty="0"/>
            <a:t>:</a:t>
          </a:r>
          <a:r>
            <a:rPr lang="cs-CZ" sz="2200" kern="1200" dirty="0"/>
            <a:t> Ověření funkčnosti stávajících možností ochrany oznamovatelů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2200" u="sng" kern="1200" dirty="0"/>
            <a:t>Vzdělávání: </a:t>
          </a:r>
          <a:r>
            <a:rPr lang="cs-CZ" sz="2200" kern="1200" dirty="0"/>
            <a:t>Zařazení problematiky rizik podvodů do školení žadatelů a příjemců. 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2200" kern="1200" dirty="0"/>
            <a:t>Trvalé (průběžné) zvyšování povědomí o podvodech mezi zaměstnanci implementační struktury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2200" kern="1200" dirty="0"/>
            <a:t>Zařazení informací o rizicích podvodů do materiálů a školení pro hodnotitele, žadatele </a:t>
          </a:r>
          <a:br>
            <a:rPr lang="cs-CZ" sz="2200" kern="1200" dirty="0"/>
          </a:br>
          <a:r>
            <a:rPr lang="cs-CZ" sz="2200" kern="1200" dirty="0"/>
            <a:t>a příjemce </a:t>
          </a:r>
        </a:p>
      </dsp:txBody>
      <dsp:txXfrm>
        <a:off x="0" y="967477"/>
        <a:ext cx="10971372" cy="34196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B470E5-C3BF-4E2E-A89C-BC2457C9DC31}">
      <dsp:nvSpPr>
        <dsp:cNvPr id="0" name=""/>
        <dsp:cNvSpPr/>
      </dsp:nvSpPr>
      <dsp:spPr>
        <a:xfrm>
          <a:off x="704866" y="315593"/>
          <a:ext cx="4255198" cy="4255198"/>
        </a:xfrm>
        <a:prstGeom prst="pie">
          <a:avLst>
            <a:gd name="adj1" fmla="val 162000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0" kern="1200" dirty="0"/>
            <a:t>Zvýšená transparentnost veřejné správy</a:t>
          </a:r>
        </a:p>
      </dsp:txBody>
      <dsp:txXfrm>
        <a:off x="2881096" y="1102805"/>
        <a:ext cx="1570371" cy="1266428"/>
      </dsp:txXfrm>
    </dsp:sp>
    <dsp:sp modelId="{11C45DDF-C333-44B6-8980-D2E1E70669D9}">
      <dsp:nvSpPr>
        <dsp:cNvPr id="0" name=""/>
        <dsp:cNvSpPr/>
      </dsp:nvSpPr>
      <dsp:spPr>
        <a:xfrm>
          <a:off x="525539" y="494920"/>
          <a:ext cx="4255198" cy="4255198"/>
        </a:xfrm>
        <a:prstGeom prst="pie">
          <a:avLst>
            <a:gd name="adj1" fmla="val 0"/>
            <a:gd name="adj2" fmla="val 54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0" kern="1200" dirty="0"/>
            <a:t>Zvýšená efektivita a účinnost veřejné správy v rámci územní přípravy investic </a:t>
          </a:r>
        </a:p>
      </dsp:txBody>
      <dsp:txXfrm>
        <a:off x="2729125" y="2698505"/>
        <a:ext cx="1570371" cy="1266428"/>
      </dsp:txXfrm>
    </dsp:sp>
    <dsp:sp modelId="{80178148-EBAF-412C-9F75-281761DE9653}">
      <dsp:nvSpPr>
        <dsp:cNvPr id="0" name=""/>
        <dsp:cNvSpPr/>
      </dsp:nvSpPr>
      <dsp:spPr>
        <a:xfrm>
          <a:off x="525539" y="494920"/>
          <a:ext cx="4255198" cy="4255198"/>
        </a:xfrm>
        <a:prstGeom prst="pie">
          <a:avLst>
            <a:gd name="adj1" fmla="val 5400000"/>
            <a:gd name="adj2" fmla="val 108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0" kern="1200" dirty="0"/>
            <a:t>Zvýšená odbornost veřejné správy</a:t>
          </a:r>
        </a:p>
      </dsp:txBody>
      <dsp:txXfrm>
        <a:off x="1006782" y="2698505"/>
        <a:ext cx="1570371" cy="1266428"/>
      </dsp:txXfrm>
    </dsp:sp>
    <dsp:sp modelId="{8DE4296C-2071-4809-B316-8A5ACE6112EF}">
      <dsp:nvSpPr>
        <dsp:cNvPr id="0" name=""/>
        <dsp:cNvSpPr/>
      </dsp:nvSpPr>
      <dsp:spPr>
        <a:xfrm>
          <a:off x="525539" y="494920"/>
          <a:ext cx="4255198" cy="4255198"/>
        </a:xfrm>
        <a:prstGeom prst="pie">
          <a:avLst>
            <a:gd name="adj1" fmla="val 108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0" kern="1200" dirty="0"/>
            <a:t>Zvýšená efektivita veřejné správy </a:t>
          </a:r>
        </a:p>
      </dsp:txBody>
      <dsp:txXfrm>
        <a:off x="1006782" y="1280105"/>
        <a:ext cx="1570371" cy="12664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51EA45-58A8-450B-8FF2-E038F489A93B}">
      <dsp:nvSpPr>
        <dsp:cNvPr id="0" name=""/>
        <dsp:cNvSpPr/>
      </dsp:nvSpPr>
      <dsp:spPr>
        <a:xfrm>
          <a:off x="3839" y="123931"/>
          <a:ext cx="2078809" cy="1660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Absence koncepčních a </a:t>
          </a:r>
          <a:r>
            <a:rPr lang="cs-CZ" sz="1800" b="1" kern="1200" dirty="0"/>
            <a:t>místně-specifických strategických dokumentů</a:t>
          </a:r>
        </a:p>
      </dsp:txBody>
      <dsp:txXfrm>
        <a:off x="3839" y="123931"/>
        <a:ext cx="2078809" cy="1660136"/>
      </dsp:txXfrm>
    </dsp:sp>
    <dsp:sp modelId="{9BA01B42-0B34-4FE8-9E58-D5259F883BF8}">
      <dsp:nvSpPr>
        <dsp:cNvPr id="0" name=""/>
        <dsp:cNvSpPr/>
      </dsp:nvSpPr>
      <dsp:spPr>
        <a:xfrm>
          <a:off x="2290529" y="123931"/>
          <a:ext cx="2078809" cy="1660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b="1" kern="1200" dirty="0"/>
            <a:t>Nepřehlednost a nedostatečnost </a:t>
          </a:r>
          <a:r>
            <a:rPr lang="cs-CZ" sz="1800" kern="1200" dirty="0"/>
            <a:t>sdílených dat</a:t>
          </a:r>
        </a:p>
      </dsp:txBody>
      <dsp:txXfrm>
        <a:off x="2290529" y="123931"/>
        <a:ext cx="2078809" cy="1660136"/>
      </dsp:txXfrm>
    </dsp:sp>
    <dsp:sp modelId="{307F7992-94B7-47BB-9C6E-F2CC853C347D}">
      <dsp:nvSpPr>
        <dsp:cNvPr id="0" name=""/>
        <dsp:cNvSpPr/>
      </dsp:nvSpPr>
      <dsp:spPr>
        <a:xfrm>
          <a:off x="4577219" y="123931"/>
          <a:ext cx="2078809" cy="1660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Podprůměrná úroveň </a:t>
          </a:r>
          <a:r>
            <a:rPr lang="cs-CZ" sz="1800" b="1" kern="1200" dirty="0"/>
            <a:t>digitalizace</a:t>
          </a:r>
        </a:p>
      </dsp:txBody>
      <dsp:txXfrm>
        <a:off x="4577219" y="123931"/>
        <a:ext cx="2078809" cy="1660136"/>
      </dsp:txXfrm>
    </dsp:sp>
    <dsp:sp modelId="{A8511EDE-333F-4AB0-874D-C464FDABFDB8}">
      <dsp:nvSpPr>
        <dsp:cNvPr id="0" name=""/>
        <dsp:cNvSpPr/>
      </dsp:nvSpPr>
      <dsp:spPr>
        <a:xfrm>
          <a:off x="6863909" y="123931"/>
          <a:ext cx="2078809" cy="1660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b="1" kern="1200" dirty="0"/>
            <a:t>Nedůsledná implementace </a:t>
          </a:r>
          <a:r>
            <a:rPr lang="cs-CZ" sz="1800" kern="1200" dirty="0"/>
            <a:t>zavedených opatření</a:t>
          </a:r>
        </a:p>
      </dsp:txBody>
      <dsp:txXfrm>
        <a:off x="6863909" y="123931"/>
        <a:ext cx="2078809" cy="1660136"/>
      </dsp:txXfrm>
    </dsp:sp>
    <dsp:sp modelId="{DC93F6C5-40C5-4B33-A825-11EF782BE5F2}">
      <dsp:nvSpPr>
        <dsp:cNvPr id="0" name=""/>
        <dsp:cNvSpPr/>
      </dsp:nvSpPr>
      <dsp:spPr>
        <a:xfrm>
          <a:off x="9150599" y="123931"/>
          <a:ext cx="2078809" cy="1660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b="1" kern="1200" dirty="0"/>
            <a:t>Nízká důvěra občanů </a:t>
          </a:r>
          <a:r>
            <a:rPr lang="cs-CZ" sz="1800" kern="1200" dirty="0"/>
            <a:t>v nestrannost veřejné správy</a:t>
          </a:r>
        </a:p>
      </dsp:txBody>
      <dsp:txXfrm>
        <a:off x="9150599" y="123931"/>
        <a:ext cx="2078809" cy="166013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6F99E1-E9BB-4069-8632-EE2E25AE52A3}">
      <dsp:nvSpPr>
        <dsp:cNvPr id="0" name=""/>
        <dsp:cNvSpPr/>
      </dsp:nvSpPr>
      <dsp:spPr>
        <a:xfrm>
          <a:off x="1224919" y="1034"/>
          <a:ext cx="3530338" cy="1412135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0" bIns="19050" numCol="1" spcCol="1270" anchor="ctr" anchorCtr="0">
          <a:noAutofit/>
        </a:bodyPr>
        <a:lstStyle/>
        <a:p>
          <a:pPr marL="0" lvl="0" indent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000" kern="1200" dirty="0"/>
            <a:t>Výzkum</a:t>
          </a:r>
        </a:p>
      </dsp:txBody>
      <dsp:txXfrm>
        <a:off x="1930987" y="1034"/>
        <a:ext cx="2118203" cy="1412135"/>
      </dsp:txXfrm>
    </dsp:sp>
    <dsp:sp modelId="{C1E096F3-1C0E-4597-8353-A70601DCB238}">
      <dsp:nvSpPr>
        <dsp:cNvPr id="0" name=""/>
        <dsp:cNvSpPr/>
      </dsp:nvSpPr>
      <dsp:spPr>
        <a:xfrm>
          <a:off x="4296314" y="121066"/>
          <a:ext cx="2930181" cy="1172072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1800" kern="1200" dirty="0"/>
            <a:t>Analýza dat </a:t>
          </a:r>
        </a:p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1800" kern="1200" dirty="0"/>
            <a:t>a existujících dokumentů</a:t>
          </a:r>
        </a:p>
      </dsp:txBody>
      <dsp:txXfrm>
        <a:off x="4882350" y="121066"/>
        <a:ext cx="1758109" cy="1172072"/>
      </dsp:txXfrm>
    </dsp:sp>
    <dsp:sp modelId="{FAC84242-82E3-4651-8244-ACACF64F2A93}">
      <dsp:nvSpPr>
        <dsp:cNvPr id="0" name=""/>
        <dsp:cNvSpPr/>
      </dsp:nvSpPr>
      <dsp:spPr>
        <a:xfrm>
          <a:off x="6816270" y="121066"/>
          <a:ext cx="2930181" cy="1172072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Sběr a analýza primárních dat</a:t>
          </a:r>
        </a:p>
      </dsp:txBody>
      <dsp:txXfrm>
        <a:off x="7402306" y="121066"/>
        <a:ext cx="1758109" cy="1172072"/>
      </dsp:txXfrm>
    </dsp:sp>
    <dsp:sp modelId="{6ABB4A3F-86EF-45CF-B6BA-6985F61836CD}">
      <dsp:nvSpPr>
        <dsp:cNvPr id="0" name=""/>
        <dsp:cNvSpPr/>
      </dsp:nvSpPr>
      <dsp:spPr>
        <a:xfrm>
          <a:off x="1224919" y="1610869"/>
          <a:ext cx="3530338" cy="1412135"/>
        </a:xfrm>
        <a:prstGeom prst="chevron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38100" tIns="19050" rIns="0" bIns="19050" numCol="1" spcCol="1270" anchor="ctr" anchorCtr="0">
          <a:noAutofit/>
        </a:bodyPr>
        <a:lstStyle/>
        <a:p>
          <a:pPr marL="0" lvl="0" indent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000" kern="1200" dirty="0"/>
            <a:t>Vzdělávání veřejné správy</a:t>
          </a:r>
        </a:p>
      </dsp:txBody>
      <dsp:txXfrm>
        <a:off x="1930987" y="1610869"/>
        <a:ext cx="2118203" cy="1412135"/>
      </dsp:txXfrm>
    </dsp:sp>
    <dsp:sp modelId="{54CA2DFA-E506-415C-BFFE-DE9A9CC418D4}">
      <dsp:nvSpPr>
        <dsp:cNvPr id="0" name=""/>
        <dsp:cNvSpPr/>
      </dsp:nvSpPr>
      <dsp:spPr>
        <a:xfrm>
          <a:off x="4296314" y="1730900"/>
          <a:ext cx="2930181" cy="1172072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/>
            <a:t>Protikorupční workshopy</a:t>
          </a:r>
        </a:p>
      </dsp:txBody>
      <dsp:txXfrm>
        <a:off x="4882350" y="1730900"/>
        <a:ext cx="1758109" cy="1172072"/>
      </dsp:txXfrm>
    </dsp:sp>
    <dsp:sp modelId="{3BCEB301-17B1-4AB4-BD01-CD5AC7F5E0A5}">
      <dsp:nvSpPr>
        <dsp:cNvPr id="0" name=""/>
        <dsp:cNvSpPr/>
      </dsp:nvSpPr>
      <dsp:spPr>
        <a:xfrm>
          <a:off x="6816270" y="1730900"/>
          <a:ext cx="2930181" cy="1172072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Vzdělávací skripta</a:t>
          </a:r>
        </a:p>
      </dsp:txBody>
      <dsp:txXfrm>
        <a:off x="7402306" y="1730900"/>
        <a:ext cx="1758109" cy="1172072"/>
      </dsp:txXfrm>
    </dsp:sp>
    <dsp:sp modelId="{6417D0CB-B7C6-4E02-8863-A1DB6CF43498}">
      <dsp:nvSpPr>
        <dsp:cNvPr id="0" name=""/>
        <dsp:cNvSpPr/>
      </dsp:nvSpPr>
      <dsp:spPr>
        <a:xfrm>
          <a:off x="1224919" y="3220703"/>
          <a:ext cx="3530338" cy="1412135"/>
        </a:xfrm>
        <a:prstGeom prst="chevron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38100" tIns="19050" rIns="0" bIns="19050" numCol="1" spcCol="1270" anchor="ctr" anchorCtr="0">
          <a:noAutofit/>
        </a:bodyPr>
        <a:lstStyle/>
        <a:p>
          <a:pPr marL="0" lvl="0" indent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000" kern="1200" dirty="0"/>
            <a:t>Posílení zapojení veřejnosti</a:t>
          </a:r>
        </a:p>
      </dsp:txBody>
      <dsp:txXfrm>
        <a:off x="1930987" y="3220703"/>
        <a:ext cx="2118203" cy="1412135"/>
      </dsp:txXfrm>
    </dsp:sp>
    <dsp:sp modelId="{D92D211B-DDC1-4D98-8FAE-D8FFE74F84CB}">
      <dsp:nvSpPr>
        <dsp:cNvPr id="0" name=""/>
        <dsp:cNvSpPr/>
      </dsp:nvSpPr>
      <dsp:spPr>
        <a:xfrm>
          <a:off x="4296314" y="3340735"/>
          <a:ext cx="2930181" cy="1172072"/>
        </a:xfrm>
        <a:prstGeom prst="chevron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Zavádění principů otevřeného vládnutí</a:t>
          </a:r>
        </a:p>
      </dsp:txBody>
      <dsp:txXfrm>
        <a:off x="4882350" y="3340735"/>
        <a:ext cx="1758109" cy="1172072"/>
      </dsp:txXfrm>
    </dsp:sp>
    <dsp:sp modelId="{6BE68CB0-BB2A-4622-94D4-4822A5E01852}">
      <dsp:nvSpPr>
        <dsp:cNvPr id="0" name=""/>
        <dsp:cNvSpPr/>
      </dsp:nvSpPr>
      <dsp:spPr>
        <a:xfrm>
          <a:off x="6816270" y="3340735"/>
          <a:ext cx="2930181" cy="1172072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Podpora občanské participace</a:t>
          </a:r>
        </a:p>
      </dsp:txBody>
      <dsp:txXfrm>
        <a:off x="7402306" y="3340735"/>
        <a:ext cx="1758109" cy="117207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A3AD9E-6A53-4BB9-9E33-F40EE3D674AE}">
      <dsp:nvSpPr>
        <dsp:cNvPr id="0" name=""/>
        <dsp:cNvSpPr/>
      </dsp:nvSpPr>
      <dsp:spPr>
        <a:xfrm>
          <a:off x="6009704" y="3744708"/>
          <a:ext cx="248389" cy="2240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4180" y="0"/>
              </a:lnTo>
              <a:lnTo>
                <a:pt x="144180" y="224048"/>
              </a:lnTo>
              <a:lnTo>
                <a:pt x="248389" y="224048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CC6417-1534-4AB5-9890-F7DD54E8297D}">
      <dsp:nvSpPr>
        <dsp:cNvPr id="0" name=""/>
        <dsp:cNvSpPr/>
      </dsp:nvSpPr>
      <dsp:spPr>
        <a:xfrm>
          <a:off x="6009704" y="3520660"/>
          <a:ext cx="248389" cy="224048"/>
        </a:xfrm>
        <a:custGeom>
          <a:avLst/>
          <a:gdLst/>
          <a:ahLst/>
          <a:cxnLst/>
          <a:rect l="0" t="0" r="0" b="0"/>
          <a:pathLst>
            <a:path>
              <a:moveTo>
                <a:pt x="0" y="224048"/>
              </a:moveTo>
              <a:lnTo>
                <a:pt x="144180" y="224048"/>
              </a:lnTo>
              <a:lnTo>
                <a:pt x="144180" y="0"/>
              </a:lnTo>
              <a:lnTo>
                <a:pt x="248389" y="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63B351-F084-4EB4-AA19-78014C26C4BA}">
      <dsp:nvSpPr>
        <dsp:cNvPr id="0" name=""/>
        <dsp:cNvSpPr/>
      </dsp:nvSpPr>
      <dsp:spPr>
        <a:xfrm>
          <a:off x="2841277" y="3184587"/>
          <a:ext cx="181570" cy="560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7362" y="0"/>
              </a:lnTo>
              <a:lnTo>
                <a:pt x="77362" y="560120"/>
              </a:lnTo>
              <a:lnTo>
                <a:pt x="181570" y="5601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3752BB-0861-41A3-9BFB-7FC907B96FAE}">
      <dsp:nvSpPr>
        <dsp:cNvPr id="0" name=""/>
        <dsp:cNvSpPr/>
      </dsp:nvSpPr>
      <dsp:spPr>
        <a:xfrm>
          <a:off x="6009704" y="2624466"/>
          <a:ext cx="248389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4180" y="0"/>
              </a:lnTo>
              <a:lnTo>
                <a:pt x="144180" y="448096"/>
              </a:lnTo>
              <a:lnTo>
                <a:pt x="248389" y="448096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F342BD-9C40-48A6-9DDF-962DDA1A9B44}">
      <dsp:nvSpPr>
        <dsp:cNvPr id="0" name=""/>
        <dsp:cNvSpPr/>
      </dsp:nvSpPr>
      <dsp:spPr>
        <a:xfrm>
          <a:off x="6009704" y="2578746"/>
          <a:ext cx="2483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48389" y="4572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444581-3B12-49A8-9936-6FF5E41A1445}">
      <dsp:nvSpPr>
        <dsp:cNvPr id="0" name=""/>
        <dsp:cNvSpPr/>
      </dsp:nvSpPr>
      <dsp:spPr>
        <a:xfrm>
          <a:off x="6009704" y="2176370"/>
          <a:ext cx="248389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448096"/>
              </a:moveTo>
              <a:lnTo>
                <a:pt x="144180" y="448096"/>
              </a:lnTo>
              <a:lnTo>
                <a:pt x="144180" y="0"/>
              </a:lnTo>
              <a:lnTo>
                <a:pt x="248389" y="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C46644-C447-4782-A9D3-CA616323F5B5}">
      <dsp:nvSpPr>
        <dsp:cNvPr id="0" name=""/>
        <dsp:cNvSpPr/>
      </dsp:nvSpPr>
      <dsp:spPr>
        <a:xfrm>
          <a:off x="2841277" y="2624466"/>
          <a:ext cx="181570" cy="560120"/>
        </a:xfrm>
        <a:custGeom>
          <a:avLst/>
          <a:gdLst/>
          <a:ahLst/>
          <a:cxnLst/>
          <a:rect l="0" t="0" r="0" b="0"/>
          <a:pathLst>
            <a:path>
              <a:moveTo>
                <a:pt x="0" y="560120"/>
              </a:moveTo>
              <a:lnTo>
                <a:pt x="77362" y="560120"/>
              </a:lnTo>
              <a:lnTo>
                <a:pt x="77362" y="0"/>
              </a:lnTo>
              <a:lnTo>
                <a:pt x="181570" y="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F233C8-7EC1-4124-9CE7-F94DF8D3B15F}">
      <dsp:nvSpPr>
        <dsp:cNvPr id="0" name=""/>
        <dsp:cNvSpPr/>
      </dsp:nvSpPr>
      <dsp:spPr>
        <a:xfrm>
          <a:off x="6011455" y="1280176"/>
          <a:ext cx="246638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2429" y="0"/>
              </a:lnTo>
              <a:lnTo>
                <a:pt x="142429" y="448096"/>
              </a:lnTo>
              <a:lnTo>
                <a:pt x="246638" y="448096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9A1688-3ED1-454A-8B61-C80FE676AC05}">
      <dsp:nvSpPr>
        <dsp:cNvPr id="0" name=""/>
        <dsp:cNvSpPr/>
      </dsp:nvSpPr>
      <dsp:spPr>
        <a:xfrm>
          <a:off x="6011455" y="1234456"/>
          <a:ext cx="24663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46638" y="4572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CCC903-5F24-4F22-94A6-972B9678B16F}">
      <dsp:nvSpPr>
        <dsp:cNvPr id="0" name=""/>
        <dsp:cNvSpPr/>
      </dsp:nvSpPr>
      <dsp:spPr>
        <a:xfrm>
          <a:off x="6011455" y="832080"/>
          <a:ext cx="246638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448096"/>
              </a:moveTo>
              <a:lnTo>
                <a:pt x="142429" y="448096"/>
              </a:lnTo>
              <a:lnTo>
                <a:pt x="142429" y="0"/>
              </a:lnTo>
              <a:lnTo>
                <a:pt x="246638" y="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A6B128-7A14-4181-8F32-03F925D1E080}">
      <dsp:nvSpPr>
        <dsp:cNvPr id="0" name=""/>
        <dsp:cNvSpPr/>
      </dsp:nvSpPr>
      <dsp:spPr>
        <a:xfrm>
          <a:off x="2841277" y="832080"/>
          <a:ext cx="183321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9112" y="0"/>
              </a:lnTo>
              <a:lnTo>
                <a:pt x="79112" y="448096"/>
              </a:lnTo>
              <a:lnTo>
                <a:pt x="183321" y="448096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F0F6EA-8980-4AC5-B748-613A19FE5BFC}">
      <dsp:nvSpPr>
        <dsp:cNvPr id="0" name=""/>
        <dsp:cNvSpPr/>
      </dsp:nvSpPr>
      <dsp:spPr>
        <a:xfrm>
          <a:off x="6009704" y="338263"/>
          <a:ext cx="2483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48389" y="4572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534F76-9652-40EC-8475-A79F1F55BFF0}">
      <dsp:nvSpPr>
        <dsp:cNvPr id="0" name=""/>
        <dsp:cNvSpPr/>
      </dsp:nvSpPr>
      <dsp:spPr>
        <a:xfrm>
          <a:off x="2841277" y="383983"/>
          <a:ext cx="181570" cy="448096"/>
        </a:xfrm>
        <a:custGeom>
          <a:avLst/>
          <a:gdLst/>
          <a:ahLst/>
          <a:cxnLst/>
          <a:rect l="0" t="0" r="0" b="0"/>
          <a:pathLst>
            <a:path>
              <a:moveTo>
                <a:pt x="0" y="448096"/>
              </a:moveTo>
              <a:lnTo>
                <a:pt x="77362" y="448096"/>
              </a:lnTo>
              <a:lnTo>
                <a:pt x="77362" y="0"/>
              </a:lnTo>
              <a:lnTo>
                <a:pt x="181570" y="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A62BF0-1A55-43BB-94CF-580A3755FBD9}">
      <dsp:nvSpPr>
        <dsp:cNvPr id="0" name=""/>
        <dsp:cNvSpPr/>
      </dsp:nvSpPr>
      <dsp:spPr>
        <a:xfrm>
          <a:off x="0" y="476920"/>
          <a:ext cx="2841277" cy="7103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2000" kern="1200" dirty="0"/>
            <a:t>Sekundární výzkum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2000" kern="1200" dirty="0"/>
            <a:t>(</a:t>
          </a:r>
          <a:r>
            <a:rPr lang="cs-CZ" sz="2000" kern="1200" dirty="0" err="1"/>
            <a:t>desk</a:t>
          </a:r>
          <a:r>
            <a:rPr lang="cs-CZ" sz="2000" kern="1200" dirty="0"/>
            <a:t> </a:t>
          </a:r>
          <a:r>
            <a:rPr lang="cs-CZ" sz="2000" kern="1200" dirty="0" err="1"/>
            <a:t>research</a:t>
          </a:r>
          <a:r>
            <a:rPr lang="cs-CZ" sz="2000" kern="1200" dirty="0"/>
            <a:t>)</a:t>
          </a:r>
        </a:p>
      </dsp:txBody>
      <dsp:txXfrm>
        <a:off x="0" y="476920"/>
        <a:ext cx="2841277" cy="710319"/>
      </dsp:txXfrm>
    </dsp:sp>
    <dsp:sp modelId="{AA19AE56-D189-4A87-9BEF-2960A654CE39}">
      <dsp:nvSpPr>
        <dsp:cNvPr id="0" name=""/>
        <dsp:cNvSpPr/>
      </dsp:nvSpPr>
      <dsp:spPr>
        <a:xfrm>
          <a:off x="3022847" y="28823"/>
          <a:ext cx="2986856" cy="71031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solidFill>
                <a:schemeClr val="tx1"/>
              </a:solidFill>
            </a:rPr>
            <a:t>Kvalitativní výzkum</a:t>
          </a:r>
        </a:p>
      </dsp:txBody>
      <dsp:txXfrm>
        <a:off x="3022847" y="28823"/>
        <a:ext cx="2986856" cy="710319"/>
      </dsp:txXfrm>
    </dsp:sp>
    <dsp:sp modelId="{2B4838DC-A11D-4382-907F-B906389CAC87}">
      <dsp:nvSpPr>
        <dsp:cNvPr id="0" name=""/>
        <dsp:cNvSpPr/>
      </dsp:nvSpPr>
      <dsp:spPr>
        <a:xfrm>
          <a:off x="6258093" y="225065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  <a:latin typeface="+mn-lt"/>
            </a:rPr>
            <a:t>Komparativní analýza </a:t>
          </a:r>
          <a:r>
            <a:rPr lang="cs-CZ" sz="1600" b="0" kern="1200" dirty="0">
              <a:solidFill>
                <a:schemeClr val="tx1"/>
              </a:solidFill>
              <a:latin typeface="+mn-lt"/>
            </a:rPr>
            <a:t>Strategie pro boj s podvody a korupcí</a:t>
          </a:r>
        </a:p>
      </dsp:txBody>
      <dsp:txXfrm>
        <a:off x="6258093" y="225065"/>
        <a:ext cx="5376337" cy="317836"/>
      </dsp:txXfrm>
    </dsp:sp>
    <dsp:sp modelId="{8440FF3A-E6D6-4253-B361-812DE24C3FD3}">
      <dsp:nvSpPr>
        <dsp:cNvPr id="0" name=""/>
        <dsp:cNvSpPr/>
      </dsp:nvSpPr>
      <dsp:spPr>
        <a:xfrm>
          <a:off x="3024598" y="925017"/>
          <a:ext cx="2986856" cy="710319"/>
        </a:xfrm>
        <a:prstGeom prst="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solidFill>
                <a:schemeClr val="tx1"/>
              </a:solidFill>
            </a:rPr>
            <a:t>Kvantitativní výzkum</a:t>
          </a:r>
          <a:endParaRPr lang="cs-CZ" sz="1600" b="0" kern="1200" dirty="0">
            <a:solidFill>
              <a:schemeClr val="tx1"/>
            </a:solidFill>
            <a:latin typeface="+mn-lt"/>
          </a:endParaRPr>
        </a:p>
      </dsp:txBody>
      <dsp:txXfrm>
        <a:off x="3024598" y="925017"/>
        <a:ext cx="2986856" cy="710319"/>
      </dsp:txXfrm>
    </dsp:sp>
    <dsp:sp modelId="{8FE74939-EA1E-4BD0-B125-2DDFAD8BD47F}">
      <dsp:nvSpPr>
        <dsp:cNvPr id="0" name=""/>
        <dsp:cNvSpPr/>
      </dsp:nvSpPr>
      <dsp:spPr>
        <a:xfrm>
          <a:off x="6258093" y="673162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0" kern="1200" dirty="0">
              <a:solidFill>
                <a:schemeClr val="tx1"/>
              </a:solidFill>
              <a:latin typeface="+mn-lt"/>
            </a:rPr>
            <a:t>Výchozí </a:t>
          </a:r>
          <a:r>
            <a:rPr lang="cs-CZ" sz="1600" b="1" kern="1200" dirty="0">
              <a:solidFill>
                <a:schemeClr val="tx1"/>
              </a:solidFill>
              <a:latin typeface="+mn-lt"/>
            </a:rPr>
            <a:t>přehledová studie </a:t>
          </a:r>
          <a:r>
            <a:rPr lang="cs-CZ" sz="1600" b="0" kern="1200" dirty="0">
              <a:solidFill>
                <a:schemeClr val="tx1"/>
              </a:solidFill>
              <a:latin typeface="+mn-lt"/>
            </a:rPr>
            <a:t>analyzující dostupná data</a:t>
          </a:r>
        </a:p>
      </dsp:txBody>
      <dsp:txXfrm>
        <a:off x="6258093" y="673162"/>
        <a:ext cx="5376337" cy="317836"/>
      </dsp:txXfrm>
    </dsp:sp>
    <dsp:sp modelId="{9301E534-85AD-46D8-90F5-61AC45F8D697}">
      <dsp:nvSpPr>
        <dsp:cNvPr id="0" name=""/>
        <dsp:cNvSpPr/>
      </dsp:nvSpPr>
      <dsp:spPr>
        <a:xfrm>
          <a:off x="6258093" y="1121258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  <a:latin typeface="+mn-lt"/>
            </a:rPr>
            <a:t>Obsahový monitoring 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otevřených zdrojů</a:t>
          </a:r>
        </a:p>
      </dsp:txBody>
      <dsp:txXfrm>
        <a:off x="6258093" y="1121258"/>
        <a:ext cx="5376337" cy="317836"/>
      </dsp:txXfrm>
    </dsp:sp>
    <dsp:sp modelId="{440B9410-6CC7-4D90-BA79-34BAD2A12EE3}">
      <dsp:nvSpPr>
        <dsp:cNvPr id="0" name=""/>
        <dsp:cNvSpPr/>
      </dsp:nvSpPr>
      <dsp:spPr>
        <a:xfrm>
          <a:off x="6258093" y="1569355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  <a:latin typeface="+mn-lt"/>
            </a:rPr>
            <a:t>Obsahový monitoring 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lokálního tisku a radničních periodik</a:t>
          </a:r>
        </a:p>
      </dsp:txBody>
      <dsp:txXfrm>
        <a:off x="6258093" y="1569355"/>
        <a:ext cx="5376337" cy="317836"/>
      </dsp:txXfrm>
    </dsp:sp>
    <dsp:sp modelId="{D7CF11DB-1B14-4A3C-8C5D-A25DADE3384F}">
      <dsp:nvSpPr>
        <dsp:cNvPr id="0" name=""/>
        <dsp:cNvSpPr/>
      </dsp:nvSpPr>
      <dsp:spPr>
        <a:xfrm>
          <a:off x="0" y="2829428"/>
          <a:ext cx="2841277" cy="7103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2000" kern="1200" dirty="0"/>
            <a:t>Primární výzkum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2000" kern="1200" dirty="0"/>
            <a:t>(sběr a hodnocení dat)</a:t>
          </a:r>
        </a:p>
      </dsp:txBody>
      <dsp:txXfrm>
        <a:off x="0" y="2829428"/>
        <a:ext cx="2841277" cy="710319"/>
      </dsp:txXfrm>
    </dsp:sp>
    <dsp:sp modelId="{20E5C42F-30EE-41A4-B0C4-6BC6572B1711}">
      <dsp:nvSpPr>
        <dsp:cNvPr id="0" name=""/>
        <dsp:cNvSpPr/>
      </dsp:nvSpPr>
      <dsp:spPr>
        <a:xfrm>
          <a:off x="3022847" y="2269307"/>
          <a:ext cx="2986856" cy="71031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solidFill>
                <a:schemeClr val="tx1"/>
              </a:solidFill>
            </a:rPr>
            <a:t>Kvalitativní výzkum</a:t>
          </a:r>
        </a:p>
      </dsp:txBody>
      <dsp:txXfrm>
        <a:off x="3022847" y="2269307"/>
        <a:ext cx="2986856" cy="710319"/>
      </dsp:txXfrm>
    </dsp:sp>
    <dsp:sp modelId="{6C967D7A-D645-47EA-BB93-FFBAF70A08BC}">
      <dsp:nvSpPr>
        <dsp:cNvPr id="0" name=""/>
        <dsp:cNvSpPr/>
      </dsp:nvSpPr>
      <dsp:spPr>
        <a:xfrm>
          <a:off x="6258093" y="2017452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 err="1">
              <a:solidFill>
                <a:schemeClr val="tx1"/>
              </a:solidFill>
              <a:latin typeface="+mn-lt"/>
            </a:rPr>
            <a:t>Semi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-strukturované rozhovory </a:t>
          </a:r>
          <a:r>
            <a:rPr lang="cs-CZ" sz="1600" b="1" kern="1200" dirty="0">
              <a:solidFill>
                <a:schemeClr val="tx1"/>
              </a:solidFill>
              <a:latin typeface="+mn-lt"/>
            </a:rPr>
            <a:t>(in-</a:t>
          </a:r>
          <a:r>
            <a:rPr lang="cs-CZ" sz="1600" b="1" kern="1200" dirty="0" err="1">
              <a:solidFill>
                <a:schemeClr val="tx1"/>
              </a:solidFill>
              <a:latin typeface="+mn-lt"/>
            </a:rPr>
            <a:t>depth</a:t>
          </a:r>
          <a:r>
            <a:rPr lang="cs-CZ" sz="1600" b="1" kern="1200" dirty="0">
              <a:solidFill>
                <a:schemeClr val="tx1"/>
              </a:solidFill>
              <a:latin typeface="+mn-lt"/>
            </a:rPr>
            <a:t> </a:t>
          </a:r>
          <a:r>
            <a:rPr lang="cs-CZ" sz="1600" b="1" kern="1200" dirty="0" err="1">
              <a:solidFill>
                <a:schemeClr val="tx1"/>
              </a:solidFill>
              <a:latin typeface="+mn-lt"/>
            </a:rPr>
            <a:t>interviews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)</a:t>
          </a:r>
        </a:p>
      </dsp:txBody>
      <dsp:txXfrm>
        <a:off x="6258093" y="2017452"/>
        <a:ext cx="5376337" cy="317836"/>
      </dsp:txXfrm>
    </dsp:sp>
    <dsp:sp modelId="{BA993AD7-B025-4D6F-9D8E-BDFCCFD32624}">
      <dsp:nvSpPr>
        <dsp:cNvPr id="0" name=""/>
        <dsp:cNvSpPr/>
      </dsp:nvSpPr>
      <dsp:spPr>
        <a:xfrm>
          <a:off x="6258093" y="2465548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>
              <a:solidFill>
                <a:schemeClr val="tx1"/>
              </a:solidFill>
              <a:latin typeface="+mn-lt"/>
            </a:rPr>
            <a:t>Diskuzní skupiny (</a:t>
          </a:r>
          <a:r>
            <a:rPr lang="cs-CZ" sz="1600" b="1" kern="1200" dirty="0" err="1">
              <a:solidFill>
                <a:schemeClr val="tx1"/>
              </a:solidFill>
              <a:latin typeface="+mn-lt"/>
            </a:rPr>
            <a:t>focus</a:t>
          </a:r>
          <a:r>
            <a:rPr lang="cs-CZ" sz="1600" b="1" kern="1200" dirty="0">
              <a:solidFill>
                <a:schemeClr val="tx1"/>
              </a:solidFill>
              <a:latin typeface="+mn-lt"/>
            </a:rPr>
            <a:t> </a:t>
          </a:r>
          <a:r>
            <a:rPr lang="cs-CZ" sz="1600" b="1" kern="1200" dirty="0" err="1">
              <a:solidFill>
                <a:schemeClr val="tx1"/>
              </a:solidFill>
              <a:latin typeface="+mn-lt"/>
            </a:rPr>
            <a:t>groups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)</a:t>
          </a:r>
        </a:p>
      </dsp:txBody>
      <dsp:txXfrm>
        <a:off x="6258093" y="2465548"/>
        <a:ext cx="5376337" cy="317836"/>
      </dsp:txXfrm>
    </dsp:sp>
    <dsp:sp modelId="{43A38F54-56E1-410B-BC87-24DC4203AA14}">
      <dsp:nvSpPr>
        <dsp:cNvPr id="0" name=""/>
        <dsp:cNvSpPr/>
      </dsp:nvSpPr>
      <dsp:spPr>
        <a:xfrm>
          <a:off x="6258093" y="2913645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>
              <a:solidFill>
                <a:schemeClr val="tx1"/>
              </a:solidFill>
              <a:latin typeface="+mn-lt"/>
            </a:rPr>
            <a:t>Protikorupční workshopy (</a:t>
          </a:r>
          <a:r>
            <a:rPr lang="cs-CZ" sz="1600" b="1" kern="1200" dirty="0">
              <a:solidFill>
                <a:schemeClr val="tx1"/>
              </a:solidFill>
              <a:latin typeface="+mn-lt"/>
            </a:rPr>
            <a:t>case </a:t>
          </a:r>
          <a:r>
            <a:rPr lang="cs-CZ" sz="1600" b="1" kern="1200" dirty="0" err="1">
              <a:solidFill>
                <a:schemeClr val="tx1"/>
              </a:solidFill>
              <a:latin typeface="+mn-lt"/>
            </a:rPr>
            <a:t>studies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)</a:t>
          </a:r>
        </a:p>
      </dsp:txBody>
      <dsp:txXfrm>
        <a:off x="6258093" y="2913645"/>
        <a:ext cx="5376337" cy="317836"/>
      </dsp:txXfrm>
    </dsp:sp>
    <dsp:sp modelId="{FBCEBB23-2976-4BD7-ABC4-084947D0843B}">
      <dsp:nvSpPr>
        <dsp:cNvPr id="0" name=""/>
        <dsp:cNvSpPr/>
      </dsp:nvSpPr>
      <dsp:spPr>
        <a:xfrm>
          <a:off x="3022847" y="3389549"/>
          <a:ext cx="2986856" cy="71031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solidFill>
                <a:schemeClr val="tx1"/>
              </a:solidFill>
            </a:rPr>
            <a:t>Kvantitativní výzkum</a:t>
          </a:r>
        </a:p>
      </dsp:txBody>
      <dsp:txXfrm>
        <a:off x="3022847" y="3389549"/>
        <a:ext cx="2986856" cy="710319"/>
      </dsp:txXfrm>
    </dsp:sp>
    <dsp:sp modelId="{41CA038E-DE7C-4705-BB35-1B7EE75CCA5E}">
      <dsp:nvSpPr>
        <dsp:cNvPr id="0" name=""/>
        <dsp:cNvSpPr/>
      </dsp:nvSpPr>
      <dsp:spPr>
        <a:xfrm>
          <a:off x="6258093" y="3361742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  <a:latin typeface="+mn-lt"/>
            </a:rPr>
            <a:t>Sociologické šetření 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mezi zástupci samosprávy</a:t>
          </a:r>
        </a:p>
      </dsp:txBody>
      <dsp:txXfrm>
        <a:off x="6258093" y="3361742"/>
        <a:ext cx="5376337" cy="317836"/>
      </dsp:txXfrm>
    </dsp:sp>
    <dsp:sp modelId="{64C1025A-D75A-47DC-ACAA-FAFD7F5AC454}">
      <dsp:nvSpPr>
        <dsp:cNvPr id="0" name=""/>
        <dsp:cNvSpPr/>
      </dsp:nvSpPr>
      <dsp:spPr>
        <a:xfrm>
          <a:off x="6258093" y="3809839"/>
          <a:ext cx="5376337" cy="31783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7200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  <a:latin typeface="+mn-lt"/>
            </a:rPr>
            <a:t>Sociologické šetření </a:t>
          </a:r>
          <a:r>
            <a:rPr lang="cs-CZ" sz="1600" kern="1200" dirty="0">
              <a:solidFill>
                <a:schemeClr val="tx1"/>
              </a:solidFill>
              <a:latin typeface="+mn-lt"/>
            </a:rPr>
            <a:t>mezi veřejností</a:t>
          </a:r>
        </a:p>
      </dsp:txBody>
      <dsp:txXfrm>
        <a:off x="6258093" y="3809839"/>
        <a:ext cx="5376337" cy="31783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F0F6EA-8980-4AC5-B748-613A19FE5BFC}">
      <dsp:nvSpPr>
        <dsp:cNvPr id="0" name=""/>
        <dsp:cNvSpPr/>
      </dsp:nvSpPr>
      <dsp:spPr>
        <a:xfrm>
          <a:off x="3780452" y="384390"/>
          <a:ext cx="13501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35012" y="4572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534F76-9652-40EC-8475-A79F1F55BFF0}">
      <dsp:nvSpPr>
        <dsp:cNvPr id="0" name=""/>
        <dsp:cNvSpPr/>
      </dsp:nvSpPr>
      <dsp:spPr>
        <a:xfrm>
          <a:off x="1776403" y="384390"/>
          <a:ext cx="13662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36628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A62BF0-1A55-43BB-94CF-580A3755FBD9}">
      <dsp:nvSpPr>
        <dsp:cNvPr id="0" name=""/>
        <dsp:cNvSpPr/>
      </dsp:nvSpPr>
      <dsp:spPr>
        <a:xfrm>
          <a:off x="0" y="208060"/>
          <a:ext cx="1776403" cy="444100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1400" kern="1200" dirty="0"/>
            <a:t>Sekundární výzkum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cs-CZ" sz="1400" kern="1200" dirty="0"/>
            <a:t>(</a:t>
          </a:r>
          <a:r>
            <a:rPr lang="cs-CZ" sz="1400" kern="1200" dirty="0" err="1"/>
            <a:t>desk</a:t>
          </a:r>
          <a:r>
            <a:rPr lang="cs-CZ" sz="1400" kern="1200" dirty="0"/>
            <a:t> </a:t>
          </a:r>
          <a:r>
            <a:rPr lang="cs-CZ" sz="1400" kern="1200" dirty="0" err="1"/>
            <a:t>research</a:t>
          </a:r>
          <a:r>
            <a:rPr lang="cs-CZ" sz="1400" kern="1200" dirty="0"/>
            <a:t>)</a:t>
          </a:r>
        </a:p>
      </dsp:txBody>
      <dsp:txXfrm>
        <a:off x="0" y="208060"/>
        <a:ext cx="1776403" cy="444100"/>
      </dsp:txXfrm>
    </dsp:sp>
    <dsp:sp modelId="{AA19AE56-D189-4A87-9BEF-2960A654CE39}">
      <dsp:nvSpPr>
        <dsp:cNvPr id="0" name=""/>
        <dsp:cNvSpPr/>
      </dsp:nvSpPr>
      <dsp:spPr>
        <a:xfrm>
          <a:off x="1913031" y="208060"/>
          <a:ext cx="1867421" cy="444100"/>
        </a:xfrm>
        <a:prstGeom prst="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>
              <a:solidFill>
                <a:schemeClr val="tx1"/>
              </a:solidFill>
            </a:rPr>
            <a:t>Kvalitativní</a:t>
          </a:r>
          <a:r>
            <a:rPr lang="cs-CZ" sz="1600" kern="1200" dirty="0">
              <a:solidFill>
                <a:schemeClr val="tx1"/>
              </a:solidFill>
            </a:rPr>
            <a:t> </a:t>
          </a:r>
          <a:r>
            <a:rPr lang="cs-CZ" sz="1400" kern="1200" dirty="0">
              <a:solidFill>
                <a:schemeClr val="tx1"/>
              </a:solidFill>
            </a:rPr>
            <a:t>výzkum</a:t>
          </a:r>
          <a:endParaRPr lang="cs-CZ" sz="1600" kern="1200" dirty="0">
            <a:solidFill>
              <a:schemeClr val="tx1"/>
            </a:solidFill>
          </a:endParaRPr>
        </a:p>
      </dsp:txBody>
      <dsp:txXfrm>
        <a:off x="1913031" y="208060"/>
        <a:ext cx="1867421" cy="444100"/>
      </dsp:txXfrm>
    </dsp:sp>
    <dsp:sp modelId="{2B4838DC-A11D-4382-907F-B906389CAC87}">
      <dsp:nvSpPr>
        <dsp:cNvPr id="0" name=""/>
        <dsp:cNvSpPr/>
      </dsp:nvSpPr>
      <dsp:spPr>
        <a:xfrm>
          <a:off x="3915465" y="330752"/>
          <a:ext cx="7718965" cy="198715"/>
        </a:xfrm>
        <a:prstGeom prst="rect">
          <a:avLst/>
        </a:prstGeom>
        <a:solidFill>
          <a:schemeClr val="lt1"/>
        </a:solidFill>
        <a:ln w="25400" cap="flat" cmpd="sng" algn="ctr">
          <a:noFill/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7200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600" b="1" kern="1200" dirty="0">
              <a:solidFill>
                <a:schemeClr val="accent1"/>
              </a:solidFill>
              <a:latin typeface="+mj-lt"/>
            </a:rPr>
            <a:t>Komparativní analýza </a:t>
          </a:r>
          <a:r>
            <a:rPr lang="cs-CZ" sz="3600" b="0" kern="1200" dirty="0">
              <a:solidFill>
                <a:schemeClr val="accent1"/>
              </a:solidFill>
              <a:latin typeface="+mj-lt"/>
            </a:rPr>
            <a:t>Strategie </a:t>
          </a:r>
          <a:br>
            <a:rPr lang="cs-CZ" sz="3600" b="0" kern="1200" dirty="0">
              <a:solidFill>
                <a:schemeClr val="accent1"/>
              </a:solidFill>
              <a:latin typeface="+mj-lt"/>
            </a:rPr>
          </a:br>
          <a:r>
            <a:rPr lang="cs-CZ" sz="3600" b="0" kern="1200" dirty="0">
              <a:solidFill>
                <a:schemeClr val="accent1"/>
              </a:solidFill>
              <a:latin typeface="+mj-lt"/>
            </a:rPr>
            <a:t>pro boj s podvody a korupcí</a:t>
          </a:r>
        </a:p>
      </dsp:txBody>
      <dsp:txXfrm>
        <a:off x="3915465" y="330752"/>
        <a:ext cx="7718965" cy="19871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B60701-93FA-4076-AEAE-21B2C5E548E5}">
      <dsp:nvSpPr>
        <dsp:cNvPr id="0" name=""/>
        <dsp:cNvSpPr/>
      </dsp:nvSpPr>
      <dsp:spPr>
        <a:xfrm>
          <a:off x="1389271" y="595234"/>
          <a:ext cx="1129695" cy="610406"/>
        </a:xfrm>
        <a:prstGeom prst="rightArrow">
          <a:avLst>
            <a:gd name="adj1" fmla="val 75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B55A11-D21E-4B47-98F3-FA4A29FA9779}">
      <dsp:nvSpPr>
        <dsp:cNvPr id="0" name=""/>
        <dsp:cNvSpPr/>
      </dsp:nvSpPr>
      <dsp:spPr>
        <a:xfrm>
          <a:off x="1312" y="0"/>
          <a:ext cx="1387958" cy="1800876"/>
        </a:xfrm>
        <a:prstGeom prst="snip1Rect">
          <a:avLst/>
        </a:prstGeom>
        <a:solidFill>
          <a:schemeClr val="bg2">
            <a:lumMod val="9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 dirty="0">
              <a:solidFill>
                <a:schemeClr val="tx1"/>
              </a:solidFill>
            </a:rPr>
            <a:t>Strategie pro boj s podvody a korupcí v rámci fondů SSR pro období 2014–2020 </a:t>
          </a:r>
        </a:p>
      </dsp:txBody>
      <dsp:txXfrm>
        <a:off x="1312" y="115665"/>
        <a:ext cx="1272293" cy="168521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A106D4-3BA3-4305-BAC6-9A49E351F58B}">
      <dsp:nvSpPr>
        <dsp:cNvPr id="0" name=""/>
        <dsp:cNvSpPr/>
      </dsp:nvSpPr>
      <dsp:spPr>
        <a:xfrm>
          <a:off x="0" y="90465"/>
          <a:ext cx="1275905" cy="2124001"/>
        </a:xfrm>
        <a:prstGeom prst="snip1Rect">
          <a:avLst/>
        </a:prstGeom>
        <a:solidFill>
          <a:schemeClr val="bg2">
            <a:lumMod val="9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>
              <a:solidFill>
                <a:schemeClr val="tx1"/>
              </a:solidFill>
            </a:rPr>
            <a:t>Vládní koncepce boje s korupcí na léta 2015–2017 </a:t>
          </a:r>
        </a:p>
      </dsp:txBody>
      <dsp:txXfrm>
        <a:off x="0" y="196793"/>
        <a:ext cx="1169577" cy="2017673"/>
      </dsp:txXfrm>
    </dsp:sp>
    <dsp:sp modelId="{1F93FF5C-A69D-43C6-B069-B55E49E6AE2F}">
      <dsp:nvSpPr>
        <dsp:cNvPr id="0" name=""/>
        <dsp:cNvSpPr/>
      </dsp:nvSpPr>
      <dsp:spPr>
        <a:xfrm>
          <a:off x="1364331" y="90465"/>
          <a:ext cx="1275905" cy="2124001"/>
        </a:xfrm>
        <a:prstGeom prst="snip1Rect">
          <a:avLst/>
        </a:prstGeom>
        <a:solidFill>
          <a:schemeClr val="bg2">
            <a:lumMod val="9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>
              <a:solidFill>
                <a:schemeClr val="tx1"/>
              </a:solidFill>
            </a:rPr>
            <a:t>Analýza implementačního procesu OP z pohledu korupčních rizik</a:t>
          </a:r>
        </a:p>
      </dsp:txBody>
      <dsp:txXfrm>
        <a:off x="1364331" y="196793"/>
        <a:ext cx="1169577" cy="2017673"/>
      </dsp:txXfrm>
    </dsp:sp>
    <dsp:sp modelId="{5884EB80-AD48-4AD2-A3CB-1B9711764461}">
      <dsp:nvSpPr>
        <dsp:cNvPr id="0" name=""/>
        <dsp:cNvSpPr/>
      </dsp:nvSpPr>
      <dsp:spPr>
        <a:xfrm>
          <a:off x="2742858" y="90465"/>
          <a:ext cx="1275905" cy="2124001"/>
        </a:xfrm>
        <a:prstGeom prst="snip1Rect">
          <a:avLst/>
        </a:prstGeom>
        <a:solidFill>
          <a:schemeClr val="bg2">
            <a:lumMod val="9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>
              <a:solidFill>
                <a:schemeClr val="tx1"/>
              </a:solidFill>
            </a:rPr>
            <a:t>Hodnocení rizika podvodu a účinná a přiměřená opatření proti podvodům</a:t>
          </a:r>
        </a:p>
      </dsp:txBody>
      <dsp:txXfrm>
        <a:off x="2742858" y="196793"/>
        <a:ext cx="1169577" cy="2017673"/>
      </dsp:txXfrm>
    </dsp:sp>
    <dsp:sp modelId="{E4273C19-5207-4117-BCF4-21760E286B98}">
      <dsp:nvSpPr>
        <dsp:cNvPr id="0" name=""/>
        <dsp:cNvSpPr/>
      </dsp:nvSpPr>
      <dsp:spPr>
        <a:xfrm>
          <a:off x="4108091" y="90465"/>
          <a:ext cx="1275905" cy="2124001"/>
        </a:xfrm>
        <a:prstGeom prst="snip1Rect">
          <a:avLst/>
        </a:prstGeom>
        <a:solidFill>
          <a:schemeClr val="bg2">
            <a:lumMod val="9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>
              <a:solidFill>
                <a:schemeClr val="tx1"/>
              </a:solidFill>
            </a:rPr>
            <a:t>Identifikovaná rizika podvodu v ESIF (EU </a:t>
          </a:r>
          <a:r>
            <a:rPr lang="cs-CZ" sz="1600" kern="1200" dirty="0" err="1">
              <a:solidFill>
                <a:schemeClr val="tx1"/>
              </a:solidFill>
            </a:rPr>
            <a:t>Funds</a:t>
          </a:r>
          <a:r>
            <a:rPr lang="cs-CZ" sz="1600" kern="1200" dirty="0">
              <a:solidFill>
                <a:schemeClr val="tx1"/>
              </a:solidFill>
            </a:rPr>
            <a:t> </a:t>
          </a:r>
          <a:r>
            <a:rPr lang="cs-CZ" sz="1600" kern="1200" dirty="0" err="1">
              <a:solidFill>
                <a:schemeClr val="tx1"/>
              </a:solidFill>
            </a:rPr>
            <a:t>Watch</a:t>
          </a:r>
          <a:r>
            <a:rPr lang="cs-CZ" sz="1600" kern="1200" dirty="0">
              <a:solidFill>
                <a:schemeClr val="tx1"/>
              </a:solidFill>
            </a:rPr>
            <a:t>)</a:t>
          </a:r>
        </a:p>
      </dsp:txBody>
      <dsp:txXfrm>
        <a:off x="4108091" y="196793"/>
        <a:ext cx="1169577" cy="2017673"/>
      </dsp:txXfrm>
    </dsp:sp>
    <dsp:sp modelId="{27D914FF-F3DB-4CA8-A3F4-242E6DD77802}">
      <dsp:nvSpPr>
        <dsp:cNvPr id="0" name=""/>
        <dsp:cNvSpPr/>
      </dsp:nvSpPr>
      <dsp:spPr>
        <a:xfrm>
          <a:off x="5470050" y="105637"/>
          <a:ext cx="3085613" cy="1191181"/>
        </a:xfrm>
        <a:prstGeom prst="snip1Rect">
          <a:avLst/>
        </a:prstGeom>
        <a:solidFill>
          <a:schemeClr val="bg2">
            <a:lumMod val="9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>
              <a:solidFill>
                <a:schemeClr val="tx1"/>
              </a:solidFill>
            </a:rPr>
            <a:t>Metodické pokyny v rámci JMP</a:t>
          </a:r>
        </a:p>
      </dsp:txBody>
      <dsp:txXfrm>
        <a:off x="5470050" y="204904"/>
        <a:ext cx="2986346" cy="1091914"/>
      </dsp:txXfrm>
    </dsp:sp>
    <dsp:sp modelId="{4ECF3F59-A265-4EE8-B783-A21D22CDAE6F}">
      <dsp:nvSpPr>
        <dsp:cNvPr id="0" name=""/>
        <dsp:cNvSpPr/>
      </dsp:nvSpPr>
      <dsp:spPr>
        <a:xfrm>
          <a:off x="8609268" y="90465"/>
          <a:ext cx="1275905" cy="2124001"/>
        </a:xfrm>
        <a:prstGeom prst="snip1Rect">
          <a:avLst/>
        </a:prstGeom>
        <a:solidFill>
          <a:schemeClr val="bg2">
            <a:lumMod val="9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>
              <a:solidFill>
                <a:schemeClr val="tx1"/>
              </a:solidFill>
            </a:rPr>
            <a:t>Národní strategie na ochranu finančních zájmů EU (2017)</a:t>
          </a:r>
        </a:p>
      </dsp:txBody>
      <dsp:txXfrm>
        <a:off x="8609268" y="196793"/>
        <a:ext cx="1169577" cy="2017673"/>
      </dsp:txXfrm>
    </dsp:sp>
    <dsp:sp modelId="{285CB8FD-15A1-4882-B41A-626CD487BFB4}">
      <dsp:nvSpPr>
        <dsp:cNvPr id="0" name=""/>
        <dsp:cNvSpPr/>
      </dsp:nvSpPr>
      <dsp:spPr>
        <a:xfrm>
          <a:off x="9957341" y="90465"/>
          <a:ext cx="1275905" cy="2124001"/>
        </a:xfrm>
        <a:prstGeom prst="snip1Rect">
          <a:avLst/>
        </a:prstGeom>
        <a:solidFill>
          <a:schemeClr val="bg2">
            <a:lumMod val="9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>
              <a:solidFill>
                <a:schemeClr val="tx1"/>
              </a:solidFill>
            </a:rPr>
            <a:t>Resortní interní </a:t>
          </a:r>
          <a:r>
            <a:rPr lang="cs-CZ" sz="1600" kern="1200">
              <a:solidFill>
                <a:schemeClr val="tx1"/>
              </a:solidFill>
            </a:rPr>
            <a:t>protikorupční programy</a:t>
          </a:r>
          <a:endParaRPr lang="cs-CZ" sz="1600" kern="1200" dirty="0">
            <a:solidFill>
              <a:schemeClr val="tx1"/>
            </a:solidFill>
          </a:endParaRPr>
        </a:p>
      </dsp:txBody>
      <dsp:txXfrm>
        <a:off x="9957341" y="196793"/>
        <a:ext cx="1169577" cy="20176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6058C-144B-4E72-99C3-35E6D3D193D3}" type="datetimeFigureOut">
              <a:rPr lang="cs-CZ" smtClean="0"/>
              <a:t>24.10.2019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685800"/>
            <a:ext cx="5953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433D9F-4046-41F1-949E-6C0892095C8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3116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433D9F-4046-41F1-949E-6C0892095C81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25500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433D9F-4046-41F1-949E-6C0892095C81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06868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433D9F-4046-41F1-949E-6C0892095C81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12580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433D9F-4046-41F1-949E-6C0892095C81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99492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/>
          <a:lstStyle/>
          <a:p>
            <a:fld id="{194E11CE-5C72-4B04-A506-1EB87A98203E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69807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433D9F-4046-41F1-949E-6C0892095C81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58364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433D9F-4046-41F1-949E-6C0892095C81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72312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433D9F-4046-41F1-949E-6C0892095C81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99170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433D9F-4046-41F1-949E-6C0892095C81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47561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433D9F-4046-41F1-949E-6C0892095C81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09268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33D9F-4046-41F1-949E-6C0892095C81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2609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33D9F-4046-41F1-949E-6C0892095C81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83419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33D9F-4046-41F1-949E-6C0892095C81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81090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33D9F-4046-41F1-949E-6C0892095C81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3818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33D9F-4046-41F1-949E-6C0892095C81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0909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33D9F-4046-41F1-949E-6C0892095C8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97959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433D9F-4046-41F1-949E-6C0892095C81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5071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433D9F-4046-41F1-949E-6C0892095C81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47512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433D9F-4046-41F1-949E-6C0892095C81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57908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33D9F-4046-41F1-949E-6C0892095C81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72596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33D9F-4046-41F1-949E-6C0892095C81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9154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Jméno autora/autorů</a:t>
            </a:r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MINISTERSTVO PRO MÍSTNÍ ROZVOJ </a:t>
            </a:r>
            <a:br>
              <a:rPr lang="cs-CZ" b="1" dirty="0"/>
            </a:br>
            <a:r>
              <a:rPr lang="cs-CZ" sz="2000" b="1" dirty="0"/>
              <a:t>Národní orgán pro koordinaci</a:t>
            </a:r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Název prezentace</a:t>
            </a:r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 dirty="0"/>
              <a:t>Datum a místo</a:t>
            </a:r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Nadpis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buFont typeface="Arial" pitchFamily="34" charset="0"/>
              <a:buChar char="»"/>
              <a:defRPr sz="3600"/>
            </a:lvl2pPr>
            <a:lvl4pPr>
              <a:buFont typeface="Arial" pitchFamily="34" charset="0"/>
              <a:buChar char="»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8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Název tématu/předělu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0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Nadpis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/>
          </p:nvPr>
        </p:nvSpPr>
        <p:spPr>
          <a:xfrm>
            <a:off x="622300" y="1566863"/>
            <a:ext cx="10945813" cy="4392612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na ikonu přidáte graf.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1" name="Obrázek 10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2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Nadpis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/>
          </p:nvPr>
        </p:nvSpPr>
        <p:spPr>
          <a:xfrm>
            <a:off x="622300" y="1638300"/>
            <a:ext cx="11017250" cy="4321175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na ikonu přidáte tabulku.</a:t>
            </a:r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2" name="Obrázek 11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3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46735" y="4806900"/>
            <a:ext cx="8496944" cy="1008112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ctr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Jméno autora/autorů a kontakt</a:t>
            </a:r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054100" y="2789238"/>
            <a:ext cx="10081666" cy="1225574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ctr">
              <a:defRPr sz="5400" b="0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Rozloučení</a:t>
            </a:r>
          </a:p>
        </p:txBody>
      </p:sp>
      <p:pic>
        <p:nvPicPr>
          <p:cNvPr id="9" name="Obrázek 8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0" name="Obrázek 9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59502" y="5887020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60" r:id="rId3"/>
    <p:sldLayoutId id="2147483662" r:id="rId4"/>
    <p:sldLayoutId id="2147483663" r:id="rId5"/>
    <p:sldLayoutId id="2147483649" r:id="rId6"/>
  </p:sldLayoutIdLst>
  <p:txStyles>
    <p:titleStyle>
      <a:lvl1pPr algn="ctr" defTabSz="1229502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1063" indent="-461063" algn="l" defTabSz="1229502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8971" indent="-384219" algn="l" defTabSz="122950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36878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51629" indent="-307376" algn="l" defTabSz="1229502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66380" indent="-307376" algn="l" defTabSz="1229502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81131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95882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10633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25385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751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502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253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9004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756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507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3258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8009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13" Type="http://schemas.openxmlformats.org/officeDocument/2006/relationships/diagramData" Target="../diagrams/data9.xml"/><Relationship Id="rId18" Type="http://schemas.openxmlformats.org/officeDocument/2006/relationships/diagramData" Target="../diagrams/data10.xml"/><Relationship Id="rId3" Type="http://schemas.openxmlformats.org/officeDocument/2006/relationships/diagramData" Target="../diagrams/data7.xml"/><Relationship Id="rId21" Type="http://schemas.openxmlformats.org/officeDocument/2006/relationships/diagramColors" Target="../diagrams/colors10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17" Type="http://schemas.microsoft.com/office/2007/relationships/diagramDrawing" Target="../diagrams/drawing9.xml"/><Relationship Id="rId2" Type="http://schemas.openxmlformats.org/officeDocument/2006/relationships/notesSlide" Target="../notesSlides/notesSlide11.xml"/><Relationship Id="rId16" Type="http://schemas.openxmlformats.org/officeDocument/2006/relationships/diagramColors" Target="../diagrams/colors9.xml"/><Relationship Id="rId20" Type="http://schemas.openxmlformats.org/officeDocument/2006/relationships/diagramQuickStyle" Target="../diagrams/quickStyl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5" Type="http://schemas.openxmlformats.org/officeDocument/2006/relationships/diagramQuickStyle" Target="../diagrams/quickStyle9.xml"/><Relationship Id="rId10" Type="http://schemas.openxmlformats.org/officeDocument/2006/relationships/diagramQuickStyle" Target="../diagrams/quickStyle8.xml"/><Relationship Id="rId19" Type="http://schemas.openxmlformats.org/officeDocument/2006/relationships/diagramLayout" Target="../diagrams/layout10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Relationship Id="rId14" Type="http://schemas.openxmlformats.org/officeDocument/2006/relationships/diagramLayout" Target="../diagrams/layout9.xml"/><Relationship Id="rId22" Type="http://schemas.microsoft.com/office/2007/relationships/diagramDrawing" Target="../diagrams/drawing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3.xml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12" Type="http://schemas.microsoft.com/office/2007/relationships/diagramDrawing" Target="../diagrams/drawing1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11" Type="http://schemas.openxmlformats.org/officeDocument/2006/relationships/diagramColors" Target="../diagrams/colors13.xml"/><Relationship Id="rId5" Type="http://schemas.openxmlformats.org/officeDocument/2006/relationships/diagramQuickStyle" Target="../diagrams/quickStyle12.xml"/><Relationship Id="rId10" Type="http://schemas.openxmlformats.org/officeDocument/2006/relationships/diagramQuickStyle" Target="../diagrams/quickStyle13.xml"/><Relationship Id="rId4" Type="http://schemas.openxmlformats.org/officeDocument/2006/relationships/diagramLayout" Target="../diagrams/layout12.xml"/><Relationship Id="rId9" Type="http://schemas.openxmlformats.org/officeDocument/2006/relationships/diagramLayout" Target="../diagrams/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6.xml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12" Type="http://schemas.microsoft.com/office/2007/relationships/diagramDrawing" Target="../diagrams/drawing1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11" Type="http://schemas.openxmlformats.org/officeDocument/2006/relationships/diagramColors" Target="../diagrams/colors16.xml"/><Relationship Id="rId5" Type="http://schemas.openxmlformats.org/officeDocument/2006/relationships/diagramQuickStyle" Target="../diagrams/quickStyle15.xml"/><Relationship Id="rId10" Type="http://schemas.openxmlformats.org/officeDocument/2006/relationships/diagramQuickStyle" Target="../diagrams/quickStyle16.xml"/><Relationship Id="rId4" Type="http://schemas.openxmlformats.org/officeDocument/2006/relationships/diagramLayout" Target="../diagrams/layout15.xml"/><Relationship Id="rId9" Type="http://schemas.openxmlformats.org/officeDocument/2006/relationships/diagramLayout" Target="../diagrams/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dotaceeu.cz/cs/Evropske-fondy-v-CR/Narodni-organ-pro-koordinaci/Evaluace/Knihovna-evaluac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10.svg"/><Relationship Id="rId5" Type="http://schemas.openxmlformats.org/officeDocument/2006/relationships/diagramQuickStyle" Target="../diagrams/quickStyle5.xml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Ing. Jana Stehnová | </a:t>
            </a:r>
            <a:r>
              <a:rPr lang="cs-CZ" b="1" dirty="0"/>
              <a:t>Asociace pro transparentnost, </a:t>
            </a:r>
            <a:r>
              <a:rPr lang="cs-CZ" b="1" dirty="0" err="1"/>
              <a:t>z.s</a:t>
            </a:r>
            <a:r>
              <a:rPr lang="cs-CZ" b="1" dirty="0"/>
              <a:t>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Mapování rizik korupce v regionech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>
          <a:xfrm>
            <a:off x="900000" y="5454650"/>
            <a:ext cx="6131310" cy="360363"/>
          </a:xfrm>
        </p:spPr>
        <p:txBody>
          <a:bodyPr/>
          <a:lstStyle/>
          <a:p>
            <a:r>
              <a:rPr lang="cs-CZ" dirty="0"/>
              <a:t>24. 10. 2019 | </a:t>
            </a:r>
            <a:r>
              <a:rPr lang="cs-CZ" b="1" dirty="0"/>
              <a:t>V. Evaluační konference MMR–NOK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Metodologie výzkumu</a:t>
            </a:r>
          </a:p>
        </p:txBody>
      </p:sp>
      <p:sp>
        <p:nvSpPr>
          <p:cNvPr id="53" name="Obdélník 52"/>
          <p:cNvSpPr/>
          <p:nvPr/>
        </p:nvSpPr>
        <p:spPr>
          <a:xfrm>
            <a:off x="12503918" y="7839590"/>
            <a:ext cx="2628000" cy="507831"/>
          </a:xfrm>
          <a:prstGeom prst="rect">
            <a:avLst/>
          </a:prstGeom>
        </p:spPr>
        <p:txBody>
          <a:bodyPr wrap="square" lIns="36000" rIns="0">
            <a:spAutoFit/>
          </a:bodyPr>
          <a:lstStyle/>
          <a:p>
            <a:pPr marL="269875"/>
            <a:r>
              <a:rPr lang="cs-CZ" sz="900" b="1" u="sng" dirty="0">
                <a:solidFill>
                  <a:prstClr val="black"/>
                </a:solidFill>
                <a:latin typeface="Segoe UI Light" pitchFamily="34" charset="0"/>
                <a:ea typeface="Segoe UI" pitchFamily="34" charset="0"/>
                <a:cs typeface="Segoe UI" pitchFamily="34" charset="0"/>
              </a:rPr>
              <a:t>Finální zpráva  se závěry  všech šetření</a:t>
            </a:r>
          </a:p>
          <a:p>
            <a:r>
              <a:rPr lang="cs-CZ" sz="900" b="1" dirty="0">
                <a:latin typeface="Segoe UI Light" pitchFamily="34" charset="0"/>
                <a:ea typeface="Segoe UI" pitchFamily="34" charset="0"/>
                <a:cs typeface="Segoe UI" pitchFamily="34" charset="0"/>
              </a:rPr>
              <a:t>Obsah: </a:t>
            </a:r>
            <a:r>
              <a:rPr lang="cs-CZ" sz="900" dirty="0">
                <a:latin typeface="Segoe UI Light" pitchFamily="34" charset="0"/>
                <a:ea typeface="Segoe UI" pitchFamily="34" charset="0"/>
                <a:cs typeface="Segoe UI" pitchFamily="34" charset="0"/>
              </a:rPr>
              <a:t>S</a:t>
            </a:r>
            <a:r>
              <a:rPr lang="cs-CZ" sz="900" dirty="0">
                <a:solidFill>
                  <a:prstClr val="black"/>
                </a:solidFill>
                <a:latin typeface="Segoe UI Light" pitchFamily="34" charset="0"/>
                <a:ea typeface="Segoe UI" pitchFamily="34" charset="0"/>
                <a:cs typeface="Segoe UI" pitchFamily="34" charset="0"/>
              </a:rPr>
              <a:t>ouhrn a hlavní závěry všech v výše uvedených dokumentů.</a:t>
            </a:r>
          </a:p>
        </p:txBody>
      </p:sp>
      <p:graphicFrame>
        <p:nvGraphicFramePr>
          <p:cNvPr id="62" name="Diagram 61">
            <a:extLst>
              <a:ext uri="{FF2B5EF4-FFF2-40B4-BE49-F238E27FC236}">
                <a16:creationId xmlns:a16="http://schemas.microsoft.com/office/drawing/2014/main" id="{730A94F9-2EDB-4CE3-8DD8-04ABC8A827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1454036"/>
              </p:ext>
            </p:extLst>
          </p:nvPr>
        </p:nvGraphicFramePr>
        <p:xfrm>
          <a:off x="293745" y="1714431"/>
          <a:ext cx="11634431" cy="4156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38447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730A94F9-2EDB-4CE3-8DD8-04ABC8A827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2451972"/>
              </p:ext>
            </p:extLst>
          </p:nvPr>
        </p:nvGraphicFramePr>
        <p:xfrm>
          <a:off x="293745" y="274271"/>
          <a:ext cx="11634431" cy="8602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B8D2751-DA69-4A00-817C-37F7F56EB6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4472259"/>
              </p:ext>
            </p:extLst>
          </p:nvPr>
        </p:nvGraphicFramePr>
        <p:xfrm>
          <a:off x="478583" y="4302168"/>
          <a:ext cx="2520279" cy="1800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4EBF45FD-02D4-495D-A8A6-3DBE6CF4D4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1364962"/>
              </p:ext>
            </p:extLst>
          </p:nvPr>
        </p:nvGraphicFramePr>
        <p:xfrm>
          <a:off x="478583" y="1565864"/>
          <a:ext cx="11233247" cy="23049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F6DB9F7D-C48E-457A-8935-9452C8BFE5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0039627"/>
              </p:ext>
            </p:extLst>
          </p:nvPr>
        </p:nvGraphicFramePr>
        <p:xfrm>
          <a:off x="3286894" y="4770219"/>
          <a:ext cx="6192688" cy="1222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2" name="Obdélník 1">
            <a:extLst>
              <a:ext uri="{FF2B5EF4-FFF2-40B4-BE49-F238E27FC236}">
                <a16:creationId xmlns:a16="http://schemas.microsoft.com/office/drawing/2014/main" id="{9E30ADE8-7B29-4BDE-9F3F-830A9248D28D}"/>
              </a:ext>
            </a:extLst>
          </p:cNvPr>
          <p:cNvSpPr/>
          <p:nvPr/>
        </p:nvSpPr>
        <p:spPr>
          <a:xfrm>
            <a:off x="5879182" y="2898012"/>
            <a:ext cx="3270587" cy="900776"/>
          </a:xfrm>
          <a:prstGeom prst="rect">
            <a:avLst/>
          </a:prstGeom>
        </p:spPr>
        <p:txBody>
          <a:bodyPr/>
          <a:lstStyle/>
          <a:p>
            <a:pPr marL="273050" lvl="0" indent="-177800">
              <a:buChar char="•"/>
            </a:pPr>
            <a:r>
              <a:rPr lang="cs-CZ" sz="1200" u="none" dirty="0"/>
              <a:t>pro řízení rizik ESI fondů</a:t>
            </a:r>
          </a:p>
          <a:p>
            <a:pPr marL="273050" lvl="0" indent="-177800">
              <a:buChar char="•"/>
            </a:pPr>
            <a:r>
              <a:rPr lang="cs-CZ" sz="1200" u="none" dirty="0"/>
              <a:t>pro přípravu řídicí dokumentace programů</a:t>
            </a:r>
          </a:p>
          <a:p>
            <a:pPr marL="273050" lvl="0" indent="-177800">
              <a:buChar char="•"/>
            </a:pPr>
            <a:r>
              <a:rPr lang="cs-CZ" sz="1200" u="none" dirty="0"/>
              <a:t>pro řízení výzev, hodnocení a výběr projektů</a:t>
            </a:r>
          </a:p>
          <a:p>
            <a:pPr marL="273050" lvl="0" indent="-177800">
              <a:buChar char="•"/>
            </a:pPr>
            <a:r>
              <a:rPr lang="cs-CZ" sz="1200" u="none" dirty="0"/>
              <a:t>pro výkon kontrol v odpovědnosti řídicích orgánů při implementaci ESIF</a:t>
            </a:r>
          </a:p>
          <a:p>
            <a:pPr marL="273050" lvl="0" indent="-177800">
              <a:buChar char="•"/>
            </a:pPr>
            <a:r>
              <a:rPr lang="cs-CZ" sz="1200" u="none" dirty="0"/>
              <a:t>k rozvoji lidských zdrojů</a:t>
            </a:r>
          </a:p>
          <a:p>
            <a:pPr marL="273050" lvl="0" indent="-177800">
              <a:buChar char="•"/>
            </a:pPr>
            <a:r>
              <a:rPr lang="cs-CZ" sz="1200" u="none" dirty="0"/>
              <a:t>pro oblast zadávání zakázek</a:t>
            </a:r>
          </a:p>
        </p:txBody>
      </p:sp>
      <p:sp>
        <p:nvSpPr>
          <p:cNvPr id="10" name="Pravá složená závorka 9">
            <a:extLst>
              <a:ext uri="{FF2B5EF4-FFF2-40B4-BE49-F238E27FC236}">
                <a16:creationId xmlns:a16="http://schemas.microsoft.com/office/drawing/2014/main" id="{7C6F0735-E803-4476-BCD7-D15D3D437ABE}"/>
              </a:ext>
            </a:extLst>
          </p:cNvPr>
          <p:cNvSpPr/>
          <p:nvPr/>
        </p:nvSpPr>
        <p:spPr>
          <a:xfrm rot="5400000">
            <a:off x="5663158" y="-1169165"/>
            <a:ext cx="864096" cy="10800000"/>
          </a:xfrm>
          <a:prstGeom prst="rightBrace">
            <a:avLst/>
          </a:prstGeom>
          <a:ln w="28575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686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r>
              <a:rPr lang="cs-CZ" dirty="0"/>
              <a:t>Hodnocení Strategie pro boj s podvody a korupcí v rámci fondů SSR pro období 2014–2020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6851238"/>
              </p:ext>
            </p:extLst>
          </p:nvPr>
        </p:nvGraphicFramePr>
        <p:xfrm>
          <a:off x="609600" y="1494532"/>
          <a:ext cx="10971214" cy="475488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5485607">
                  <a:extLst>
                    <a:ext uri="{9D8B030D-6E8A-4147-A177-3AD203B41FA5}">
                      <a16:colId xmlns:a16="http://schemas.microsoft.com/office/drawing/2014/main" val="2941349478"/>
                    </a:ext>
                  </a:extLst>
                </a:gridCol>
                <a:gridCol w="5485607">
                  <a:extLst>
                    <a:ext uri="{9D8B030D-6E8A-4147-A177-3AD203B41FA5}">
                      <a16:colId xmlns:a16="http://schemas.microsoft.com/office/drawing/2014/main" val="2444981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HODNOCENÍ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DOPORUČENÍ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5706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- opatření pokrývají hlavní rizika identifikovaná v rámci projektů financovaných z prostředků EU vztahující se k výběru projektu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- včasné, otevřené, přehledné a snadno dostupného zveřejňování informací o všech procesech včetně informací o výběru a realizaci jednotlivých projektů.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871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- Strategie klade důraz na posilování kultury odmítající podvodné jednání a nulovou toleranci podvodů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29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400" kern="1200" dirty="0">
                          <a:effectLst/>
                        </a:rPr>
                        <a:t>- Sdílení zkušeností s identifikací rizik podvodů i jejich řešením uvnitř implementační struktury i navenek.</a:t>
                      </a:r>
                      <a:endParaRPr lang="cs-CZ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880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- opatření jsou zohledněna v závazných metodických pokynech JMP.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29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400" kern="1200" dirty="0">
                          <a:effectLst/>
                        </a:rPr>
                        <a:t>- Prosazování pravidel etických kodexů a jejich aktualizace dle potřeb subjektů implementační struktury, podpora</a:t>
                      </a:r>
                      <a:br>
                        <a:rPr lang="cs-CZ" sz="2400" kern="1200" dirty="0">
                          <a:effectLst/>
                        </a:rPr>
                      </a:br>
                      <a:r>
                        <a:rPr lang="cs-CZ" sz="2400" kern="1200" dirty="0">
                          <a:effectLst/>
                        </a:rPr>
                        <a:t>a ochrana oznamovatelů.</a:t>
                      </a:r>
                      <a:endParaRPr lang="cs-CZ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52548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5910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Metodologie výzkumu</a:t>
            </a:r>
          </a:p>
        </p:txBody>
      </p:sp>
      <p:graphicFrame>
        <p:nvGraphicFramePr>
          <p:cNvPr id="62" name="Diagram 61">
            <a:extLst>
              <a:ext uri="{FF2B5EF4-FFF2-40B4-BE49-F238E27FC236}">
                <a16:creationId xmlns:a16="http://schemas.microsoft.com/office/drawing/2014/main" id="{730A94F9-2EDB-4CE3-8DD8-04ABC8A8277B}"/>
              </a:ext>
            </a:extLst>
          </p:cNvPr>
          <p:cNvGraphicFramePr/>
          <p:nvPr/>
        </p:nvGraphicFramePr>
        <p:xfrm>
          <a:off x="293745" y="1714431"/>
          <a:ext cx="11634431" cy="4156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Obdélník se zakulacenými rohy na stejné straně 12"/>
          <p:cNvSpPr/>
          <p:nvPr/>
        </p:nvSpPr>
        <p:spPr>
          <a:xfrm>
            <a:off x="3214886" y="2286620"/>
            <a:ext cx="8856984" cy="1440160"/>
          </a:xfrm>
          <a:prstGeom prst="round2SameRect">
            <a:avLst>
              <a:gd name="adj1" fmla="val 4747"/>
              <a:gd name="adj2" fmla="val 0"/>
            </a:avLst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46530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02AF4A19-247B-4299-B8C2-EC2CB8D488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0092832"/>
              </p:ext>
            </p:extLst>
          </p:nvPr>
        </p:nvGraphicFramePr>
        <p:xfrm>
          <a:off x="478582" y="1566540"/>
          <a:ext cx="11305256" cy="45365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5377D521-2900-4F3A-8153-EAB66FD315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9422004"/>
              </p:ext>
            </p:extLst>
          </p:nvPr>
        </p:nvGraphicFramePr>
        <p:xfrm>
          <a:off x="293745" y="274271"/>
          <a:ext cx="11634431" cy="8602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344503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Metodologie výzkumu</a:t>
            </a:r>
          </a:p>
        </p:txBody>
      </p:sp>
      <p:graphicFrame>
        <p:nvGraphicFramePr>
          <p:cNvPr id="62" name="Diagram 61">
            <a:extLst>
              <a:ext uri="{FF2B5EF4-FFF2-40B4-BE49-F238E27FC236}">
                <a16:creationId xmlns:a16="http://schemas.microsoft.com/office/drawing/2014/main" id="{730A94F9-2EDB-4CE3-8DD8-04ABC8A8277B}"/>
              </a:ext>
            </a:extLst>
          </p:cNvPr>
          <p:cNvGraphicFramePr/>
          <p:nvPr/>
        </p:nvGraphicFramePr>
        <p:xfrm>
          <a:off x="293745" y="1714431"/>
          <a:ext cx="11634431" cy="4156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Obdélník se zakulacenými rohy na stejné straně 12"/>
          <p:cNvSpPr/>
          <p:nvPr/>
        </p:nvSpPr>
        <p:spPr>
          <a:xfrm>
            <a:off x="3192381" y="3600017"/>
            <a:ext cx="8856984" cy="1440160"/>
          </a:xfrm>
          <a:prstGeom prst="round2SameRect">
            <a:avLst>
              <a:gd name="adj1" fmla="val 4747"/>
              <a:gd name="adj2" fmla="val 0"/>
            </a:avLst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23823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Zástupný obsah 10">
            <a:extLst>
              <a:ext uri="{FF2B5EF4-FFF2-40B4-BE49-F238E27FC236}">
                <a16:creationId xmlns:a16="http://schemas.microsoft.com/office/drawing/2014/main" id="{D917957E-2B52-403B-ABB1-992ACF96A12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09601" y="1638301"/>
          <a:ext cx="10886205" cy="4320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76EA93BA-16E5-446F-990E-4F7401537A50}"/>
              </a:ext>
            </a:extLst>
          </p:cNvPr>
          <p:cNvGraphicFramePr/>
          <p:nvPr/>
        </p:nvGraphicFramePr>
        <p:xfrm>
          <a:off x="293745" y="274271"/>
          <a:ext cx="11634431" cy="8602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779599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Metodologie výzkumu</a:t>
            </a:r>
          </a:p>
        </p:txBody>
      </p:sp>
      <p:graphicFrame>
        <p:nvGraphicFramePr>
          <p:cNvPr id="62" name="Diagram 61">
            <a:extLst>
              <a:ext uri="{FF2B5EF4-FFF2-40B4-BE49-F238E27FC236}">
                <a16:creationId xmlns:a16="http://schemas.microsoft.com/office/drawing/2014/main" id="{730A94F9-2EDB-4CE3-8DD8-04ABC8A8277B}"/>
              </a:ext>
            </a:extLst>
          </p:cNvPr>
          <p:cNvGraphicFramePr/>
          <p:nvPr/>
        </p:nvGraphicFramePr>
        <p:xfrm>
          <a:off x="293745" y="1714431"/>
          <a:ext cx="11634431" cy="4156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Obdélník se zakulacenými rohy na stejné straně 12"/>
          <p:cNvSpPr/>
          <p:nvPr/>
        </p:nvSpPr>
        <p:spPr>
          <a:xfrm>
            <a:off x="3192381" y="5022924"/>
            <a:ext cx="8856984" cy="936000"/>
          </a:xfrm>
          <a:prstGeom prst="round2SameRect">
            <a:avLst>
              <a:gd name="adj1" fmla="val 4747"/>
              <a:gd name="adj2" fmla="val 0"/>
            </a:avLst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7734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cs-CZ" dirty="0"/>
              <a:t>Projektové výstupy</a:t>
            </a:r>
          </a:p>
        </p:txBody>
      </p:sp>
      <p:grpSp>
        <p:nvGrpSpPr>
          <p:cNvPr id="6" name="Skupina 5"/>
          <p:cNvGrpSpPr/>
          <p:nvPr/>
        </p:nvGrpSpPr>
        <p:grpSpPr>
          <a:xfrm>
            <a:off x="2207134" y="2214612"/>
            <a:ext cx="3240000" cy="3240000"/>
            <a:chOff x="855178" y="2663216"/>
            <a:chExt cx="3240000" cy="3240000"/>
          </a:xfrm>
        </p:grpSpPr>
        <p:sp>
          <p:nvSpPr>
            <p:cNvPr id="5" name="TextovéPole 4">
              <a:extLst>
                <a:ext uri="{FF2B5EF4-FFF2-40B4-BE49-F238E27FC236}">
                  <a16:creationId xmlns:a16="http://schemas.microsoft.com/office/drawing/2014/main" id="{5F7780F1-D9F6-4242-8955-16AE8ADAAF74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855178" y="2663216"/>
              <a:ext cx="3240000" cy="32400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txBody>
            <a:bodyPr wrap="square" rtlCol="0">
              <a:noAutofit/>
            </a:bodyPr>
            <a:lstStyle/>
            <a:p>
              <a:endParaRPr lang="cs-CZ" sz="9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pic>
          <p:nvPicPr>
            <p:cNvPr id="1026" name="Picture 2" descr="Image result for icon library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5178" y="2663216"/>
              <a:ext cx="3240000" cy="32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Skupina 3"/>
          <p:cNvGrpSpPr/>
          <p:nvPr/>
        </p:nvGrpSpPr>
        <p:grpSpPr>
          <a:xfrm>
            <a:off x="6599622" y="2214612"/>
            <a:ext cx="3240000" cy="3240000"/>
            <a:chOff x="6887333" y="2070636"/>
            <a:chExt cx="3240000" cy="3240000"/>
          </a:xfrm>
        </p:grpSpPr>
        <p:sp>
          <p:nvSpPr>
            <p:cNvPr id="8" name="TextovéPole 7">
              <a:extLst>
                <a:ext uri="{FF2B5EF4-FFF2-40B4-BE49-F238E27FC236}">
                  <a16:creationId xmlns:a16="http://schemas.microsoft.com/office/drawing/2014/main" id="{5F7780F1-D9F6-4242-8955-16AE8ADAAF74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6887333" y="2070636"/>
              <a:ext cx="3240000" cy="32400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txBody>
            <a:bodyPr wrap="square" rtlCol="0">
              <a:noAutofit/>
            </a:bodyPr>
            <a:lstStyle/>
            <a:p>
              <a:endParaRPr lang="cs-CZ" sz="9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pic>
          <p:nvPicPr>
            <p:cNvPr id="1030" name="Picture 6" descr="Image result for icon web page"/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47334" y="2430636"/>
              <a:ext cx="2519999" cy="25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Skupina 11"/>
          <p:cNvGrpSpPr/>
          <p:nvPr/>
        </p:nvGrpSpPr>
        <p:grpSpPr>
          <a:xfrm>
            <a:off x="2406496" y="5094932"/>
            <a:ext cx="2841277" cy="710319"/>
            <a:chOff x="0" y="476920"/>
            <a:chExt cx="2841277" cy="710319"/>
          </a:xfrm>
        </p:grpSpPr>
        <p:sp>
          <p:nvSpPr>
            <p:cNvPr id="13" name="Obdélník 12"/>
            <p:cNvSpPr/>
            <p:nvPr/>
          </p:nvSpPr>
          <p:spPr>
            <a:xfrm>
              <a:off x="0" y="476920"/>
              <a:ext cx="2841277" cy="710319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TextovéPole 13"/>
            <p:cNvSpPr txBox="1"/>
            <p:nvPr/>
          </p:nvSpPr>
          <p:spPr>
            <a:xfrm>
              <a:off x="0" y="476920"/>
              <a:ext cx="2841277" cy="7103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cs-CZ" sz="2000" dirty="0"/>
                <a:t>Portál DotaceEU.cz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cs-CZ" sz="2000" kern="1200" dirty="0"/>
                <a:t>Knihovna evaluací</a:t>
              </a:r>
            </a:p>
          </p:txBody>
        </p:sp>
      </p:grpSp>
      <p:grpSp>
        <p:nvGrpSpPr>
          <p:cNvPr id="15" name="Skupina 14"/>
          <p:cNvGrpSpPr/>
          <p:nvPr/>
        </p:nvGrpSpPr>
        <p:grpSpPr>
          <a:xfrm>
            <a:off x="6798984" y="5094932"/>
            <a:ext cx="2841277" cy="710319"/>
            <a:chOff x="0" y="476920"/>
            <a:chExt cx="2841277" cy="710319"/>
          </a:xfrm>
        </p:grpSpPr>
        <p:sp>
          <p:nvSpPr>
            <p:cNvPr id="16" name="Obdélník 15"/>
            <p:cNvSpPr/>
            <p:nvPr/>
          </p:nvSpPr>
          <p:spPr>
            <a:xfrm>
              <a:off x="0" y="476920"/>
              <a:ext cx="2841277" cy="710319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TextovéPole 16"/>
            <p:cNvSpPr txBox="1"/>
            <p:nvPr/>
          </p:nvSpPr>
          <p:spPr>
            <a:xfrm>
              <a:off x="0" y="476920"/>
              <a:ext cx="2841277" cy="7103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cs-CZ" sz="2000" dirty="0"/>
                <a:t>www.astracr.cz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cs-CZ" sz="2000" dirty="0"/>
                <a:t>sekce Novinky</a:t>
              </a:r>
              <a:endParaRPr lang="cs-CZ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301067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Zjištění a doporučení</a:t>
            </a:r>
          </a:p>
        </p:txBody>
      </p:sp>
    </p:spTree>
    <p:extLst>
      <p:ext uri="{BB962C8B-B14F-4D97-AF65-F5344CB8AC3E}">
        <p14:creationId xmlns:p14="http://schemas.microsoft.com/office/powerpoint/2010/main" val="409132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r>
              <a:rPr lang="cs-CZ" dirty="0"/>
              <a:t>Dohoda o Partnerství:</a:t>
            </a:r>
            <a:br>
              <a:rPr lang="cs-CZ" dirty="0"/>
            </a:br>
            <a:r>
              <a:rPr lang="cs-CZ" b="1" dirty="0"/>
              <a:t>Tematický cíl č. 11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2062758" y="3870796"/>
            <a:ext cx="8064896" cy="1569660"/>
          </a:xfrm>
          <a:prstGeom prst="rect">
            <a:avLst/>
          </a:prstGeom>
          <a:gradFill flip="none" rotWithShape="1">
            <a:gsLst>
              <a:gs pos="36000">
                <a:srgbClr val="FFE79B"/>
              </a:gs>
              <a:gs pos="36000">
                <a:srgbClr val="99C9FD"/>
              </a:gs>
            </a:gsLst>
            <a:lin ang="195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3200" b="1" dirty="0">
                <a:solidFill>
                  <a:srgbClr val="034EA2"/>
                </a:solidFill>
              </a:rPr>
              <a:t>posilování institucionální kapacity veřejných orgánů a zúčastněných stran </a:t>
            </a:r>
          </a:p>
          <a:p>
            <a:pPr algn="ctr"/>
            <a:r>
              <a:rPr lang="cs-CZ" sz="3200" b="1" dirty="0">
                <a:solidFill>
                  <a:srgbClr val="034EA2"/>
                </a:solidFill>
              </a:rPr>
              <a:t>a přispívání k účinné veřejné správě.</a:t>
            </a:r>
          </a:p>
        </p:txBody>
      </p:sp>
    </p:spTree>
    <p:extLst>
      <p:ext uri="{BB962C8B-B14F-4D97-AF65-F5344CB8AC3E}">
        <p14:creationId xmlns:p14="http://schemas.microsoft.com/office/powerpoint/2010/main" val="2911148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F73A654B-C2AD-47A8-94FA-506895B00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r>
              <a:rPr lang="cs-CZ" dirty="0"/>
              <a:t>Zveřejňování informací na regionální úrovni a otevřená data 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C1C1AC88-43FD-4F67-8346-44BFA7626C34}"/>
              </a:ext>
            </a:extLst>
          </p:cNvPr>
          <p:cNvSpPr/>
          <p:nvPr/>
        </p:nvSpPr>
        <p:spPr>
          <a:xfrm>
            <a:off x="4439023" y="1578407"/>
            <a:ext cx="7141870" cy="388753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0000" rIns="90000">
            <a:spAutoFit/>
          </a:bodyPr>
          <a:lstStyle/>
          <a:p>
            <a:pPr marL="366713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zveřejňování </a:t>
            </a:r>
            <a:r>
              <a:rPr lang="cs-CZ" sz="18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výsledků hlasování zastupitelstva </a:t>
            </a: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včetně informace o hlasování jednotlivých krajských zastupitelů </a:t>
            </a:r>
          </a:p>
          <a:p>
            <a:pPr marL="366713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zavedení </a:t>
            </a:r>
            <a:r>
              <a:rPr lang="cs-CZ" sz="18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detailnějšího rozklikávacího rozpočtu </a:t>
            </a: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a </a:t>
            </a:r>
            <a:r>
              <a:rPr lang="cs-CZ" sz="18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transparentních účtů </a:t>
            </a:r>
          </a:p>
          <a:p>
            <a:pPr marL="366713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informace o </a:t>
            </a:r>
            <a:r>
              <a:rPr lang="cs-CZ" sz="18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veřejných zakázkách </a:t>
            </a: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(aktuálních i již realizovaných) včetně veškerých souvisejících dokumentů přehledně zveřejňovat na krajských portálech</a:t>
            </a:r>
          </a:p>
          <a:p>
            <a:pPr marL="366713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zpřístupnění </a:t>
            </a:r>
            <a:r>
              <a:rPr lang="cs-CZ" sz="18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seznamů (spolu)vlastněných společností </a:t>
            </a: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na webových stránkách včetně informací o jejich hospodaření, přijatých dotacích, složení správních a dozorčích rad </a:t>
            </a:r>
          </a:p>
          <a:p>
            <a:pPr marL="366713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vytvoření vhodné platformy poskytující </a:t>
            </a:r>
            <a:r>
              <a:rPr lang="cs-CZ" sz="18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informace o občanských aktivitách </a:t>
            </a: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jako nástroje podpory občanských a komunitních projektů</a:t>
            </a:r>
          </a:p>
        </p:txBody>
      </p:sp>
      <p:sp>
        <p:nvSpPr>
          <p:cNvPr id="6" name="Jednoduché závorky 5">
            <a:extLst>
              <a:ext uri="{FF2B5EF4-FFF2-40B4-BE49-F238E27FC236}">
                <a16:creationId xmlns:a16="http://schemas.microsoft.com/office/drawing/2014/main" id="{34C56FCA-AECB-4BC6-BE0C-FEDD1D3A816D}"/>
              </a:ext>
            </a:extLst>
          </p:cNvPr>
          <p:cNvSpPr/>
          <p:nvPr/>
        </p:nvSpPr>
        <p:spPr>
          <a:xfrm>
            <a:off x="406574" y="1998588"/>
            <a:ext cx="3672408" cy="2863526"/>
          </a:xfrm>
          <a:prstGeom prst="bracketPair">
            <a:avLst>
              <a:gd name="adj" fmla="val 6732"/>
            </a:avLst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lvl="0">
              <a:lnSpc>
                <a:spcPct val="115000"/>
              </a:lnSpc>
            </a:pPr>
            <a:r>
              <a:rPr lang="cs-CZ" sz="1600" dirty="0">
                <a:solidFill>
                  <a:prstClr val="black"/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Uživatelská nepřívětivost zveřejňovaných informací (nefunkční odkazy, neaktualizované informace, těžko dohledatelné detaily či složité mechanismy.) poukazuje na značnou rezistenci krajů  vůči novým technologiím. Výsledky hlasování zastupitelstva či zasedání rady i s údajem, jak konkrétní krajský zastupitel hlasoval, jsou zveřejňovány. </a:t>
            </a:r>
          </a:p>
          <a:p>
            <a:pPr lvl="0">
              <a:lnSpc>
                <a:spcPct val="115000"/>
              </a:lnSpc>
            </a:pPr>
            <a:r>
              <a:rPr lang="cs-CZ" sz="1600" dirty="0">
                <a:solidFill>
                  <a:prstClr val="black"/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U mnoha krajů chybí úplné informace o krajem (spolu)vlastněných společnostech, v případě obcí je situace ještě horší. </a:t>
            </a:r>
          </a:p>
        </p:txBody>
      </p:sp>
      <p:sp>
        <p:nvSpPr>
          <p:cNvPr id="7" name="Nadpis 2">
            <a:extLst>
              <a:ext uri="{FF2B5EF4-FFF2-40B4-BE49-F238E27FC236}">
                <a16:creationId xmlns:a16="http://schemas.microsoft.com/office/drawing/2014/main" id="{5C8CD90C-F7CD-4950-94E2-28ED4B18BD37}"/>
              </a:ext>
            </a:extLst>
          </p:cNvPr>
          <p:cNvSpPr txBox="1">
            <a:spLocks/>
          </p:cNvSpPr>
          <p:nvPr/>
        </p:nvSpPr>
        <p:spPr>
          <a:xfrm>
            <a:off x="262558" y="5549638"/>
            <a:ext cx="4752528" cy="925313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1229502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rgbClr val="034EA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>
                <a:solidFill>
                  <a:schemeClr val="accent2"/>
                </a:solidFill>
              </a:rPr>
              <a:t>OBLAST ZVYŠOVÁNÍ TRANSPARENTNOSTI</a:t>
            </a:r>
          </a:p>
        </p:txBody>
      </p:sp>
    </p:spTree>
    <p:extLst>
      <p:ext uri="{BB962C8B-B14F-4D97-AF65-F5344CB8AC3E}">
        <p14:creationId xmlns:p14="http://schemas.microsoft.com/office/powerpoint/2010/main" val="32372938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F73A654B-C2AD-47A8-94FA-506895B00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r>
              <a:rPr lang="cs-CZ" dirty="0"/>
              <a:t>Snižování příležitostí ke korupci prostřednictvím nastavování vnitřních pravidel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C1C1AC88-43FD-4F67-8346-44BFA7626C34}"/>
              </a:ext>
            </a:extLst>
          </p:cNvPr>
          <p:cNvSpPr/>
          <p:nvPr/>
        </p:nvSpPr>
        <p:spPr>
          <a:xfrm>
            <a:off x="4439023" y="1578407"/>
            <a:ext cx="7141870" cy="452463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0000" rIns="90000">
            <a:spAutoFit/>
          </a:bodyPr>
          <a:lstStyle/>
          <a:p>
            <a:pPr marL="366713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Protikorupční strategie: aktualizace</a:t>
            </a: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 dokumentu v návaznosti na změny legislativních předpisů, </a:t>
            </a:r>
            <a:r>
              <a:rPr lang="cs-CZ" sz="18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pravidelné vyhodnocování </a:t>
            </a: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plnění cílů jednotlivých strategií, </a:t>
            </a:r>
            <a:r>
              <a:rPr lang="cs-CZ" sz="18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sdílení výsledků </a:t>
            </a: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s veřejností, přidělení </a:t>
            </a:r>
            <a:r>
              <a:rPr lang="cs-CZ" sz="18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agendy etiky a prevence korupce </a:t>
            </a: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odpovědnému zaměstnanci a členovi zastupitelstva, resp. komisi</a:t>
            </a:r>
          </a:p>
          <a:p>
            <a:pPr marL="366713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Ohlašování korupce: zavedení mechanismů </a:t>
            </a: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pro  ohlašování korupce (protikorupční linky) včetně systému ochrany oznamovatelů </a:t>
            </a:r>
          </a:p>
          <a:p>
            <a:pPr marL="366713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Etické kodexy: odstranění </a:t>
            </a: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nicneříkajících formulací, nejednoznačných spojení, zajištění </a:t>
            </a:r>
            <a:r>
              <a:rPr lang="cs-CZ" sz="18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vynutitelnosti pravidel, </a:t>
            </a: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při změně zastupitele předkládat etický kodex  k seznámení a podpisu</a:t>
            </a:r>
          </a:p>
          <a:p>
            <a:pPr marL="366713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Interní pravidla:</a:t>
            </a: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 ustanovení </a:t>
            </a:r>
            <a:r>
              <a:rPr lang="cs-CZ" sz="18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nulové tolerance darů </a:t>
            </a: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v pravidlech úřadu, formulace pravidel pro nestrannost veřejných činitelů podílejících se na </a:t>
            </a:r>
            <a:r>
              <a:rPr lang="cs-CZ" sz="18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rozhodování o dotacích nebo veřejných zakázkách,  </a:t>
            </a: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sdílení ustanovených pravidel s veřejností  </a:t>
            </a:r>
          </a:p>
        </p:txBody>
      </p:sp>
      <p:sp>
        <p:nvSpPr>
          <p:cNvPr id="6" name="Jednoduché závorky 5">
            <a:extLst>
              <a:ext uri="{FF2B5EF4-FFF2-40B4-BE49-F238E27FC236}">
                <a16:creationId xmlns:a16="http://schemas.microsoft.com/office/drawing/2014/main" id="{34C56FCA-AECB-4BC6-BE0C-FEDD1D3A816D}"/>
              </a:ext>
            </a:extLst>
          </p:cNvPr>
          <p:cNvSpPr/>
          <p:nvPr/>
        </p:nvSpPr>
        <p:spPr>
          <a:xfrm>
            <a:off x="406574" y="1998588"/>
            <a:ext cx="3672408" cy="2863526"/>
          </a:xfrm>
          <a:prstGeom prst="bracketPair">
            <a:avLst>
              <a:gd name="adj" fmla="val 6732"/>
            </a:avLst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algn="just">
              <a:lnSpc>
                <a:spcPct val="115000"/>
              </a:lnSpc>
            </a:pPr>
            <a:r>
              <a:rPr lang="cs-CZ" sz="1600" dirty="0">
                <a:solidFill>
                  <a:schemeClr val="tx1"/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Pouze dva ze sedmi analyzovaných krajů aktivně pracují s protikorupční strategií, která odráží změny protikorupční legislativy (např. změna zákona o střetu zájmů). Častá je praxe nefunkčních odkazů na protikorupční linky, nelze dohledávat archivní data na el. úředních deskách. Je třeba pracovat na kultuře vzájemné komunikace mezi úředníky a zastupiteli  tak, aby rizikové situace korupčních hraničních jevů v etickém kodexu byly formulovány a definovány společně.</a:t>
            </a:r>
          </a:p>
        </p:txBody>
      </p:sp>
      <p:sp>
        <p:nvSpPr>
          <p:cNvPr id="7" name="Nadpis 2">
            <a:extLst>
              <a:ext uri="{FF2B5EF4-FFF2-40B4-BE49-F238E27FC236}">
                <a16:creationId xmlns:a16="http://schemas.microsoft.com/office/drawing/2014/main" id="{5C8CD90C-F7CD-4950-94E2-28ED4B18BD37}"/>
              </a:ext>
            </a:extLst>
          </p:cNvPr>
          <p:cNvSpPr txBox="1">
            <a:spLocks/>
          </p:cNvSpPr>
          <p:nvPr/>
        </p:nvSpPr>
        <p:spPr>
          <a:xfrm>
            <a:off x="262558" y="5549638"/>
            <a:ext cx="4752528" cy="925313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1229502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rgbClr val="034EA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>
                <a:solidFill>
                  <a:schemeClr val="accent2"/>
                </a:solidFill>
              </a:rPr>
              <a:t>OBLAST SNIŽOVÁNÍ KORUPČNÍHO JEDNÁNÍ</a:t>
            </a:r>
          </a:p>
        </p:txBody>
      </p:sp>
    </p:spTree>
    <p:extLst>
      <p:ext uri="{BB962C8B-B14F-4D97-AF65-F5344CB8AC3E}">
        <p14:creationId xmlns:p14="http://schemas.microsoft.com/office/powerpoint/2010/main" val="34912790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F73A654B-C2AD-47A8-94FA-506895B00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cs-CZ" dirty="0"/>
              <a:t>Vzdělávání zástupců místních a regionálních samospráv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C1C1AC88-43FD-4F67-8346-44BFA7626C34}"/>
              </a:ext>
            </a:extLst>
          </p:cNvPr>
          <p:cNvSpPr/>
          <p:nvPr/>
        </p:nvSpPr>
        <p:spPr>
          <a:xfrm>
            <a:off x="4439023" y="1578407"/>
            <a:ext cx="7141870" cy="229479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0000" rIns="90000">
            <a:spAutoFit/>
          </a:bodyPr>
          <a:lstStyle/>
          <a:p>
            <a:pPr marL="366713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prohlubování protikorupčních i specifických znalostí zastupitelů i úředníků, podpora dialogu a spolupráce tak, aby měly obě skupiny </a:t>
            </a:r>
            <a:r>
              <a:rPr lang="cs-CZ" sz="18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přehled a znalosti o právech a povinnostech obou skupin</a:t>
            </a:r>
          </a:p>
          <a:p>
            <a:pPr marL="366713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prohlubování vzdělávání v </a:t>
            </a:r>
            <a:r>
              <a:rPr lang="cs-CZ" sz="18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oblasti veřejných zakázek</a:t>
            </a: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, kde se často projevuje </a:t>
            </a:r>
            <a:r>
              <a:rPr lang="cs-CZ" sz="18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nedostatek odborných zkušeností a nízká kvalifikovanost</a:t>
            </a:r>
          </a:p>
          <a:p>
            <a:pPr marL="366713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podpora </a:t>
            </a:r>
            <a:r>
              <a:rPr lang="cs-CZ" sz="1800" dirty="0" err="1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whistleblowerských</a:t>
            </a: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 mechanismů a </a:t>
            </a:r>
            <a:r>
              <a:rPr lang="cs-CZ" sz="18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vyškolení zaměstnanců se zaměřením na praktické řešení korupčních situací</a:t>
            </a:r>
          </a:p>
        </p:txBody>
      </p:sp>
      <p:sp>
        <p:nvSpPr>
          <p:cNvPr id="6" name="Jednoduché závorky 5">
            <a:extLst>
              <a:ext uri="{FF2B5EF4-FFF2-40B4-BE49-F238E27FC236}">
                <a16:creationId xmlns:a16="http://schemas.microsoft.com/office/drawing/2014/main" id="{34C56FCA-AECB-4BC6-BE0C-FEDD1D3A816D}"/>
              </a:ext>
            </a:extLst>
          </p:cNvPr>
          <p:cNvSpPr/>
          <p:nvPr/>
        </p:nvSpPr>
        <p:spPr>
          <a:xfrm>
            <a:off x="406574" y="1998588"/>
            <a:ext cx="3672408" cy="2863526"/>
          </a:xfrm>
          <a:prstGeom prst="bracketPair">
            <a:avLst>
              <a:gd name="adj" fmla="val 6732"/>
            </a:avLst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lvl="0">
              <a:lnSpc>
                <a:spcPct val="115000"/>
              </a:lnSpc>
            </a:pPr>
            <a:r>
              <a:rPr lang="cs-CZ" sz="1600" dirty="0">
                <a:solidFill>
                  <a:prstClr val="black"/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Zastupitelé i úředníci vnímají míru obecného protikorupčního vzdělávání i specifických školení za nedostatečnou. Aspekt rivality mezi oběma skupinami navíc často vede ke skepsi ze strany úředníků vůči dostatečné profesní způsobilosti zastupitelů. </a:t>
            </a:r>
          </a:p>
        </p:txBody>
      </p:sp>
      <p:sp>
        <p:nvSpPr>
          <p:cNvPr id="7" name="Nadpis 2">
            <a:extLst>
              <a:ext uri="{FF2B5EF4-FFF2-40B4-BE49-F238E27FC236}">
                <a16:creationId xmlns:a16="http://schemas.microsoft.com/office/drawing/2014/main" id="{5C8CD90C-F7CD-4950-94E2-28ED4B18BD37}"/>
              </a:ext>
            </a:extLst>
          </p:cNvPr>
          <p:cNvSpPr txBox="1">
            <a:spLocks/>
          </p:cNvSpPr>
          <p:nvPr/>
        </p:nvSpPr>
        <p:spPr>
          <a:xfrm>
            <a:off x="262558" y="5549638"/>
            <a:ext cx="4752528" cy="925313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l" defTabSz="1229502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rgbClr val="034EA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>
                <a:solidFill>
                  <a:schemeClr val="accent2"/>
                </a:solidFill>
              </a:rPr>
              <a:t>OBLAST PROTIKORUPČNÍHO VZDĚLÁVÁNÍ</a:t>
            </a:r>
          </a:p>
        </p:txBody>
      </p:sp>
    </p:spTree>
    <p:extLst>
      <p:ext uri="{BB962C8B-B14F-4D97-AF65-F5344CB8AC3E}">
        <p14:creationId xmlns:p14="http://schemas.microsoft.com/office/powerpoint/2010/main" val="19616759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F73A654B-C2AD-47A8-94FA-506895B00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r>
              <a:rPr lang="cs-CZ" dirty="0"/>
              <a:t>Efektivní přerozdělování veřejných prostředků, dodržování zásad transparentnosti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C1C1AC88-43FD-4F67-8346-44BFA7626C34}"/>
              </a:ext>
            </a:extLst>
          </p:cNvPr>
          <p:cNvSpPr/>
          <p:nvPr/>
        </p:nvSpPr>
        <p:spPr>
          <a:xfrm>
            <a:off x="4439023" y="1578407"/>
            <a:ext cx="7141870" cy="325044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0000" rIns="90000">
            <a:spAutoFit/>
          </a:bodyPr>
          <a:lstStyle/>
          <a:p>
            <a:pPr marL="366713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respektování skutečných lokálních potřeb:  </a:t>
            </a: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snížení celkového objemu dotací a posílení rozpočtů samospráv tak, aby prostředky z dotačních titulů financovaly pouze velké investiční projekty</a:t>
            </a:r>
          </a:p>
          <a:p>
            <a:pPr marL="366713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jasná a objektivní kritéria pro přidělení dotace: </a:t>
            </a: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umožní příjemcům lépe strategicky plánovat a snížit administrativní zátěž spojenou s neúspěšnými projekty, přidělené dotace řádně veřejně odůvodňovat</a:t>
            </a:r>
          </a:p>
          <a:p>
            <a:pPr marL="366713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b="1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dostatečnost  celkově alokovaných prostředků:</a:t>
            </a:r>
            <a:r>
              <a:rPr lang="cs-CZ" sz="1800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 eliminovat situace, kdy má většina žadatelů obdobné potřeby, ale z alokovaných prostředků lze uspokojit jen zlomek – riziko, kdy do výběru vstupují subjektivní preference a osobní vazby</a:t>
            </a:r>
          </a:p>
        </p:txBody>
      </p:sp>
      <p:sp>
        <p:nvSpPr>
          <p:cNvPr id="6" name="Jednoduché závorky 5">
            <a:extLst>
              <a:ext uri="{FF2B5EF4-FFF2-40B4-BE49-F238E27FC236}">
                <a16:creationId xmlns:a16="http://schemas.microsoft.com/office/drawing/2014/main" id="{34C56FCA-AECB-4BC6-BE0C-FEDD1D3A816D}"/>
              </a:ext>
            </a:extLst>
          </p:cNvPr>
          <p:cNvSpPr/>
          <p:nvPr/>
        </p:nvSpPr>
        <p:spPr>
          <a:xfrm>
            <a:off x="406574" y="1998588"/>
            <a:ext cx="3672408" cy="2863526"/>
          </a:xfrm>
          <a:prstGeom prst="bracketPair">
            <a:avLst>
              <a:gd name="adj" fmla="val 6732"/>
            </a:avLst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lvl="0">
              <a:lnSpc>
                <a:spcPct val="115000"/>
              </a:lnSpc>
            </a:pPr>
            <a:r>
              <a:rPr lang="cs-CZ" sz="1600" dirty="0">
                <a:solidFill>
                  <a:prstClr val="black"/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Krajské grantové programy splňují základní pravidla dobré správy a transparentnosti (zveřejňování výzev, dohledatelný přehled podpořených projektů…). Dotace „na běžný provoz“ ale často míjí lokální potřeby a priority. Informace o provádění vlastních krajských interních nebo externích evaluací  grantových programů hodnotících relevanci, efektivitu a dopad programů, nebyly nalezeny.</a:t>
            </a:r>
          </a:p>
        </p:txBody>
      </p:sp>
      <p:sp>
        <p:nvSpPr>
          <p:cNvPr id="7" name="Nadpis 2">
            <a:extLst>
              <a:ext uri="{FF2B5EF4-FFF2-40B4-BE49-F238E27FC236}">
                <a16:creationId xmlns:a16="http://schemas.microsoft.com/office/drawing/2014/main" id="{5C8CD90C-F7CD-4950-94E2-28ED4B18BD37}"/>
              </a:ext>
            </a:extLst>
          </p:cNvPr>
          <p:cNvSpPr txBox="1">
            <a:spLocks/>
          </p:cNvSpPr>
          <p:nvPr/>
        </p:nvSpPr>
        <p:spPr>
          <a:xfrm>
            <a:off x="262558" y="5549638"/>
            <a:ext cx="4752528" cy="9253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1229502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rgbClr val="034EA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>
                <a:solidFill>
                  <a:schemeClr val="accent2"/>
                </a:solidFill>
              </a:rPr>
              <a:t>OBLAST DOTACÍ</a:t>
            </a:r>
          </a:p>
        </p:txBody>
      </p:sp>
    </p:spTree>
    <p:extLst>
      <p:ext uri="{BB962C8B-B14F-4D97-AF65-F5344CB8AC3E}">
        <p14:creationId xmlns:p14="http://schemas.microsoft.com/office/powerpoint/2010/main" val="18258611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Na základě porovnání Strategie s mezinárodními a národními dokumenty lze identifikovat několik oblastí pro možná zlepšení.</a:t>
            </a: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BF573305-DA17-4C34-8520-3120623B62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6308818"/>
              </p:ext>
            </p:extLst>
          </p:nvPr>
        </p:nvGraphicFramePr>
        <p:xfrm>
          <a:off x="609521" y="1638353"/>
          <a:ext cx="10971372" cy="4633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272904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Na základě porovnání Strategie s mezinárodními a národními dokumenty lze identifikovat několik oblastí pro možná zlepšení.</a:t>
            </a: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BF573305-DA17-4C34-8520-3120623B62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990194"/>
              </p:ext>
            </p:extLst>
          </p:nvPr>
        </p:nvGraphicFramePr>
        <p:xfrm>
          <a:off x="609521" y="1541178"/>
          <a:ext cx="10971372" cy="4633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977777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Na základě porovnání Strategie s mezinárodními a národními dokumenty lze identifikovat několik oblastí pro možná zlepšení.</a:t>
            </a: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BF573305-DA17-4C34-8520-3120623B62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7000203"/>
              </p:ext>
            </p:extLst>
          </p:nvPr>
        </p:nvGraphicFramePr>
        <p:xfrm>
          <a:off x="609521" y="1638353"/>
          <a:ext cx="10971372" cy="4633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011506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cs-CZ" b="1" dirty="0"/>
              <a:t>Asociace pro transparentnost, </a:t>
            </a:r>
            <a:r>
              <a:rPr lang="cs-CZ" b="1" dirty="0" err="1"/>
              <a:t>z.s</a:t>
            </a:r>
            <a:r>
              <a:rPr lang="cs-CZ" b="1" dirty="0"/>
              <a:t>.</a:t>
            </a:r>
          </a:p>
          <a:p>
            <a:pPr algn="l"/>
            <a:r>
              <a:rPr lang="cs-CZ" dirty="0"/>
              <a:t>Jana Stehnová, stehnova@transparency.cz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6000" b="1" dirty="0"/>
              <a:t>Děkuji Vám za pozornost</a:t>
            </a:r>
          </a:p>
        </p:txBody>
      </p:sp>
    </p:spTree>
    <p:extLst>
      <p:ext uri="{BB962C8B-B14F-4D97-AF65-F5344CB8AC3E}">
        <p14:creationId xmlns:p14="http://schemas.microsoft.com/office/powerpoint/2010/main" val="1277170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Východiska</a:t>
            </a:r>
          </a:p>
        </p:txBody>
      </p:sp>
      <p:sp>
        <p:nvSpPr>
          <p:cNvPr id="3" name="Ovál 2"/>
          <p:cNvSpPr/>
          <p:nvPr/>
        </p:nvSpPr>
        <p:spPr>
          <a:xfrm>
            <a:off x="-817562" y="1495052"/>
            <a:ext cx="4680000" cy="4680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val="1901621504"/>
              </p:ext>
            </p:extLst>
          </p:nvPr>
        </p:nvGraphicFramePr>
        <p:xfrm>
          <a:off x="3323478" y="1602805"/>
          <a:ext cx="8460360" cy="44644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8" name="Skupina 17"/>
          <p:cNvGrpSpPr/>
          <p:nvPr/>
        </p:nvGrpSpPr>
        <p:grpSpPr>
          <a:xfrm>
            <a:off x="334566" y="2142604"/>
            <a:ext cx="2304256" cy="3564176"/>
            <a:chOff x="3573457" y="2542286"/>
            <a:chExt cx="9034166" cy="2180492"/>
          </a:xfrm>
        </p:grpSpPr>
        <p:sp>
          <p:nvSpPr>
            <p:cNvPr id="19" name="Zaoblený obdélník 18"/>
            <p:cNvSpPr/>
            <p:nvPr/>
          </p:nvSpPr>
          <p:spPr>
            <a:xfrm>
              <a:off x="3573457" y="3269224"/>
              <a:ext cx="3293085" cy="1453554"/>
            </a:xfrm>
            <a:prstGeom prst="roundRect">
              <a:avLst>
                <a:gd name="adj" fmla="val 10000"/>
              </a:avLst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</p:sp>
        <p:sp>
          <p:nvSpPr>
            <p:cNvPr id="20" name="Zaoblený obdélník 4"/>
            <p:cNvSpPr/>
            <p:nvPr/>
          </p:nvSpPr>
          <p:spPr>
            <a:xfrm>
              <a:off x="9399684" y="2542286"/>
              <a:ext cx="3207939" cy="13684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cs-CZ" sz="2000" b="1" kern="1200" dirty="0"/>
            </a:p>
          </p:txBody>
        </p:sp>
      </p:grpSp>
      <p:sp>
        <p:nvSpPr>
          <p:cNvPr id="4" name="Obdélník 3"/>
          <p:cNvSpPr/>
          <p:nvPr/>
        </p:nvSpPr>
        <p:spPr>
          <a:xfrm>
            <a:off x="-169490" y="1818829"/>
            <a:ext cx="3816424" cy="4159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22300">
              <a:lnSpc>
                <a:spcPct val="114000"/>
              </a:lnSpc>
              <a:spcBef>
                <a:spcPct val="0"/>
              </a:spcBef>
            </a:pPr>
            <a:r>
              <a:rPr lang="cs-CZ" sz="2600" b="1" dirty="0">
                <a:solidFill>
                  <a:schemeClr val="bg1"/>
                </a:solidFill>
              </a:rPr>
              <a:t>Dobře fungující transparentní veřejná správa je základním předpokladem pro dosažení potřebných změn ve všech dalších problémových </a:t>
            </a:r>
          </a:p>
          <a:p>
            <a:pPr lvl="0" algn="ctr" defTabSz="622300">
              <a:lnSpc>
                <a:spcPct val="114000"/>
              </a:lnSpc>
              <a:spcBef>
                <a:spcPct val="0"/>
              </a:spcBef>
            </a:pPr>
            <a:r>
              <a:rPr lang="cs-CZ" sz="2600" b="1" dirty="0">
                <a:solidFill>
                  <a:schemeClr val="bg1"/>
                </a:solidFill>
              </a:rPr>
              <a:t>oblastech zahrnutých </a:t>
            </a:r>
          </a:p>
          <a:p>
            <a:pPr lvl="0" algn="ctr" defTabSz="622300">
              <a:lnSpc>
                <a:spcPct val="114000"/>
              </a:lnSpc>
              <a:spcBef>
                <a:spcPct val="0"/>
              </a:spcBef>
            </a:pPr>
            <a:r>
              <a:rPr lang="cs-CZ" sz="2600" b="1" dirty="0">
                <a:solidFill>
                  <a:schemeClr val="bg1"/>
                </a:solidFill>
              </a:rPr>
              <a:t>do Dohody. </a:t>
            </a:r>
          </a:p>
        </p:txBody>
      </p:sp>
      <p:sp>
        <p:nvSpPr>
          <p:cNvPr id="5" name="Pravá složená závorka 4"/>
          <p:cNvSpPr/>
          <p:nvPr/>
        </p:nvSpPr>
        <p:spPr>
          <a:xfrm>
            <a:off x="11135766" y="1710556"/>
            <a:ext cx="936104" cy="4356744"/>
          </a:xfrm>
          <a:prstGeom prst="rightBrace">
            <a:avLst>
              <a:gd name="adj1" fmla="val 38530"/>
              <a:gd name="adj2" fmla="val 50223"/>
            </a:avLst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8071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r>
              <a:rPr lang="cs-CZ" dirty="0"/>
              <a:t>Hlavní potřeby rozvoje v ČR v oblasti veřejné správy nutné pro zlepšení účinnosti a účelnosti institucí </a:t>
            </a:r>
          </a:p>
        </p:txBody>
      </p:sp>
      <p:sp>
        <p:nvSpPr>
          <p:cNvPr id="3" name="Obdélník se zakulacenými rohy na stejné straně 2"/>
          <p:cNvSpPr/>
          <p:nvPr/>
        </p:nvSpPr>
        <p:spPr>
          <a:xfrm>
            <a:off x="982638" y="1566539"/>
            <a:ext cx="6264696" cy="4588755"/>
          </a:xfrm>
          <a:prstGeom prst="round2SameRect">
            <a:avLst>
              <a:gd name="adj1" fmla="val 4747"/>
              <a:gd name="adj2" fmla="val 0"/>
            </a:avLst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805728655"/>
              </p:ext>
            </p:extLst>
          </p:nvPr>
        </p:nvGraphicFramePr>
        <p:xfrm>
          <a:off x="6671270" y="1471847"/>
          <a:ext cx="6192689" cy="4653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Obdélník 5"/>
          <p:cNvSpPr/>
          <p:nvPr/>
        </p:nvSpPr>
        <p:spPr>
          <a:xfrm>
            <a:off x="1154509" y="1630980"/>
            <a:ext cx="6092825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1800" b="1" dirty="0"/>
              <a:t>Boj proti korupci</a:t>
            </a:r>
            <a:r>
              <a:rPr lang="cs-CZ" sz="1800" dirty="0"/>
              <a:t>, na který bude kladen značný důraz, je nutné řešit pomoci řady dílčích opatření, např. </a:t>
            </a:r>
          </a:p>
          <a:p>
            <a:pPr marL="285750" indent="-285750">
              <a:buAutoNum type="romanLcParenBoth"/>
            </a:pPr>
            <a:r>
              <a:rPr lang="cs-CZ" sz="1800" dirty="0"/>
              <a:t>v oblasti </a:t>
            </a:r>
            <a:r>
              <a:rPr lang="cs-CZ" sz="1800" b="1" dirty="0"/>
              <a:t>elektronizace</a:t>
            </a:r>
            <a:r>
              <a:rPr lang="cs-CZ" sz="1800" dirty="0"/>
              <a:t> (akcent zejména na sdílení již jednou pořízených dat, které zabrání jejich manipulaci či zkreslování); </a:t>
            </a:r>
          </a:p>
          <a:p>
            <a:pPr marL="285750" indent="-285750">
              <a:buAutoNum type="romanLcParenBoth"/>
            </a:pPr>
            <a:r>
              <a:rPr lang="cs-CZ" sz="1800" dirty="0"/>
              <a:t>rozvoje, sdílení a inteligentní publikaci dat a informací veřejné správy na principu </a:t>
            </a:r>
            <a:r>
              <a:rPr lang="cs-CZ" sz="1800" b="1" dirty="0"/>
              <a:t>open data </a:t>
            </a:r>
            <a:r>
              <a:rPr lang="cs-CZ" sz="1800" dirty="0"/>
              <a:t>(pro vyšší transparentnost činnosti veřejné správy a její komunikace s veřejností – občané získají snazší přístup k informacím, včetně informací o veřejných rozpočtech); </a:t>
            </a:r>
          </a:p>
          <a:p>
            <a:pPr marL="285750" indent="-285750">
              <a:buAutoNum type="romanLcParenBoth"/>
            </a:pPr>
            <a:r>
              <a:rPr lang="cs-CZ" sz="1800" dirty="0"/>
              <a:t>další zavádění </a:t>
            </a:r>
            <a:r>
              <a:rPr lang="cs-CZ" sz="1800" b="1" dirty="0"/>
              <a:t>etických a protikorupčních standardů </a:t>
            </a:r>
            <a:r>
              <a:rPr lang="cs-CZ" sz="1800" dirty="0"/>
              <a:t>prostřednictvím vzdělávání zaměstnanců veřejné správy, jako i vzdělávání v oblasti tvorby regulace; </a:t>
            </a:r>
          </a:p>
          <a:p>
            <a:pPr marL="285750" indent="-285750">
              <a:buAutoNum type="romanLcParenBoth"/>
            </a:pPr>
            <a:r>
              <a:rPr lang="cs-CZ" sz="1800" dirty="0"/>
              <a:t>podpora nástrojů jako </a:t>
            </a:r>
            <a:r>
              <a:rPr lang="cs-CZ" sz="1800" b="1" dirty="0"/>
              <a:t>CIA či RIA ex post</a:t>
            </a:r>
            <a:r>
              <a:rPr lang="cs-CZ" sz="1800" dirty="0"/>
              <a:t>, jejichž kvalitní zpracování má pozitivní dopady na zprůhlednění celého procesu tvorby legislativy. </a:t>
            </a:r>
          </a:p>
        </p:txBody>
      </p:sp>
    </p:spTree>
    <p:extLst>
      <p:ext uri="{BB962C8B-B14F-4D97-AF65-F5344CB8AC3E}">
        <p14:creationId xmlns:p14="http://schemas.microsoft.com/office/powerpoint/2010/main" val="3752257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ECA54B-D7FF-4CCD-A798-CB11CFE68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Problémová oblast Dohody: 3. Veřejná správa</a:t>
            </a:r>
          </a:p>
        </p:txBody>
      </p:sp>
      <p:graphicFrame>
        <p:nvGraphicFramePr>
          <p:cNvPr id="4" name="Tabulka 4">
            <a:extLst>
              <a:ext uri="{FF2B5EF4-FFF2-40B4-BE49-F238E27FC236}">
                <a16:creationId xmlns:a16="http://schemas.microsoft.com/office/drawing/2014/main" id="{C4432E9E-FFC9-4A79-AE1C-B0BC6AA053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5253070"/>
              </p:ext>
            </p:extLst>
          </p:nvPr>
        </p:nvGraphicFramePr>
        <p:xfrm>
          <a:off x="677206" y="1566540"/>
          <a:ext cx="108360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000">
                  <a:extLst>
                    <a:ext uri="{9D8B030D-6E8A-4147-A177-3AD203B41FA5}">
                      <a16:colId xmlns:a16="http://schemas.microsoft.com/office/drawing/2014/main" val="972461659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val="535406278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val="4217741961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val="3841669672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val="3576186120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val="15658937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2000" dirty="0"/>
                        <a:t>Potřeby rozvoje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/>
                        <a:t>NPR 2014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/>
                        <a:t>Cíle strategie Evropa 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/>
                        <a:t>Specifické doporučení rady 2014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/>
                        <a:t>Priority financování ČR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/>
                        <a:t>Tematické cíle z nařízení EU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90348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600" dirty="0"/>
                        <a:t>Vysoká míra byrokracie a neefektivita právního systému;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dirty="0"/>
                        <a:t>Nízká míra transparence a vysoká míra korupce;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600" dirty="0"/>
                        <a:t>Nedokončené a nedokonalé otevření komunikačních kanálů veřejné správy vůči veřejnosti prostřednictvím eGovernmentu;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600" dirty="0"/>
                        <a:t>Nedostatečná připravenost veřejné správy na extrémní klimatické situace.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4.1. Transparentní veřejné finance a efektivní instituce;</a:t>
                      </a:r>
                    </a:p>
                    <a:p>
                      <a:endParaRPr lang="cs-CZ" sz="1600" dirty="0"/>
                    </a:p>
                    <a:p>
                      <a:r>
                        <a:rPr lang="cs-CZ" sz="1600" dirty="0"/>
                        <a:t>4.2. Atraktivní podnikatelské prostředí a rozvoj infrastruktury pro český průmysl.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dirty="0"/>
                        <a:t>Částečně:</a:t>
                      </a:r>
                    </a:p>
                    <a:p>
                      <a:r>
                        <a:rPr lang="cs-CZ" sz="1800" dirty="0"/>
                        <a:t>Specifické doporučení Rady č.: 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dirty="0"/>
                        <a:t>6. Transparentní a efektivní veřejná správa s nízkou mírou administrativní a regulační zátěže.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2. Zlepšení přístupu k ICT, využití a kvality ICT;</a:t>
                      </a:r>
                    </a:p>
                    <a:p>
                      <a:endParaRPr lang="cs-CZ" sz="1400" dirty="0"/>
                    </a:p>
                    <a:p>
                      <a:r>
                        <a:rPr lang="cs-CZ" sz="1400" b="1" dirty="0"/>
                        <a:t>11. Zvyšování institucionální kapacity veřejných orgánů a zúčastněných subjektů a zlepšování účinnosti veřejné správy.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4626171"/>
                  </a:ext>
                </a:extLst>
              </a:tr>
            </a:tbl>
          </a:graphicData>
        </a:graphic>
      </p:graphicFrame>
      <p:sp>
        <p:nvSpPr>
          <p:cNvPr id="8" name="Obdélník 7">
            <a:extLst>
              <a:ext uri="{FF2B5EF4-FFF2-40B4-BE49-F238E27FC236}">
                <a16:creationId xmlns:a16="http://schemas.microsoft.com/office/drawing/2014/main" id="{C998D78A-D2B7-4E4E-B246-AF7EE5D1C388}"/>
              </a:ext>
            </a:extLst>
          </p:cNvPr>
          <p:cNvSpPr/>
          <p:nvPr/>
        </p:nvSpPr>
        <p:spPr>
          <a:xfrm>
            <a:off x="479206" y="5857403"/>
            <a:ext cx="11232000" cy="461665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Zdroj : Dohoda o partnerství, tabulka 1-1: Zdůvodnění výběru tematických cílů na základě problémových oblastí, NPR, strategie Evropa 2020, </a:t>
            </a:r>
            <a:r>
              <a:rPr lang="cs-CZ" sz="12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specif</a:t>
            </a:r>
            <a:r>
              <a:rPr lang="cs-CZ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. doporučení Rady a priorit financování ČR. Zpracování vlastní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3586737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E9B6CD1-C541-4524-90B4-A00FFC94E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r>
              <a:rPr lang="cs-CZ" dirty="0"/>
              <a:t>Zvyšování institucionální kapacity veřejných orgánů a zlepšování účinnosti veřejné správy</a:t>
            </a: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77EF202D-AE76-4EA0-A844-A384994D5E8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6195455"/>
              </p:ext>
            </p:extLst>
          </p:nvPr>
        </p:nvGraphicFramePr>
        <p:xfrm>
          <a:off x="609601" y="1206500"/>
          <a:ext cx="5485605" cy="5065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Obdélník 8">
            <a:extLst>
              <a:ext uri="{FF2B5EF4-FFF2-40B4-BE49-F238E27FC236}">
                <a16:creationId xmlns:a16="http://schemas.microsoft.com/office/drawing/2014/main" id="{B1C714EC-FA87-420D-91E3-792D9BC57852}"/>
              </a:ext>
            </a:extLst>
          </p:cNvPr>
          <p:cNvSpPr/>
          <p:nvPr/>
        </p:nvSpPr>
        <p:spPr>
          <a:xfrm>
            <a:off x="5807175" y="1638548"/>
            <a:ext cx="59766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/>
              <a:t>Snížení korupčních příležitostí ve veřejné správě prostřednictvím dalšího vzdělávání, podpory občanské participace, zaváděním </a:t>
            </a:r>
            <a:r>
              <a:rPr lang="cs-CZ" sz="2000" b="1" dirty="0"/>
              <a:t>nástroje CIA </a:t>
            </a:r>
            <a:r>
              <a:rPr lang="cs-CZ" sz="2000" dirty="0"/>
              <a:t>(</a:t>
            </a:r>
            <a:r>
              <a:rPr lang="cs-CZ" sz="2000" i="1" dirty="0" err="1"/>
              <a:t>corruption</a:t>
            </a:r>
            <a:r>
              <a:rPr lang="cs-CZ" sz="2000" i="1" dirty="0"/>
              <a:t> </a:t>
            </a:r>
            <a:r>
              <a:rPr lang="cs-CZ" sz="2000" i="1" dirty="0" err="1"/>
              <a:t>impact</a:t>
            </a:r>
            <a:r>
              <a:rPr lang="cs-CZ" sz="2000" i="1" dirty="0"/>
              <a:t> </a:t>
            </a:r>
            <a:r>
              <a:rPr lang="cs-CZ" sz="2000" i="1" dirty="0" err="1"/>
              <a:t>assessment</a:t>
            </a:r>
            <a:r>
              <a:rPr lang="cs-CZ" sz="2000" dirty="0"/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/>
              <a:t>Přijetí a implementace </a:t>
            </a:r>
            <a:r>
              <a:rPr lang="cs-CZ" sz="2000" b="1" dirty="0"/>
              <a:t>legislativních předpisů </a:t>
            </a:r>
            <a:br>
              <a:rPr lang="cs-CZ" sz="2000" dirty="0"/>
            </a:br>
            <a:r>
              <a:rPr lang="cs-CZ" sz="2000" dirty="0"/>
              <a:t>v oblasti transparentnosti veřejné správy (např. oblast veřejných zakázek) a služebních prováděcích předpisů Generálního ředitelství státní služby.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/>
              <a:t>Posílení komunikace a zvýšení otevřenosti veřejné správy směrem k veřejnosti, např. prostřednictvím posilování principů </a:t>
            </a:r>
            <a:r>
              <a:rPr lang="cs-CZ" sz="2000" b="1" dirty="0"/>
              <a:t>otevřeného vládnutí </a:t>
            </a:r>
            <a:r>
              <a:rPr lang="cs-CZ" sz="2000" dirty="0"/>
              <a:t>či inteligentní publikace dat na principu „</a:t>
            </a:r>
            <a:r>
              <a:rPr lang="cs-CZ" sz="2000" b="1" dirty="0"/>
              <a:t>open data</a:t>
            </a:r>
            <a:r>
              <a:rPr lang="cs-CZ" sz="2000" dirty="0"/>
              <a:t>“.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/>
              <a:t>Zvýšení míry využívání služeb </a:t>
            </a:r>
            <a:r>
              <a:rPr lang="cs-CZ" sz="2000" b="1" dirty="0"/>
              <a:t>eGovernmentu </a:t>
            </a:r>
            <a:r>
              <a:rPr lang="cs-CZ" sz="2000" dirty="0"/>
              <a:t>občany a podniky/podnikateli.</a:t>
            </a:r>
          </a:p>
        </p:txBody>
      </p:sp>
    </p:spTree>
    <p:extLst>
      <p:ext uri="{BB962C8B-B14F-4D97-AF65-F5344CB8AC3E}">
        <p14:creationId xmlns:p14="http://schemas.microsoft.com/office/powerpoint/2010/main" val="4252536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r>
              <a:rPr lang="cs-CZ" dirty="0"/>
              <a:t>Projekt:</a:t>
            </a:r>
            <a:br>
              <a:rPr lang="cs-CZ" dirty="0"/>
            </a:br>
            <a:r>
              <a:rPr lang="cs-CZ" b="1" dirty="0"/>
              <a:t>Mapování rizik korupce v regionech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9D4C4EC6-C94A-4653-82E5-6FFB751FFF6A}"/>
              </a:ext>
            </a:extLst>
          </p:cNvPr>
          <p:cNvSpPr txBox="1"/>
          <p:nvPr/>
        </p:nvSpPr>
        <p:spPr>
          <a:xfrm>
            <a:off x="2062758" y="3870796"/>
            <a:ext cx="8064896" cy="1077218"/>
          </a:xfrm>
          <a:prstGeom prst="rect">
            <a:avLst/>
          </a:prstGeom>
          <a:gradFill flip="none" rotWithShape="1">
            <a:gsLst>
              <a:gs pos="34000">
                <a:srgbClr val="FFE79B"/>
              </a:gs>
              <a:gs pos="35000">
                <a:srgbClr val="99C9FD"/>
              </a:gs>
            </a:gsLst>
            <a:lin ang="19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3200" b="1" dirty="0">
                <a:solidFill>
                  <a:srgbClr val="034EA2"/>
                </a:solidFill>
              </a:rPr>
              <a:t>zvýšení transparentnosti veřejné správy </a:t>
            </a:r>
          </a:p>
          <a:p>
            <a:pPr algn="ctr"/>
            <a:r>
              <a:rPr lang="cs-CZ" sz="3200" b="1" dirty="0">
                <a:solidFill>
                  <a:srgbClr val="034EA2"/>
                </a:solidFill>
              </a:rPr>
              <a:t>a snížení korupčních příležitostí</a:t>
            </a:r>
          </a:p>
        </p:txBody>
      </p:sp>
    </p:spTree>
    <p:extLst>
      <p:ext uri="{BB962C8B-B14F-4D97-AF65-F5344CB8AC3E}">
        <p14:creationId xmlns:p14="http://schemas.microsoft.com/office/powerpoint/2010/main" val="3121153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anchor="b">
            <a:noAutofit/>
          </a:bodyPr>
          <a:lstStyle/>
          <a:p>
            <a:r>
              <a:rPr lang="cs-CZ" dirty="0"/>
              <a:t>Zvýšení transparentnosti VS a snížení korupčních příležitostí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478582" y="3476491"/>
            <a:ext cx="3600000" cy="2554545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cs-CZ" sz="2000" b="1" dirty="0">
                <a:ea typeface="Segoe UI" pitchFamily="34" charset="0"/>
                <a:cs typeface="Segoe UI" pitchFamily="34" charset="0"/>
              </a:rPr>
              <a:t>I. Identifikace a popis korupčních rizik </a:t>
            </a:r>
            <a:r>
              <a:rPr lang="cs-CZ" sz="2000" dirty="0">
                <a:ea typeface="Segoe UI" pitchFamily="34" charset="0"/>
                <a:cs typeface="Segoe UI" pitchFamily="34" charset="0"/>
              </a:rPr>
              <a:t>reálného výskytu korupce na úrovni regionálních a místních samospráv, která umožní další tvorbu a aktualizaci koncepčních přístupů a materiálů.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4295206" y="3476491"/>
            <a:ext cx="3600000" cy="172064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tIns="90000" bIns="90000" rtlCol="0">
            <a:spAutoFit/>
          </a:bodyPr>
          <a:lstStyle>
            <a:defPPr>
              <a:defRPr lang="cs-CZ"/>
            </a:defPPr>
            <a:lvl1pPr>
              <a:defRPr sz="1050" b="1"/>
            </a:lvl1pPr>
          </a:lstStyle>
          <a:p>
            <a:r>
              <a:rPr lang="cs-CZ" sz="2000" dirty="0">
                <a:cs typeface="Segoe UI Light" panose="020B0502040204020203" pitchFamily="34" charset="0"/>
              </a:rPr>
              <a:t>II. Posílení znalostí a dovedností zaměstnanců i volených zástupců </a:t>
            </a:r>
            <a:r>
              <a:rPr lang="cs-CZ" sz="2000" b="0" dirty="0">
                <a:cs typeface="Segoe UI Light" panose="020B0502040204020203" pitchFamily="34" charset="0"/>
              </a:rPr>
              <a:t>samospráv v oblasti identifikace rizik korupce a její prevence.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2E5BCF53-5E8E-4AFF-8160-FCD35EEF8B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8271445"/>
              </p:ext>
            </p:extLst>
          </p:nvPr>
        </p:nvGraphicFramePr>
        <p:xfrm>
          <a:off x="478582" y="1458740"/>
          <a:ext cx="11233248" cy="190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ovéPole 5"/>
          <p:cNvSpPr txBox="1"/>
          <p:nvPr/>
        </p:nvSpPr>
        <p:spPr>
          <a:xfrm>
            <a:off x="8111830" y="3476491"/>
            <a:ext cx="3600000" cy="202841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tIns="90000" bIns="90000" rtlCol="0">
            <a:spAutoFit/>
          </a:bodyPr>
          <a:lstStyle>
            <a:defPPr>
              <a:defRPr lang="cs-CZ"/>
            </a:defPPr>
            <a:lvl1pPr>
              <a:defRPr sz="1050" b="1"/>
            </a:lvl1pPr>
          </a:lstStyle>
          <a:p>
            <a:r>
              <a:rPr lang="cs-CZ" sz="2000" dirty="0">
                <a:cs typeface="Segoe UI Light" panose="020B0502040204020203" pitchFamily="34" charset="0"/>
              </a:rPr>
              <a:t>III. Posílení zapojení veřejnosti </a:t>
            </a:r>
            <a:r>
              <a:rPr lang="cs-CZ" sz="2000" b="0" dirty="0">
                <a:cs typeface="Segoe UI Light" panose="020B0502040204020203" pitchFamily="34" charset="0"/>
              </a:rPr>
              <a:t>do kontroly hospodárnosti a účelnosti při nakládání veřejnými prostředky včetně prostředků ESIF na regionální a místní úrovni.</a:t>
            </a:r>
          </a:p>
        </p:txBody>
      </p:sp>
    </p:spTree>
    <p:extLst>
      <p:ext uri="{BB962C8B-B14F-4D97-AF65-F5344CB8AC3E}">
        <p14:creationId xmlns:p14="http://schemas.microsoft.com/office/powerpoint/2010/main" val="3869749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9047534" y="1849349"/>
            <a:ext cx="2700000" cy="70788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cs-CZ" sz="2000" b="1" dirty="0">
                <a:ea typeface="Segoe UI" pitchFamily="34" charset="0"/>
                <a:cs typeface="Segoe UI" pitchFamily="34" charset="0"/>
              </a:rPr>
              <a:t>I. Identifikace a popis korupčních rizik</a:t>
            </a:r>
            <a:endParaRPr lang="cs-CZ" sz="2000" dirty="0"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9047534" y="3078708"/>
            <a:ext cx="2700000" cy="1412864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tIns="90000" bIns="90000" rtlCol="0">
            <a:spAutoFit/>
          </a:bodyPr>
          <a:lstStyle>
            <a:defPPr>
              <a:defRPr lang="cs-CZ"/>
            </a:defPPr>
            <a:lvl1pPr>
              <a:defRPr sz="1050" b="1"/>
            </a:lvl1pPr>
          </a:lstStyle>
          <a:p>
            <a:r>
              <a:rPr lang="cs-CZ" sz="2000" dirty="0">
                <a:cs typeface="Segoe UI Light" panose="020B0502040204020203" pitchFamily="34" charset="0"/>
              </a:rPr>
              <a:t>II. Posílení znalostí a dovedností zaměstnanců i volených zástupců</a:t>
            </a:r>
            <a:endParaRPr lang="cs-CZ" sz="2000" b="0" dirty="0">
              <a:cs typeface="Segoe UI Light" panose="020B0502040204020203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9047534" y="5017701"/>
            <a:ext cx="2700000" cy="79731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tIns="90000" bIns="90000" rtlCol="0">
            <a:spAutoFit/>
          </a:bodyPr>
          <a:lstStyle>
            <a:defPPr>
              <a:defRPr lang="cs-CZ"/>
            </a:defPPr>
            <a:lvl1pPr>
              <a:defRPr sz="1050" b="1"/>
            </a:lvl1pPr>
          </a:lstStyle>
          <a:p>
            <a:r>
              <a:rPr lang="cs-CZ" sz="2000" dirty="0">
                <a:cs typeface="Segoe UI Light" panose="020B0502040204020203" pitchFamily="34" charset="0"/>
              </a:rPr>
              <a:t>III. Posílení zapojení veřejnosti do kontroly</a:t>
            </a:r>
            <a:endParaRPr lang="cs-CZ" sz="2000" b="0" dirty="0">
              <a:cs typeface="Segoe UI Light" panose="020B0502040204020203" pitchFamily="34" charset="0"/>
            </a:endParaRPr>
          </a:p>
        </p:txBody>
      </p:sp>
      <p:graphicFrame>
        <p:nvGraphicFramePr>
          <p:cNvPr id="7" name="Zástupný symbol pro obsah 3">
            <a:extLst>
              <a:ext uri="{FF2B5EF4-FFF2-40B4-BE49-F238E27FC236}">
                <a16:creationId xmlns:a16="http://schemas.microsoft.com/office/drawing/2014/main" id="{C77E8603-F838-4632-A269-E829BD9430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0583745"/>
              </p:ext>
            </p:extLst>
          </p:nvPr>
        </p:nvGraphicFramePr>
        <p:xfrm>
          <a:off x="-843718" y="1494532"/>
          <a:ext cx="10971372" cy="4633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Obdélník 8">
            <a:extLst>
              <a:ext uri="{FF2B5EF4-FFF2-40B4-BE49-F238E27FC236}">
                <a16:creationId xmlns:a16="http://schemas.microsoft.com/office/drawing/2014/main" id="{D39E3E95-52B0-412A-84B9-C0F33E9CD91A}"/>
              </a:ext>
            </a:extLst>
          </p:cNvPr>
          <p:cNvSpPr/>
          <p:nvPr/>
        </p:nvSpPr>
        <p:spPr>
          <a:xfrm>
            <a:off x="1242801" y="154432"/>
            <a:ext cx="2304000" cy="1116000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lvl="0">
              <a:buClr>
                <a:prstClr val="white"/>
              </a:buClr>
              <a:buSzPct val="120000"/>
            </a:pPr>
            <a:r>
              <a:rPr lang="cs-CZ" sz="18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Volení zástupci</a:t>
            </a:r>
            <a:r>
              <a:rPr lang="cs-CZ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 regionálních </a:t>
            </a:r>
          </a:p>
          <a:p>
            <a:pPr lvl="0">
              <a:buClr>
                <a:prstClr val="white"/>
              </a:buClr>
              <a:buSzPct val="120000"/>
            </a:pPr>
            <a:r>
              <a:rPr lang="cs-CZ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a místních samospráv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BC50E9EB-1464-4C33-8913-BBEC9BD76A19}"/>
              </a:ext>
            </a:extLst>
          </p:cNvPr>
          <p:cNvSpPr/>
          <p:nvPr/>
        </p:nvSpPr>
        <p:spPr>
          <a:xfrm>
            <a:off x="4583038" y="154432"/>
            <a:ext cx="2304000" cy="1116000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lvl="0">
              <a:buClr>
                <a:prstClr val="white"/>
              </a:buClr>
              <a:buSzPct val="120000"/>
            </a:pPr>
            <a:r>
              <a:rPr lang="cs-CZ" sz="18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Zaměstnanci </a:t>
            </a:r>
            <a:r>
              <a:rPr lang="cs-CZ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krajských, městských </a:t>
            </a:r>
          </a:p>
          <a:p>
            <a:pPr lvl="0">
              <a:buClr>
                <a:prstClr val="white"/>
              </a:buClr>
              <a:buSzPct val="120000"/>
            </a:pPr>
            <a:r>
              <a:rPr lang="cs-CZ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a obecních </a:t>
            </a:r>
            <a:r>
              <a:rPr lang="cs-CZ" sz="18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úřadů</a:t>
            </a: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18213218-F58F-411E-A627-FBFCF2CC1F91}"/>
              </a:ext>
            </a:extLst>
          </p:cNvPr>
          <p:cNvSpPr/>
          <p:nvPr/>
        </p:nvSpPr>
        <p:spPr>
          <a:xfrm>
            <a:off x="10758296" y="154432"/>
            <a:ext cx="2304000" cy="1116000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lvl="0">
              <a:buClr>
                <a:prstClr val="white"/>
              </a:buClr>
              <a:buSzPct val="120000"/>
            </a:pPr>
            <a:r>
              <a:rPr lang="cs-CZ" sz="18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Veřejnost</a:t>
            </a:r>
            <a:endParaRPr lang="cs-CZ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F145D645-18C3-45D3-9937-E21208D55A86}"/>
              </a:ext>
            </a:extLst>
          </p:cNvPr>
          <p:cNvSpPr/>
          <p:nvPr/>
        </p:nvSpPr>
        <p:spPr>
          <a:xfrm>
            <a:off x="7853868" y="146363"/>
            <a:ext cx="2304000" cy="113213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lvl="0">
              <a:buClr>
                <a:prstClr val="white"/>
              </a:buClr>
              <a:buSzPct val="120000"/>
            </a:pPr>
            <a:r>
              <a:rPr lang="cs-CZ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Členové </a:t>
            </a:r>
            <a:r>
              <a:rPr lang="cs-CZ" sz="18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Místních akčních skupin</a:t>
            </a:r>
          </a:p>
        </p:txBody>
      </p:sp>
      <p:grpSp>
        <p:nvGrpSpPr>
          <p:cNvPr id="13" name="Skupina 12">
            <a:extLst>
              <a:ext uri="{FF2B5EF4-FFF2-40B4-BE49-F238E27FC236}">
                <a16:creationId xmlns:a16="http://schemas.microsoft.com/office/drawing/2014/main" id="{64249BED-F5F1-433A-81AB-BF9306DDE305}"/>
              </a:ext>
            </a:extLst>
          </p:cNvPr>
          <p:cNvGrpSpPr/>
          <p:nvPr/>
        </p:nvGrpSpPr>
        <p:grpSpPr>
          <a:xfrm>
            <a:off x="132587" y="126380"/>
            <a:ext cx="1080000" cy="1080000"/>
            <a:chOff x="312631" y="1619631"/>
            <a:chExt cx="1080000" cy="1080000"/>
          </a:xfrm>
        </p:grpSpPr>
        <p:sp>
          <p:nvSpPr>
            <p:cNvPr id="14" name="TextovéPole 13">
              <a:extLst>
                <a:ext uri="{FF2B5EF4-FFF2-40B4-BE49-F238E27FC236}">
                  <a16:creationId xmlns:a16="http://schemas.microsoft.com/office/drawing/2014/main" id="{5F7780F1-D9F6-4242-8955-16AE8ADAAF74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312631" y="1619631"/>
              <a:ext cx="1080000" cy="10800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txBody>
            <a:bodyPr wrap="square" rtlCol="0">
              <a:noAutofit/>
            </a:bodyPr>
            <a:lstStyle/>
            <a:p>
              <a:endParaRPr lang="cs-CZ" sz="9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pic>
          <p:nvPicPr>
            <p:cNvPr id="15" name="Grafický objekt 14" descr="Přednášející">
              <a:extLst>
                <a:ext uri="{FF2B5EF4-FFF2-40B4-BE49-F238E27FC236}">
                  <a16:creationId xmlns:a16="http://schemas.microsoft.com/office/drawing/2014/main" id="{2711A75C-F1EE-4C48-8D84-7753E77CF26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95431" y="1695626"/>
              <a:ext cx="914400" cy="914400"/>
            </a:xfrm>
            <a:prstGeom prst="rect">
              <a:avLst/>
            </a:prstGeom>
          </p:spPr>
        </p:pic>
      </p:grpSp>
      <p:grpSp>
        <p:nvGrpSpPr>
          <p:cNvPr id="16" name="Skupina 15">
            <a:extLst>
              <a:ext uri="{FF2B5EF4-FFF2-40B4-BE49-F238E27FC236}">
                <a16:creationId xmlns:a16="http://schemas.microsoft.com/office/drawing/2014/main" id="{725B318F-235F-4C6D-AB43-5C0AFFA7CE4E}"/>
              </a:ext>
            </a:extLst>
          </p:cNvPr>
          <p:cNvGrpSpPr/>
          <p:nvPr/>
        </p:nvGrpSpPr>
        <p:grpSpPr>
          <a:xfrm>
            <a:off x="9648082" y="126380"/>
            <a:ext cx="1080000" cy="1080000"/>
            <a:chOff x="5949131" y="4735012"/>
            <a:chExt cx="1080000" cy="1080000"/>
          </a:xfrm>
        </p:grpSpPr>
        <p:sp>
          <p:nvSpPr>
            <p:cNvPr id="17" name="TextovéPole 16">
              <a:extLst>
                <a:ext uri="{FF2B5EF4-FFF2-40B4-BE49-F238E27FC236}">
                  <a16:creationId xmlns:a16="http://schemas.microsoft.com/office/drawing/2014/main" id="{9FB92646-9DD3-489D-9064-3508B3524A04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5949131" y="4735012"/>
              <a:ext cx="1080000" cy="10800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txBody>
            <a:bodyPr wrap="square" rtlCol="0">
              <a:noAutofit/>
            </a:bodyPr>
            <a:lstStyle/>
            <a:p>
              <a:endParaRPr lang="cs-CZ" sz="9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pic>
          <p:nvPicPr>
            <p:cNvPr id="18" name="Grafický objekt 17" descr="Skupina lidí">
              <a:extLst>
                <a:ext uri="{FF2B5EF4-FFF2-40B4-BE49-F238E27FC236}">
                  <a16:creationId xmlns:a16="http://schemas.microsoft.com/office/drawing/2014/main" id="{A600D149-FFC1-4C22-8703-927310FB1CD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031931" y="4797172"/>
              <a:ext cx="914400" cy="914400"/>
            </a:xfrm>
            <a:prstGeom prst="rect">
              <a:avLst/>
            </a:prstGeom>
          </p:spPr>
        </p:pic>
      </p:grpSp>
      <p:grpSp>
        <p:nvGrpSpPr>
          <p:cNvPr id="19" name="Skupina 18">
            <a:extLst>
              <a:ext uri="{FF2B5EF4-FFF2-40B4-BE49-F238E27FC236}">
                <a16:creationId xmlns:a16="http://schemas.microsoft.com/office/drawing/2014/main" id="{C4BCC6E0-B54C-419D-AB91-468F174FCE0B}"/>
              </a:ext>
            </a:extLst>
          </p:cNvPr>
          <p:cNvGrpSpPr/>
          <p:nvPr/>
        </p:nvGrpSpPr>
        <p:grpSpPr>
          <a:xfrm>
            <a:off x="6743654" y="126380"/>
            <a:ext cx="1080000" cy="1080000"/>
            <a:chOff x="312631" y="3944384"/>
            <a:chExt cx="1080000" cy="1080000"/>
          </a:xfrm>
        </p:grpSpPr>
        <p:sp>
          <p:nvSpPr>
            <p:cNvPr id="20" name="TextovéPole 19">
              <a:extLst>
                <a:ext uri="{FF2B5EF4-FFF2-40B4-BE49-F238E27FC236}">
                  <a16:creationId xmlns:a16="http://schemas.microsoft.com/office/drawing/2014/main" id="{55F85E7B-9979-45B6-9DC4-8F7FCD831AD2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312631" y="3944384"/>
              <a:ext cx="1080000" cy="10800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txBody>
            <a:bodyPr wrap="square" rtlCol="0">
              <a:noAutofit/>
            </a:bodyPr>
            <a:lstStyle/>
            <a:p>
              <a:endParaRPr lang="cs-CZ" sz="9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pic>
          <p:nvPicPr>
            <p:cNvPr id="21" name="Grafický objekt 20" descr="Sociální síť">
              <a:extLst>
                <a:ext uri="{FF2B5EF4-FFF2-40B4-BE49-F238E27FC236}">
                  <a16:creationId xmlns:a16="http://schemas.microsoft.com/office/drawing/2014/main" id="{A6201196-1EE1-4174-8119-487169EB1A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395431" y="4027184"/>
              <a:ext cx="914400" cy="914400"/>
            </a:xfrm>
            <a:prstGeom prst="rect">
              <a:avLst/>
            </a:prstGeom>
          </p:spPr>
        </p:pic>
      </p:grpSp>
      <p:grpSp>
        <p:nvGrpSpPr>
          <p:cNvPr id="22" name="Skupina 21">
            <a:extLst>
              <a:ext uri="{FF2B5EF4-FFF2-40B4-BE49-F238E27FC236}">
                <a16:creationId xmlns:a16="http://schemas.microsoft.com/office/drawing/2014/main" id="{FFABEA5C-B4F8-4E0B-AC37-F42C5268AB15}"/>
              </a:ext>
            </a:extLst>
          </p:cNvPr>
          <p:cNvGrpSpPr/>
          <p:nvPr/>
        </p:nvGrpSpPr>
        <p:grpSpPr>
          <a:xfrm>
            <a:off x="3472824" y="34052"/>
            <a:ext cx="1080000" cy="1184400"/>
            <a:chOff x="5761931" y="1573586"/>
            <a:chExt cx="1080000" cy="1184400"/>
          </a:xfrm>
        </p:grpSpPr>
        <p:sp>
          <p:nvSpPr>
            <p:cNvPr id="23" name="TextovéPole 22">
              <a:extLst>
                <a:ext uri="{FF2B5EF4-FFF2-40B4-BE49-F238E27FC236}">
                  <a16:creationId xmlns:a16="http://schemas.microsoft.com/office/drawing/2014/main" id="{EDB1FED0-F1AF-44D7-8955-8D5AC73B4667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5761931" y="1663058"/>
              <a:ext cx="1080000" cy="10800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txBody>
            <a:bodyPr wrap="square" rtlCol="0">
              <a:noAutofit/>
            </a:bodyPr>
            <a:lstStyle/>
            <a:p>
              <a:endParaRPr lang="cs-CZ" sz="9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pic>
          <p:nvPicPr>
            <p:cNvPr id="24" name="Grafický objekt 23" descr="Uživatelé">
              <a:extLst>
                <a:ext uri="{FF2B5EF4-FFF2-40B4-BE49-F238E27FC236}">
                  <a16:creationId xmlns:a16="http://schemas.microsoft.com/office/drawing/2014/main" id="{896F5731-DA4B-4016-9D91-5B45EB0216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031931" y="2217986"/>
              <a:ext cx="540000" cy="540000"/>
            </a:xfrm>
            <a:prstGeom prst="rect">
              <a:avLst/>
            </a:prstGeom>
          </p:spPr>
        </p:pic>
        <p:pic>
          <p:nvPicPr>
            <p:cNvPr id="25" name="Grafický objekt 24" descr="Školní budova">
              <a:extLst>
                <a:ext uri="{FF2B5EF4-FFF2-40B4-BE49-F238E27FC236}">
                  <a16:creationId xmlns:a16="http://schemas.microsoft.com/office/drawing/2014/main" id="{9FC7C997-09AD-43DD-A0A1-DD06851391D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5844731" y="1573586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23209836"/>
      </p:ext>
    </p:extLst>
  </p:cSld>
  <p:clrMapOvr>
    <a:masterClrMapping/>
  </p:clrMapOvr>
</p:sld>
</file>

<file path=ppt/theme/theme1.xml><?xml version="1.0" encoding="utf-8"?>
<a:theme xmlns:a="http://schemas.openxmlformats.org/drawingml/2006/main" name="Prezentace">
  <a:themeElements>
    <a:clrScheme name="Evaluační konference MMR">
      <a:dk1>
        <a:sysClr val="windowText" lastClr="000000"/>
      </a:dk1>
      <a:lt1>
        <a:sysClr val="window" lastClr="FFFFFF"/>
      </a:lt1>
      <a:dk2>
        <a:srgbClr val="585B68"/>
      </a:dk2>
      <a:lt2>
        <a:srgbClr val="EEECE1"/>
      </a:lt2>
      <a:accent1>
        <a:srgbClr val="034EA2"/>
      </a:accent1>
      <a:accent2>
        <a:srgbClr val="FFC000"/>
      </a:accent2>
      <a:accent3>
        <a:srgbClr val="800080"/>
      </a:accent3>
      <a:accent4>
        <a:srgbClr val="FFE48F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valuační konference MMR-NOK">
      <a:majorFont>
        <a:latin typeface="Calibri"/>
        <a:ea typeface=""/>
        <a:cs typeface=""/>
      </a:majorFont>
      <a:minorFont>
        <a:latin typeface="Segoe UI Light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</Template>
  <TotalTime>5139</TotalTime>
  <Words>2672</Words>
  <Application>Microsoft Office PowerPoint</Application>
  <PresentationFormat>Vlastní</PresentationFormat>
  <Paragraphs>317</Paragraphs>
  <Slides>27</Slides>
  <Notes>21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32" baseType="lpstr">
      <vt:lpstr>Arial</vt:lpstr>
      <vt:lpstr>Calibri</vt:lpstr>
      <vt:lpstr>Segoe UI Light</vt:lpstr>
      <vt:lpstr>Times New Roman</vt:lpstr>
      <vt:lpstr>Prezentace</vt:lpstr>
      <vt:lpstr>Mapování rizik korupce v regionech</vt:lpstr>
      <vt:lpstr>Dohoda o Partnerství: Tematický cíl č. 11</vt:lpstr>
      <vt:lpstr>Východiska</vt:lpstr>
      <vt:lpstr>Hlavní potřeby rozvoje v ČR v oblasti veřejné správy nutné pro zlepšení účinnosti a účelnosti institucí </vt:lpstr>
      <vt:lpstr>Problémová oblast Dohody: 3. Veřejná správa</vt:lpstr>
      <vt:lpstr>Zvyšování institucionální kapacity veřejných orgánů a zlepšování účinnosti veřejné správy</vt:lpstr>
      <vt:lpstr>Projekt: Mapování rizik korupce v regionech</vt:lpstr>
      <vt:lpstr>Zvýšení transparentnosti VS a snížení korupčních příležitostí</vt:lpstr>
      <vt:lpstr>Prezentace aplikace PowerPoint</vt:lpstr>
      <vt:lpstr>Metodologie výzkumu</vt:lpstr>
      <vt:lpstr>Prezentace aplikace PowerPoint</vt:lpstr>
      <vt:lpstr>Hodnocení Strategie pro boj s podvody a korupcí v rámci fondů SSR pro období 2014–2020</vt:lpstr>
      <vt:lpstr>Metodologie výzkumu</vt:lpstr>
      <vt:lpstr>Prezentace aplikace PowerPoint</vt:lpstr>
      <vt:lpstr>Metodologie výzkumu</vt:lpstr>
      <vt:lpstr>Prezentace aplikace PowerPoint</vt:lpstr>
      <vt:lpstr>Metodologie výzkumu</vt:lpstr>
      <vt:lpstr>Projektové výstupy</vt:lpstr>
      <vt:lpstr>Zjištění a doporučení</vt:lpstr>
      <vt:lpstr>Zveřejňování informací na regionální úrovni a otevřená data </vt:lpstr>
      <vt:lpstr>Snižování příležitostí ke korupci prostřednictvím nastavování vnitřních pravidel</vt:lpstr>
      <vt:lpstr>Vzdělávání zástupců místních a regionálních samospráv</vt:lpstr>
      <vt:lpstr>Efektivní přerozdělování veřejných prostředků, dodržování zásad transparentnosti</vt:lpstr>
      <vt:lpstr>Na základě porovnání Strategie s mezinárodními a národními dokumenty lze identifikovat několik oblastí pro možná zlepšení.</vt:lpstr>
      <vt:lpstr>Na základě porovnání Strategie s mezinárodními a národními dokumenty lze identifikovat několik oblastí pro možná zlepšení.</vt:lpstr>
      <vt:lpstr>Na základě porovnání Strategie s mezinárodními a národními dokumenty lze identifikovat několik oblastí pro možná zlepšení.</vt:lpstr>
      <vt:lpstr>Děkuji Vám za pozornost</vt:lpstr>
    </vt:vector>
  </TitlesOfParts>
  <Company>Transparency International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Mapování rizik korupce v regionech</dc:title>
  <dc:creator>Jana Stehnová</dc:creator>
  <cp:lastModifiedBy>Jana Stehnová</cp:lastModifiedBy>
  <cp:revision>120</cp:revision>
  <dcterms:created xsi:type="dcterms:W3CDTF">2019-09-30T10:36:10Z</dcterms:created>
  <dcterms:modified xsi:type="dcterms:W3CDTF">2019-10-24T11:18:10Z</dcterms:modified>
</cp:coreProperties>
</file>