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76" r:id="rId3"/>
    <p:sldId id="299" r:id="rId4"/>
    <p:sldId id="305" r:id="rId5"/>
    <p:sldId id="306" r:id="rId6"/>
    <p:sldId id="262" r:id="rId7"/>
  </p:sldIdLst>
  <p:sldSz cx="12190413" cy="7021513"/>
  <p:notesSz cx="6858000" cy="9144000"/>
  <p:defaultTextStyle>
    <a:defPPr>
      <a:defRPr lang="cs-CZ"/>
    </a:defPPr>
    <a:lvl1pPr marL="0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4751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9502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44253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59004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73756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88507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03258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18009" algn="l" defTabSz="122950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57">
          <p15:clr>
            <a:srgbClr val="A4A3A4"/>
          </p15:clr>
        </p15:guide>
        <p15:guide id="2" pos="66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eveselá Kateřina" initials="NK" lastIdx="5" clrIdx="0"/>
  <p:cmAuthor id="1" name="Smejkalová Monika" initials="SM" lastIdx="2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>
        <p:scale>
          <a:sx n="71" d="100"/>
          <a:sy n="71" d="100"/>
        </p:scale>
        <p:origin x="-120" y="-72"/>
      </p:cViewPr>
      <p:guideLst>
        <p:guide orient="horz" pos="1757"/>
        <p:guide pos="6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B4A17D-FB4A-4DE0-B1E7-8594F726539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AE59890-E516-47CD-9A64-77F76FA0C114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endParaRPr lang="cs-CZ" sz="2000" dirty="0"/>
        </a:p>
      </dgm:t>
    </dgm:pt>
    <dgm:pt modelId="{A8A05EA3-A2E6-495C-B4BD-56FD7492288C}" type="parTrans" cxnId="{AF327452-20F4-4D67-829C-3332F5878B4C}">
      <dgm:prSet/>
      <dgm:spPr/>
      <dgm:t>
        <a:bodyPr/>
        <a:lstStyle/>
        <a:p>
          <a:endParaRPr lang="cs-CZ"/>
        </a:p>
      </dgm:t>
    </dgm:pt>
    <dgm:pt modelId="{626E96FC-FCC9-4565-9AB4-1263E6E803D9}" type="sibTrans" cxnId="{AF327452-20F4-4D67-829C-3332F5878B4C}">
      <dgm:prSet/>
      <dgm:spPr/>
      <dgm:t>
        <a:bodyPr/>
        <a:lstStyle/>
        <a:p>
          <a:endParaRPr lang="cs-CZ"/>
        </a:p>
      </dgm:t>
    </dgm:pt>
    <dgm:pt modelId="{5A65EB5E-CE51-4976-A726-245138A5EC31}">
      <dgm:prSet custT="1"/>
      <dgm:spPr/>
      <dgm:t>
        <a:bodyPr/>
        <a:lstStyle/>
        <a:p>
          <a:pPr rtl="0"/>
          <a:r>
            <a:rPr lang="cs-CZ" sz="2000" b="0" i="0" baseline="0" dirty="0" smtClean="0"/>
            <a:t>Červen 2018: F</a:t>
          </a:r>
          <a:r>
            <a:rPr lang="cs-CZ" sz="2000" dirty="0" smtClean="0"/>
            <a:t>inalizace analytické části</a:t>
          </a:r>
          <a:endParaRPr lang="cs-CZ" sz="2000" dirty="0"/>
        </a:p>
      </dgm:t>
    </dgm:pt>
    <dgm:pt modelId="{F3AFE260-D5F0-4BC3-8DA3-F1212DDFEF59}" type="parTrans" cxnId="{D8B030E1-3A3D-4BDF-A0AF-D4D746DF3AB9}">
      <dgm:prSet/>
      <dgm:spPr/>
      <dgm:t>
        <a:bodyPr/>
        <a:lstStyle/>
        <a:p>
          <a:endParaRPr lang="cs-CZ"/>
        </a:p>
      </dgm:t>
    </dgm:pt>
    <dgm:pt modelId="{A4B285FA-8081-4F1F-9A8C-EAB5F083A377}" type="sibTrans" cxnId="{D8B030E1-3A3D-4BDF-A0AF-D4D746DF3AB9}">
      <dgm:prSet/>
      <dgm:spPr/>
      <dgm:t>
        <a:bodyPr/>
        <a:lstStyle/>
        <a:p>
          <a:endParaRPr lang="cs-CZ"/>
        </a:p>
      </dgm:t>
    </dgm:pt>
    <dgm:pt modelId="{069DC5C6-81F3-436A-9150-4DD3238F5934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endParaRPr lang="cs-CZ" sz="2000" dirty="0"/>
        </a:p>
      </dgm:t>
    </dgm:pt>
    <dgm:pt modelId="{29F3BBEF-7365-4B8E-9FB0-D776E223DDFE}" type="parTrans" cxnId="{4DD883B2-5376-443A-88BD-838C8845A331}">
      <dgm:prSet/>
      <dgm:spPr/>
      <dgm:t>
        <a:bodyPr/>
        <a:lstStyle/>
        <a:p>
          <a:endParaRPr lang="cs-CZ"/>
        </a:p>
      </dgm:t>
    </dgm:pt>
    <dgm:pt modelId="{83F5E167-E92A-4452-89B6-5D2876FF38E8}" type="sibTrans" cxnId="{4DD883B2-5376-443A-88BD-838C8845A331}">
      <dgm:prSet/>
      <dgm:spPr/>
      <dgm:t>
        <a:bodyPr/>
        <a:lstStyle/>
        <a:p>
          <a:endParaRPr lang="cs-CZ"/>
        </a:p>
      </dgm:t>
    </dgm:pt>
    <dgm:pt modelId="{0F9F4BC9-2FAD-4BEB-808A-0A7BEE60F76B}">
      <dgm:prSet custT="1"/>
      <dgm:spPr/>
      <dgm:t>
        <a:bodyPr/>
        <a:lstStyle/>
        <a:p>
          <a:pPr rtl="0"/>
          <a:r>
            <a:rPr lang="cs-CZ" sz="2000" dirty="0" smtClean="0"/>
            <a:t>Prosinec: Předložení návrhu NKR vládě</a:t>
          </a:r>
          <a:endParaRPr lang="cs-CZ" sz="2000" dirty="0"/>
        </a:p>
      </dgm:t>
    </dgm:pt>
    <dgm:pt modelId="{4D2A6269-64A6-4A0C-B4AA-13C6A94A86BB}" type="parTrans" cxnId="{CDCD9B54-87C3-4F39-8B3F-3C2E61F6F74D}">
      <dgm:prSet/>
      <dgm:spPr/>
      <dgm:t>
        <a:bodyPr/>
        <a:lstStyle/>
        <a:p>
          <a:endParaRPr lang="cs-CZ"/>
        </a:p>
      </dgm:t>
    </dgm:pt>
    <dgm:pt modelId="{69E68CD4-AAE3-4B4D-BBB7-1C8FF71AA2EC}" type="sibTrans" cxnId="{CDCD9B54-87C3-4F39-8B3F-3C2E61F6F74D}">
      <dgm:prSet/>
      <dgm:spPr/>
      <dgm:t>
        <a:bodyPr/>
        <a:lstStyle/>
        <a:p>
          <a:endParaRPr lang="cs-CZ"/>
        </a:p>
      </dgm:t>
    </dgm:pt>
    <dgm:pt modelId="{842FC91A-878B-4F1D-87D0-BDAFE1932345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endParaRPr lang="cs-CZ" sz="2000" dirty="0"/>
        </a:p>
      </dgm:t>
    </dgm:pt>
    <dgm:pt modelId="{55D63572-132F-4506-8A0D-10F8B9DCA946}" type="parTrans" cxnId="{C50E6C3D-59E3-471D-AB91-5E78272A4130}">
      <dgm:prSet/>
      <dgm:spPr/>
      <dgm:t>
        <a:bodyPr/>
        <a:lstStyle/>
        <a:p>
          <a:endParaRPr lang="cs-CZ"/>
        </a:p>
      </dgm:t>
    </dgm:pt>
    <dgm:pt modelId="{4689B601-263E-4262-B89C-1BF3A92564EB}" type="sibTrans" cxnId="{C50E6C3D-59E3-471D-AB91-5E78272A4130}">
      <dgm:prSet/>
      <dgm:spPr/>
      <dgm:t>
        <a:bodyPr/>
        <a:lstStyle/>
        <a:p>
          <a:endParaRPr lang="cs-CZ"/>
        </a:p>
      </dgm:t>
    </dgm:pt>
    <dgm:pt modelId="{6ADF4B5F-9D98-49B4-AC87-24761C69FE67}">
      <dgm:prSet custT="1"/>
      <dgm:spPr/>
      <dgm:t>
        <a:bodyPr/>
        <a:lstStyle/>
        <a:p>
          <a:pPr rtl="0"/>
          <a:r>
            <a:rPr lang="cs-CZ" sz="2000" dirty="0" smtClean="0"/>
            <a:t>Leden – březen 2019: </a:t>
          </a:r>
          <a:r>
            <a:rPr lang="cs-CZ" sz="2000" dirty="0" err="1" smtClean="0"/>
            <a:t>Prioritizace</a:t>
          </a:r>
          <a:r>
            <a:rPr lang="cs-CZ" sz="2000" dirty="0" smtClean="0"/>
            <a:t> na základě pozičního dokumentu EK; dopracování návrhové a implementační části vč. architektury</a:t>
          </a:r>
          <a:endParaRPr lang="cs-CZ" sz="2000" dirty="0"/>
        </a:p>
      </dgm:t>
    </dgm:pt>
    <dgm:pt modelId="{11ACE5B0-3054-47B1-8235-7D810CDB55ED}" type="parTrans" cxnId="{9D5FCFCA-F024-45F0-A0E5-C03E556F09DB}">
      <dgm:prSet/>
      <dgm:spPr/>
      <dgm:t>
        <a:bodyPr/>
        <a:lstStyle/>
        <a:p>
          <a:endParaRPr lang="cs-CZ"/>
        </a:p>
      </dgm:t>
    </dgm:pt>
    <dgm:pt modelId="{FC5B2F23-A1E6-4B2B-8244-602ED187B7E8}" type="sibTrans" cxnId="{9D5FCFCA-F024-45F0-A0E5-C03E556F09DB}">
      <dgm:prSet/>
      <dgm:spPr/>
      <dgm:t>
        <a:bodyPr/>
        <a:lstStyle/>
        <a:p>
          <a:endParaRPr lang="cs-CZ"/>
        </a:p>
      </dgm:t>
    </dgm:pt>
    <dgm:pt modelId="{4057943B-1314-45F6-B0E7-498B85F9A55A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endParaRPr lang="cs-CZ" sz="2000" dirty="0"/>
        </a:p>
      </dgm:t>
    </dgm:pt>
    <dgm:pt modelId="{23756DF9-D793-4EB8-8D3A-1F331CBAB8FB}" type="parTrans" cxnId="{324D3513-93F2-4832-99C2-A827C72797FD}">
      <dgm:prSet/>
      <dgm:spPr/>
      <dgm:t>
        <a:bodyPr/>
        <a:lstStyle/>
        <a:p>
          <a:endParaRPr lang="cs-CZ"/>
        </a:p>
      </dgm:t>
    </dgm:pt>
    <dgm:pt modelId="{B44610D7-37F6-4F87-AF22-D42A8DC1C29F}" type="sibTrans" cxnId="{324D3513-93F2-4832-99C2-A827C72797FD}">
      <dgm:prSet/>
      <dgm:spPr/>
      <dgm:t>
        <a:bodyPr/>
        <a:lstStyle/>
        <a:p>
          <a:endParaRPr lang="cs-CZ"/>
        </a:p>
      </dgm:t>
    </dgm:pt>
    <dgm:pt modelId="{D33FB493-EF43-4C0F-B53B-9830E8235F4B}">
      <dgm:prSet custT="1"/>
      <dgm:spPr/>
      <dgm:t>
        <a:bodyPr/>
        <a:lstStyle/>
        <a:p>
          <a:pPr rtl="0"/>
          <a:r>
            <a:rPr lang="cs-CZ" sz="2000" dirty="0" smtClean="0"/>
            <a:t>Duben-květen 2019: Konsolidace finální verze materiálu a projednání</a:t>
          </a:r>
          <a:endParaRPr lang="cs-CZ" sz="2000" dirty="0"/>
        </a:p>
      </dgm:t>
    </dgm:pt>
    <dgm:pt modelId="{AA0D0527-A26A-41BC-A993-4D1270C6ADD0}" type="parTrans" cxnId="{6FB85707-4080-47B3-B29B-E78719FA73EB}">
      <dgm:prSet/>
      <dgm:spPr/>
      <dgm:t>
        <a:bodyPr/>
        <a:lstStyle/>
        <a:p>
          <a:endParaRPr lang="cs-CZ"/>
        </a:p>
      </dgm:t>
    </dgm:pt>
    <dgm:pt modelId="{3BBEAD4A-48AE-426D-AB17-C2E7948B5E4B}" type="sibTrans" cxnId="{6FB85707-4080-47B3-B29B-E78719FA73EB}">
      <dgm:prSet/>
      <dgm:spPr/>
      <dgm:t>
        <a:bodyPr/>
        <a:lstStyle/>
        <a:p>
          <a:endParaRPr lang="cs-CZ"/>
        </a:p>
      </dgm:t>
    </dgm:pt>
    <dgm:pt modelId="{17031620-6F5F-493A-AE1D-5E8190B6C22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endParaRPr lang="cs-CZ" sz="2000" dirty="0"/>
        </a:p>
      </dgm:t>
    </dgm:pt>
    <dgm:pt modelId="{FC7CFB66-D14E-4869-BDF0-6C648010702B}" type="parTrans" cxnId="{DB0CA04A-27BC-4091-B5F3-794B344B5122}">
      <dgm:prSet/>
      <dgm:spPr/>
      <dgm:t>
        <a:bodyPr/>
        <a:lstStyle/>
        <a:p>
          <a:endParaRPr lang="cs-CZ"/>
        </a:p>
      </dgm:t>
    </dgm:pt>
    <dgm:pt modelId="{D24920BA-0CA6-4E72-9649-D2493C5B8321}" type="sibTrans" cxnId="{DB0CA04A-27BC-4091-B5F3-794B344B5122}">
      <dgm:prSet/>
      <dgm:spPr/>
      <dgm:t>
        <a:bodyPr/>
        <a:lstStyle/>
        <a:p>
          <a:endParaRPr lang="cs-CZ"/>
        </a:p>
      </dgm:t>
    </dgm:pt>
    <dgm:pt modelId="{2413A091-3DFB-4F9A-B392-16C220B79880}">
      <dgm:prSet custT="1"/>
      <dgm:spPr/>
      <dgm:t>
        <a:bodyPr/>
        <a:lstStyle/>
        <a:p>
          <a:pPr rtl="0"/>
          <a:r>
            <a:rPr lang="cs-CZ" sz="2000" dirty="0" smtClean="0"/>
            <a:t>Červen 2019: Předložení finální verze NKR vládě</a:t>
          </a:r>
          <a:endParaRPr lang="cs-CZ" sz="2000" dirty="0"/>
        </a:p>
      </dgm:t>
    </dgm:pt>
    <dgm:pt modelId="{CAC4D769-1D4F-4869-9F2C-F2C326003178}" type="parTrans" cxnId="{F4BDE612-4455-4C45-9E0F-1E87ACA636BC}">
      <dgm:prSet/>
      <dgm:spPr/>
      <dgm:t>
        <a:bodyPr/>
        <a:lstStyle/>
        <a:p>
          <a:endParaRPr lang="cs-CZ"/>
        </a:p>
      </dgm:t>
    </dgm:pt>
    <dgm:pt modelId="{AD9E40D7-96B1-4842-BA65-14280A8FE3EA}" type="sibTrans" cxnId="{F4BDE612-4455-4C45-9E0F-1E87ACA636BC}">
      <dgm:prSet/>
      <dgm:spPr/>
      <dgm:t>
        <a:bodyPr/>
        <a:lstStyle/>
        <a:p>
          <a:endParaRPr lang="cs-CZ"/>
        </a:p>
      </dgm:t>
    </dgm:pt>
    <dgm:pt modelId="{E3BD6CA0-DE60-4720-B1D5-E3E4D8119CD6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cs-CZ" sz="2000"/>
        </a:p>
      </dgm:t>
    </dgm:pt>
    <dgm:pt modelId="{0AF2B15F-FD11-4A7F-ABB4-D3704CA852BF}" type="parTrans" cxnId="{0FE59F9C-964B-4981-A51A-824603E06346}">
      <dgm:prSet/>
      <dgm:spPr/>
      <dgm:t>
        <a:bodyPr/>
        <a:lstStyle/>
        <a:p>
          <a:endParaRPr lang="cs-CZ"/>
        </a:p>
      </dgm:t>
    </dgm:pt>
    <dgm:pt modelId="{4EAEB1CD-9669-40FB-8BC6-17C3557837A1}" type="sibTrans" cxnId="{0FE59F9C-964B-4981-A51A-824603E06346}">
      <dgm:prSet/>
      <dgm:spPr/>
      <dgm:t>
        <a:bodyPr/>
        <a:lstStyle/>
        <a:p>
          <a:endParaRPr lang="cs-CZ"/>
        </a:p>
      </dgm:t>
    </dgm:pt>
    <dgm:pt modelId="{CFEF2369-2C4B-46EA-B766-F05194A23D1D}">
      <dgm:prSet custT="1"/>
      <dgm:spPr/>
      <dgm:t>
        <a:bodyPr/>
        <a:lstStyle/>
        <a:p>
          <a:r>
            <a:rPr lang="cs-CZ" sz="2000" dirty="0" smtClean="0"/>
            <a:t>Červenec – září: Prioritizace</a:t>
          </a:r>
          <a:endParaRPr lang="cs-CZ" sz="2000" dirty="0"/>
        </a:p>
      </dgm:t>
    </dgm:pt>
    <dgm:pt modelId="{1A5CF80D-8E78-4DDB-AA6E-51942773B078}" type="parTrans" cxnId="{D885ADDD-74FE-4989-A1CB-DA82EBF3BBA0}">
      <dgm:prSet/>
      <dgm:spPr/>
      <dgm:t>
        <a:bodyPr/>
        <a:lstStyle/>
        <a:p>
          <a:endParaRPr lang="cs-CZ"/>
        </a:p>
      </dgm:t>
    </dgm:pt>
    <dgm:pt modelId="{81AE4F5E-4CE5-4469-891D-28A3143CEE16}" type="sibTrans" cxnId="{D885ADDD-74FE-4989-A1CB-DA82EBF3BBA0}">
      <dgm:prSet/>
      <dgm:spPr/>
      <dgm:t>
        <a:bodyPr/>
        <a:lstStyle/>
        <a:p>
          <a:endParaRPr lang="cs-CZ"/>
        </a:p>
      </dgm:t>
    </dgm:pt>
    <dgm:pt modelId="{D955285C-5B62-422D-889B-295C5F840E0D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cs-CZ" sz="2000"/>
        </a:p>
      </dgm:t>
    </dgm:pt>
    <dgm:pt modelId="{7001C760-182A-4080-9BE6-730386FDA75C}" type="parTrans" cxnId="{5A1BB06E-7625-4B2B-BD51-70B16AEC1626}">
      <dgm:prSet/>
      <dgm:spPr/>
      <dgm:t>
        <a:bodyPr/>
        <a:lstStyle/>
        <a:p>
          <a:endParaRPr lang="cs-CZ"/>
        </a:p>
      </dgm:t>
    </dgm:pt>
    <dgm:pt modelId="{7780FF7B-AB4D-403A-9204-77DB4C2BF3EC}" type="sibTrans" cxnId="{5A1BB06E-7625-4B2B-BD51-70B16AEC1626}">
      <dgm:prSet/>
      <dgm:spPr/>
      <dgm:t>
        <a:bodyPr/>
        <a:lstStyle/>
        <a:p>
          <a:endParaRPr lang="cs-CZ"/>
        </a:p>
      </dgm:t>
    </dgm:pt>
    <dgm:pt modelId="{3BA12E9D-CFAB-412C-849B-23A9CF2BFE29}">
      <dgm:prSet custT="1"/>
      <dgm:spPr/>
      <dgm:t>
        <a:bodyPr/>
        <a:lstStyle/>
        <a:p>
          <a:r>
            <a:rPr lang="cs-CZ" sz="2000" dirty="0" smtClean="0"/>
            <a:t>Září-říjen: Návrhová část (vč. návrhu implementace)</a:t>
          </a:r>
          <a:endParaRPr lang="cs-CZ" sz="2000" dirty="0"/>
        </a:p>
      </dgm:t>
    </dgm:pt>
    <dgm:pt modelId="{0A674A99-5E1B-44D5-90B9-D88DA678E5CC}" type="parTrans" cxnId="{8012F3A6-C713-4218-9DE1-6F27CFEBEBFF}">
      <dgm:prSet/>
      <dgm:spPr/>
      <dgm:t>
        <a:bodyPr/>
        <a:lstStyle/>
        <a:p>
          <a:endParaRPr lang="cs-CZ"/>
        </a:p>
      </dgm:t>
    </dgm:pt>
    <dgm:pt modelId="{B2DE979B-929D-47D4-BE7C-4C7785C26D8B}" type="sibTrans" cxnId="{8012F3A6-C713-4218-9DE1-6F27CFEBEBFF}">
      <dgm:prSet/>
      <dgm:spPr/>
      <dgm:t>
        <a:bodyPr/>
        <a:lstStyle/>
        <a:p>
          <a:endParaRPr lang="cs-CZ"/>
        </a:p>
      </dgm:t>
    </dgm:pt>
    <dgm:pt modelId="{6E859C73-DD75-4EDE-8EB4-7562CF46D257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cs-CZ" sz="2000"/>
        </a:p>
      </dgm:t>
    </dgm:pt>
    <dgm:pt modelId="{72664B70-CEF2-400A-8DBC-1E644A92746D}" type="parTrans" cxnId="{B3344C4E-0EF4-414D-AF72-09E8436FB310}">
      <dgm:prSet/>
      <dgm:spPr/>
      <dgm:t>
        <a:bodyPr/>
        <a:lstStyle/>
        <a:p>
          <a:endParaRPr lang="cs-CZ"/>
        </a:p>
      </dgm:t>
    </dgm:pt>
    <dgm:pt modelId="{3DFB5F4B-F3BF-4E4A-901D-E0224DBCD1E5}" type="sibTrans" cxnId="{B3344C4E-0EF4-414D-AF72-09E8436FB310}">
      <dgm:prSet/>
      <dgm:spPr/>
      <dgm:t>
        <a:bodyPr/>
        <a:lstStyle/>
        <a:p>
          <a:endParaRPr lang="cs-CZ"/>
        </a:p>
      </dgm:t>
    </dgm:pt>
    <dgm:pt modelId="{B840A718-C7C7-43B6-9367-D8C07A046999}">
      <dgm:prSet custT="1"/>
      <dgm:spPr/>
      <dgm:t>
        <a:bodyPr/>
        <a:lstStyle/>
        <a:p>
          <a:r>
            <a:rPr lang="cs-CZ" sz="2000" dirty="0" smtClean="0"/>
            <a:t>Říjen-listopad: Konsolidace 1. návrhu NKR a jeho projednání</a:t>
          </a:r>
          <a:endParaRPr lang="cs-CZ" sz="2000" dirty="0"/>
        </a:p>
      </dgm:t>
    </dgm:pt>
    <dgm:pt modelId="{A7FFA6AE-4EFB-4BAF-BC87-54620122EE79}" type="parTrans" cxnId="{8824F319-70BD-4FD0-9C51-5B2C84D6BF64}">
      <dgm:prSet/>
      <dgm:spPr/>
      <dgm:t>
        <a:bodyPr/>
        <a:lstStyle/>
        <a:p>
          <a:endParaRPr lang="cs-CZ"/>
        </a:p>
      </dgm:t>
    </dgm:pt>
    <dgm:pt modelId="{A1A71513-5BA8-4775-B402-33283DC31884}" type="sibTrans" cxnId="{8824F319-70BD-4FD0-9C51-5B2C84D6BF64}">
      <dgm:prSet/>
      <dgm:spPr/>
      <dgm:t>
        <a:bodyPr/>
        <a:lstStyle/>
        <a:p>
          <a:endParaRPr lang="cs-CZ"/>
        </a:p>
      </dgm:t>
    </dgm:pt>
    <dgm:pt modelId="{E02DFAEF-1BC3-44B3-81AF-6631B932A0A1}" type="pres">
      <dgm:prSet presAssocID="{43B4A17D-FB4A-4DE0-B1E7-8594F726539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895C7BE-612E-40E5-8DA2-DA7DF9942DCB}" type="pres">
      <dgm:prSet presAssocID="{4AE59890-E516-47CD-9A64-77F76FA0C114}" presName="composite" presStyleCnt="0"/>
      <dgm:spPr/>
    </dgm:pt>
    <dgm:pt modelId="{95A6DFDC-0663-4C5C-9C45-72F9A83A4686}" type="pres">
      <dgm:prSet presAssocID="{4AE59890-E516-47CD-9A64-77F76FA0C114}" presName="parentText" presStyleLbl="align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381F263-5B4B-4ED9-BF06-0AD95DC1C189}" type="pres">
      <dgm:prSet presAssocID="{4AE59890-E516-47CD-9A64-77F76FA0C114}" presName="descendantText" presStyleLbl="alignAcc1" presStyleIdx="0" presStyleCnt="8" custLinFactNeighborY="-1108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445D49F-DA91-4A19-95BA-980D441CA6D4}" type="pres">
      <dgm:prSet presAssocID="{626E96FC-FCC9-4565-9AB4-1263E6E803D9}" presName="sp" presStyleCnt="0"/>
      <dgm:spPr/>
    </dgm:pt>
    <dgm:pt modelId="{D830E4CF-6586-4BB1-9489-CAB5E120B25D}" type="pres">
      <dgm:prSet presAssocID="{E3BD6CA0-DE60-4720-B1D5-E3E4D8119CD6}" presName="composite" presStyleCnt="0"/>
      <dgm:spPr/>
    </dgm:pt>
    <dgm:pt modelId="{AADEF642-83D5-4B6D-ABC7-9024F4540CC8}" type="pres">
      <dgm:prSet presAssocID="{E3BD6CA0-DE60-4720-B1D5-E3E4D8119CD6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2D22997-21A0-4BAB-A87A-2D730311C2FC}" type="pres">
      <dgm:prSet presAssocID="{E3BD6CA0-DE60-4720-B1D5-E3E4D8119CD6}" presName="descendantText" presStyleLbl="alignAcc1" presStyleIdx="1" presStyleCnt="8" custLinFactNeighborX="-124" custLinFactNeighborY="101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9BE5841-AD99-4889-A753-B14972D7BDE4}" type="pres">
      <dgm:prSet presAssocID="{4EAEB1CD-9669-40FB-8BC6-17C3557837A1}" presName="sp" presStyleCnt="0"/>
      <dgm:spPr/>
    </dgm:pt>
    <dgm:pt modelId="{5C519131-7461-44F7-B7D3-FC49B0F25474}" type="pres">
      <dgm:prSet presAssocID="{D955285C-5B62-422D-889B-295C5F840E0D}" presName="composite" presStyleCnt="0"/>
      <dgm:spPr/>
    </dgm:pt>
    <dgm:pt modelId="{21E60308-F949-4231-A7F0-4DB7C3E01102}" type="pres">
      <dgm:prSet presAssocID="{D955285C-5B62-422D-889B-295C5F840E0D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70EDCA4-F1DE-4006-81E0-D2397B107F4C}" type="pres">
      <dgm:prSet presAssocID="{D955285C-5B62-422D-889B-295C5F840E0D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1535CEE-112B-4137-9656-078B43A5208A}" type="pres">
      <dgm:prSet presAssocID="{7780FF7B-AB4D-403A-9204-77DB4C2BF3EC}" presName="sp" presStyleCnt="0"/>
      <dgm:spPr/>
    </dgm:pt>
    <dgm:pt modelId="{C7DA0EDE-5543-440C-ACF9-28D31AE58327}" type="pres">
      <dgm:prSet presAssocID="{6E859C73-DD75-4EDE-8EB4-7562CF46D257}" presName="composite" presStyleCnt="0"/>
      <dgm:spPr/>
    </dgm:pt>
    <dgm:pt modelId="{FF70BD5D-6724-4ADF-8410-F104E5774AE3}" type="pres">
      <dgm:prSet presAssocID="{6E859C73-DD75-4EDE-8EB4-7562CF46D25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D020714-CBD5-41E1-A44B-1F21215B8849}" type="pres">
      <dgm:prSet presAssocID="{6E859C73-DD75-4EDE-8EB4-7562CF46D25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018E290-5B10-4316-BFE7-A4B32CEB7DC0}" type="pres">
      <dgm:prSet presAssocID="{3DFB5F4B-F3BF-4E4A-901D-E0224DBCD1E5}" presName="sp" presStyleCnt="0"/>
      <dgm:spPr/>
    </dgm:pt>
    <dgm:pt modelId="{4A5C8967-554F-43FC-9708-B586E0C5560C}" type="pres">
      <dgm:prSet presAssocID="{069DC5C6-81F3-436A-9150-4DD3238F5934}" presName="composite" presStyleCnt="0"/>
      <dgm:spPr/>
    </dgm:pt>
    <dgm:pt modelId="{B7FDF867-5529-4844-9C72-92F9E0F8DD19}" type="pres">
      <dgm:prSet presAssocID="{069DC5C6-81F3-436A-9150-4DD3238F5934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3569161-7A08-4065-B706-E7DD754D358B}" type="pres">
      <dgm:prSet presAssocID="{069DC5C6-81F3-436A-9150-4DD3238F5934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8E3990D-E671-43B9-8A58-F622D4C8D29F}" type="pres">
      <dgm:prSet presAssocID="{83F5E167-E92A-4452-89B6-5D2876FF38E8}" presName="sp" presStyleCnt="0"/>
      <dgm:spPr/>
    </dgm:pt>
    <dgm:pt modelId="{B5705EEA-9463-461E-B988-CB4862C74318}" type="pres">
      <dgm:prSet presAssocID="{842FC91A-878B-4F1D-87D0-BDAFE1932345}" presName="composite" presStyleCnt="0"/>
      <dgm:spPr/>
    </dgm:pt>
    <dgm:pt modelId="{5A58DC65-AEB0-42ED-AD8A-5C1F67A1B421}" type="pres">
      <dgm:prSet presAssocID="{842FC91A-878B-4F1D-87D0-BDAFE1932345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8C5C791-950A-4E70-AE21-17E738D91F79}" type="pres">
      <dgm:prSet presAssocID="{842FC91A-878B-4F1D-87D0-BDAFE1932345}" presName="descendantText" presStyleLbl="alignAcc1" presStyleIdx="5" presStyleCnt="8" custScaleY="16045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B9EF666-578E-4F25-8D09-1B8BE2470208}" type="pres">
      <dgm:prSet presAssocID="{4689B601-263E-4262-B89C-1BF3A92564EB}" presName="sp" presStyleCnt="0"/>
      <dgm:spPr/>
    </dgm:pt>
    <dgm:pt modelId="{1ED83813-1786-483B-BF1B-EEC4B2DB6181}" type="pres">
      <dgm:prSet presAssocID="{4057943B-1314-45F6-B0E7-498B85F9A55A}" presName="composite" presStyleCnt="0"/>
      <dgm:spPr/>
    </dgm:pt>
    <dgm:pt modelId="{AD139BAB-14EA-4E9A-B663-136787CBAAFA}" type="pres">
      <dgm:prSet presAssocID="{4057943B-1314-45F6-B0E7-498B85F9A55A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AB1CDB8-3524-4C26-A43C-B43CA11B2585}" type="pres">
      <dgm:prSet presAssocID="{4057943B-1314-45F6-B0E7-498B85F9A55A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69D1E36-DA2D-4E06-A2D7-D4F998DB48F5}" type="pres">
      <dgm:prSet presAssocID="{B44610D7-37F6-4F87-AF22-D42A8DC1C29F}" presName="sp" presStyleCnt="0"/>
      <dgm:spPr/>
    </dgm:pt>
    <dgm:pt modelId="{763BEB9E-4CD0-4EC6-B035-3D2A0EE412DD}" type="pres">
      <dgm:prSet presAssocID="{17031620-6F5F-493A-AE1D-5E8190B6C222}" presName="composite" presStyleCnt="0"/>
      <dgm:spPr/>
    </dgm:pt>
    <dgm:pt modelId="{5CA64F90-E9E8-4CF6-B77C-A4C2330E9806}" type="pres">
      <dgm:prSet presAssocID="{17031620-6F5F-493A-AE1D-5E8190B6C222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B930D2-FCFB-41BA-8AAE-5E201BE97ADA}" type="pres">
      <dgm:prSet presAssocID="{17031620-6F5F-493A-AE1D-5E8190B6C222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CAFCC87-93D1-4F36-9F90-0DD6CAE923BA}" type="presOf" srcId="{B840A718-C7C7-43B6-9367-D8C07A046999}" destId="{0D020714-CBD5-41E1-A44B-1F21215B8849}" srcOrd="0" destOrd="0" presId="urn:microsoft.com/office/officeart/2005/8/layout/chevron2"/>
    <dgm:cxn modelId="{D8B030E1-3A3D-4BDF-A0AF-D4D746DF3AB9}" srcId="{4AE59890-E516-47CD-9A64-77F76FA0C114}" destId="{5A65EB5E-CE51-4976-A726-245138A5EC31}" srcOrd="0" destOrd="0" parTransId="{F3AFE260-D5F0-4BC3-8DA3-F1212DDFEF59}" sibTransId="{A4B285FA-8081-4F1F-9A8C-EAB5F083A377}"/>
    <dgm:cxn modelId="{8824F319-70BD-4FD0-9C51-5B2C84D6BF64}" srcId="{6E859C73-DD75-4EDE-8EB4-7562CF46D257}" destId="{B840A718-C7C7-43B6-9367-D8C07A046999}" srcOrd="0" destOrd="0" parTransId="{A7FFA6AE-4EFB-4BAF-BC87-54620122EE79}" sibTransId="{A1A71513-5BA8-4775-B402-33283DC31884}"/>
    <dgm:cxn modelId="{CDCD9B54-87C3-4F39-8B3F-3C2E61F6F74D}" srcId="{069DC5C6-81F3-436A-9150-4DD3238F5934}" destId="{0F9F4BC9-2FAD-4BEB-808A-0A7BEE60F76B}" srcOrd="0" destOrd="0" parTransId="{4D2A6269-64A6-4A0C-B4AA-13C6A94A86BB}" sibTransId="{69E68CD4-AAE3-4B4D-BBB7-1C8FF71AA2EC}"/>
    <dgm:cxn modelId="{BBE89A1A-28E1-4470-995B-89840881C100}" type="presOf" srcId="{069DC5C6-81F3-436A-9150-4DD3238F5934}" destId="{B7FDF867-5529-4844-9C72-92F9E0F8DD19}" srcOrd="0" destOrd="0" presId="urn:microsoft.com/office/officeart/2005/8/layout/chevron2"/>
    <dgm:cxn modelId="{6FB85707-4080-47B3-B29B-E78719FA73EB}" srcId="{4057943B-1314-45F6-B0E7-498B85F9A55A}" destId="{D33FB493-EF43-4C0F-B53B-9830E8235F4B}" srcOrd="0" destOrd="0" parTransId="{AA0D0527-A26A-41BC-A993-4D1270C6ADD0}" sibTransId="{3BBEAD4A-48AE-426D-AB17-C2E7948B5E4B}"/>
    <dgm:cxn modelId="{39B79037-882A-4541-9F55-7E71BEAA464D}" type="presOf" srcId="{CFEF2369-2C4B-46EA-B766-F05194A23D1D}" destId="{12D22997-21A0-4BAB-A87A-2D730311C2FC}" srcOrd="0" destOrd="0" presId="urn:microsoft.com/office/officeart/2005/8/layout/chevron2"/>
    <dgm:cxn modelId="{DB0CA04A-27BC-4091-B5F3-794B344B5122}" srcId="{43B4A17D-FB4A-4DE0-B1E7-8594F7265391}" destId="{17031620-6F5F-493A-AE1D-5E8190B6C222}" srcOrd="7" destOrd="0" parTransId="{FC7CFB66-D14E-4869-BDF0-6C648010702B}" sibTransId="{D24920BA-0CA6-4E72-9649-D2493C5B8321}"/>
    <dgm:cxn modelId="{368A0257-9A25-40A6-903A-1EC730467317}" type="presOf" srcId="{6E859C73-DD75-4EDE-8EB4-7562CF46D257}" destId="{FF70BD5D-6724-4ADF-8410-F104E5774AE3}" srcOrd="0" destOrd="0" presId="urn:microsoft.com/office/officeart/2005/8/layout/chevron2"/>
    <dgm:cxn modelId="{0D355859-EBBB-4CC2-89C7-665B4CCB181E}" type="presOf" srcId="{842FC91A-878B-4F1D-87D0-BDAFE1932345}" destId="{5A58DC65-AEB0-42ED-AD8A-5C1F67A1B421}" srcOrd="0" destOrd="0" presId="urn:microsoft.com/office/officeart/2005/8/layout/chevron2"/>
    <dgm:cxn modelId="{0FE59F9C-964B-4981-A51A-824603E06346}" srcId="{43B4A17D-FB4A-4DE0-B1E7-8594F7265391}" destId="{E3BD6CA0-DE60-4720-B1D5-E3E4D8119CD6}" srcOrd="1" destOrd="0" parTransId="{0AF2B15F-FD11-4A7F-ABB4-D3704CA852BF}" sibTransId="{4EAEB1CD-9669-40FB-8BC6-17C3557837A1}"/>
    <dgm:cxn modelId="{BDA4AF51-395C-4ED8-9F1D-57D4F38415CE}" type="presOf" srcId="{0F9F4BC9-2FAD-4BEB-808A-0A7BEE60F76B}" destId="{63569161-7A08-4065-B706-E7DD754D358B}" srcOrd="0" destOrd="0" presId="urn:microsoft.com/office/officeart/2005/8/layout/chevron2"/>
    <dgm:cxn modelId="{324D3513-93F2-4832-99C2-A827C72797FD}" srcId="{43B4A17D-FB4A-4DE0-B1E7-8594F7265391}" destId="{4057943B-1314-45F6-B0E7-498B85F9A55A}" srcOrd="6" destOrd="0" parTransId="{23756DF9-D793-4EB8-8D3A-1F331CBAB8FB}" sibTransId="{B44610D7-37F6-4F87-AF22-D42A8DC1C29F}"/>
    <dgm:cxn modelId="{26E5B598-14EF-48C9-8F58-C9262B2845B1}" type="presOf" srcId="{E3BD6CA0-DE60-4720-B1D5-E3E4D8119CD6}" destId="{AADEF642-83D5-4B6D-ABC7-9024F4540CC8}" srcOrd="0" destOrd="0" presId="urn:microsoft.com/office/officeart/2005/8/layout/chevron2"/>
    <dgm:cxn modelId="{9D5FCFCA-F024-45F0-A0E5-C03E556F09DB}" srcId="{842FC91A-878B-4F1D-87D0-BDAFE1932345}" destId="{6ADF4B5F-9D98-49B4-AC87-24761C69FE67}" srcOrd="0" destOrd="0" parTransId="{11ACE5B0-3054-47B1-8235-7D810CDB55ED}" sibTransId="{FC5B2F23-A1E6-4B2B-8244-602ED187B7E8}"/>
    <dgm:cxn modelId="{AF327452-20F4-4D67-829C-3332F5878B4C}" srcId="{43B4A17D-FB4A-4DE0-B1E7-8594F7265391}" destId="{4AE59890-E516-47CD-9A64-77F76FA0C114}" srcOrd="0" destOrd="0" parTransId="{A8A05EA3-A2E6-495C-B4BD-56FD7492288C}" sibTransId="{626E96FC-FCC9-4565-9AB4-1263E6E803D9}"/>
    <dgm:cxn modelId="{54AAA8D2-9D7A-42AE-B513-5B814A0F8F61}" type="presOf" srcId="{D955285C-5B62-422D-889B-295C5F840E0D}" destId="{21E60308-F949-4231-A7F0-4DB7C3E01102}" srcOrd="0" destOrd="0" presId="urn:microsoft.com/office/officeart/2005/8/layout/chevron2"/>
    <dgm:cxn modelId="{986254EC-5A1D-4E40-853F-C138BEC7653F}" type="presOf" srcId="{D33FB493-EF43-4C0F-B53B-9830E8235F4B}" destId="{CAB1CDB8-3524-4C26-A43C-B43CA11B2585}" srcOrd="0" destOrd="0" presId="urn:microsoft.com/office/officeart/2005/8/layout/chevron2"/>
    <dgm:cxn modelId="{290FE225-CA1A-445C-AB75-D457828407B7}" type="presOf" srcId="{3BA12E9D-CFAB-412C-849B-23A9CF2BFE29}" destId="{570EDCA4-F1DE-4006-81E0-D2397B107F4C}" srcOrd="0" destOrd="0" presId="urn:microsoft.com/office/officeart/2005/8/layout/chevron2"/>
    <dgm:cxn modelId="{B3344C4E-0EF4-414D-AF72-09E8436FB310}" srcId="{43B4A17D-FB4A-4DE0-B1E7-8594F7265391}" destId="{6E859C73-DD75-4EDE-8EB4-7562CF46D257}" srcOrd="3" destOrd="0" parTransId="{72664B70-CEF2-400A-8DBC-1E644A92746D}" sibTransId="{3DFB5F4B-F3BF-4E4A-901D-E0224DBCD1E5}"/>
    <dgm:cxn modelId="{45274727-17D0-4013-93ED-FBA624E759D8}" type="presOf" srcId="{6ADF4B5F-9D98-49B4-AC87-24761C69FE67}" destId="{98C5C791-950A-4E70-AE21-17E738D91F79}" srcOrd="0" destOrd="0" presId="urn:microsoft.com/office/officeart/2005/8/layout/chevron2"/>
    <dgm:cxn modelId="{4CEA5624-4106-47BF-A224-FD05B9CC039F}" type="presOf" srcId="{5A65EB5E-CE51-4976-A726-245138A5EC31}" destId="{0381F263-5B4B-4ED9-BF06-0AD95DC1C189}" srcOrd="0" destOrd="0" presId="urn:microsoft.com/office/officeart/2005/8/layout/chevron2"/>
    <dgm:cxn modelId="{FECA23F4-7AF9-41DB-9A70-B01B8BBC1A44}" type="presOf" srcId="{43B4A17D-FB4A-4DE0-B1E7-8594F7265391}" destId="{E02DFAEF-1BC3-44B3-81AF-6631B932A0A1}" srcOrd="0" destOrd="0" presId="urn:microsoft.com/office/officeart/2005/8/layout/chevron2"/>
    <dgm:cxn modelId="{D7E751E7-01D4-4AC1-8446-68703648093F}" type="presOf" srcId="{4057943B-1314-45F6-B0E7-498B85F9A55A}" destId="{AD139BAB-14EA-4E9A-B663-136787CBAAFA}" srcOrd="0" destOrd="0" presId="urn:microsoft.com/office/officeart/2005/8/layout/chevron2"/>
    <dgm:cxn modelId="{AE7E0204-AF68-44C1-B0F6-BEC6BAE3CBAA}" type="presOf" srcId="{2413A091-3DFB-4F9A-B392-16C220B79880}" destId="{04B930D2-FCFB-41BA-8AAE-5E201BE97ADA}" srcOrd="0" destOrd="0" presId="urn:microsoft.com/office/officeart/2005/8/layout/chevron2"/>
    <dgm:cxn modelId="{3F5F8D3E-986D-4BD1-9D25-CF3D78A28BF9}" type="presOf" srcId="{4AE59890-E516-47CD-9A64-77F76FA0C114}" destId="{95A6DFDC-0663-4C5C-9C45-72F9A83A4686}" srcOrd="0" destOrd="0" presId="urn:microsoft.com/office/officeart/2005/8/layout/chevron2"/>
    <dgm:cxn modelId="{C50E6C3D-59E3-471D-AB91-5E78272A4130}" srcId="{43B4A17D-FB4A-4DE0-B1E7-8594F7265391}" destId="{842FC91A-878B-4F1D-87D0-BDAFE1932345}" srcOrd="5" destOrd="0" parTransId="{55D63572-132F-4506-8A0D-10F8B9DCA946}" sibTransId="{4689B601-263E-4262-B89C-1BF3A92564EB}"/>
    <dgm:cxn modelId="{5A1BB06E-7625-4B2B-BD51-70B16AEC1626}" srcId="{43B4A17D-FB4A-4DE0-B1E7-8594F7265391}" destId="{D955285C-5B62-422D-889B-295C5F840E0D}" srcOrd="2" destOrd="0" parTransId="{7001C760-182A-4080-9BE6-730386FDA75C}" sibTransId="{7780FF7B-AB4D-403A-9204-77DB4C2BF3EC}"/>
    <dgm:cxn modelId="{8012F3A6-C713-4218-9DE1-6F27CFEBEBFF}" srcId="{D955285C-5B62-422D-889B-295C5F840E0D}" destId="{3BA12E9D-CFAB-412C-849B-23A9CF2BFE29}" srcOrd="0" destOrd="0" parTransId="{0A674A99-5E1B-44D5-90B9-D88DA678E5CC}" sibTransId="{B2DE979B-929D-47D4-BE7C-4C7785C26D8B}"/>
    <dgm:cxn modelId="{F4BDE612-4455-4C45-9E0F-1E87ACA636BC}" srcId="{17031620-6F5F-493A-AE1D-5E8190B6C222}" destId="{2413A091-3DFB-4F9A-B392-16C220B79880}" srcOrd="0" destOrd="0" parTransId="{CAC4D769-1D4F-4869-9F2C-F2C326003178}" sibTransId="{AD9E40D7-96B1-4842-BA65-14280A8FE3EA}"/>
    <dgm:cxn modelId="{4DD883B2-5376-443A-88BD-838C8845A331}" srcId="{43B4A17D-FB4A-4DE0-B1E7-8594F7265391}" destId="{069DC5C6-81F3-436A-9150-4DD3238F5934}" srcOrd="4" destOrd="0" parTransId="{29F3BBEF-7365-4B8E-9FB0-D776E223DDFE}" sibTransId="{83F5E167-E92A-4452-89B6-5D2876FF38E8}"/>
    <dgm:cxn modelId="{0745D178-94EF-428F-B365-ECC45BF71876}" type="presOf" srcId="{17031620-6F5F-493A-AE1D-5E8190B6C222}" destId="{5CA64F90-E9E8-4CF6-B77C-A4C2330E9806}" srcOrd="0" destOrd="0" presId="urn:microsoft.com/office/officeart/2005/8/layout/chevron2"/>
    <dgm:cxn modelId="{D885ADDD-74FE-4989-A1CB-DA82EBF3BBA0}" srcId="{E3BD6CA0-DE60-4720-B1D5-E3E4D8119CD6}" destId="{CFEF2369-2C4B-46EA-B766-F05194A23D1D}" srcOrd="0" destOrd="0" parTransId="{1A5CF80D-8E78-4DDB-AA6E-51942773B078}" sibTransId="{81AE4F5E-4CE5-4469-891D-28A3143CEE16}"/>
    <dgm:cxn modelId="{D5C4DBBE-E9ED-46DB-9650-9DFB11FC6269}" type="presParOf" srcId="{E02DFAEF-1BC3-44B3-81AF-6631B932A0A1}" destId="{7895C7BE-612E-40E5-8DA2-DA7DF9942DCB}" srcOrd="0" destOrd="0" presId="urn:microsoft.com/office/officeart/2005/8/layout/chevron2"/>
    <dgm:cxn modelId="{226A93CE-B599-46FF-A1DA-DABFE93D6D96}" type="presParOf" srcId="{7895C7BE-612E-40E5-8DA2-DA7DF9942DCB}" destId="{95A6DFDC-0663-4C5C-9C45-72F9A83A4686}" srcOrd="0" destOrd="0" presId="urn:microsoft.com/office/officeart/2005/8/layout/chevron2"/>
    <dgm:cxn modelId="{AB9C4FF3-0EF2-40E4-A91A-93871860B99C}" type="presParOf" srcId="{7895C7BE-612E-40E5-8DA2-DA7DF9942DCB}" destId="{0381F263-5B4B-4ED9-BF06-0AD95DC1C189}" srcOrd="1" destOrd="0" presId="urn:microsoft.com/office/officeart/2005/8/layout/chevron2"/>
    <dgm:cxn modelId="{E4644C24-F345-4CD5-B5CB-D747CA6B3B4E}" type="presParOf" srcId="{E02DFAEF-1BC3-44B3-81AF-6631B932A0A1}" destId="{B445D49F-DA91-4A19-95BA-980D441CA6D4}" srcOrd="1" destOrd="0" presId="urn:microsoft.com/office/officeart/2005/8/layout/chevron2"/>
    <dgm:cxn modelId="{33AEF52D-3F69-4FB9-B7DC-70344348C014}" type="presParOf" srcId="{E02DFAEF-1BC3-44B3-81AF-6631B932A0A1}" destId="{D830E4CF-6586-4BB1-9489-CAB5E120B25D}" srcOrd="2" destOrd="0" presId="urn:microsoft.com/office/officeart/2005/8/layout/chevron2"/>
    <dgm:cxn modelId="{E6685386-85FB-41D6-B5B3-FC5B1FC44CF7}" type="presParOf" srcId="{D830E4CF-6586-4BB1-9489-CAB5E120B25D}" destId="{AADEF642-83D5-4B6D-ABC7-9024F4540CC8}" srcOrd="0" destOrd="0" presId="urn:microsoft.com/office/officeart/2005/8/layout/chevron2"/>
    <dgm:cxn modelId="{BFC7E9A2-C8EA-4C78-B64A-53829C20A4AF}" type="presParOf" srcId="{D830E4CF-6586-4BB1-9489-CAB5E120B25D}" destId="{12D22997-21A0-4BAB-A87A-2D730311C2FC}" srcOrd="1" destOrd="0" presId="urn:microsoft.com/office/officeart/2005/8/layout/chevron2"/>
    <dgm:cxn modelId="{1877A578-0B4F-4027-85D5-33A473E32CA9}" type="presParOf" srcId="{E02DFAEF-1BC3-44B3-81AF-6631B932A0A1}" destId="{69BE5841-AD99-4889-A753-B14972D7BDE4}" srcOrd="3" destOrd="0" presId="urn:microsoft.com/office/officeart/2005/8/layout/chevron2"/>
    <dgm:cxn modelId="{53B477B5-064C-431B-B5CC-1D057489DC6A}" type="presParOf" srcId="{E02DFAEF-1BC3-44B3-81AF-6631B932A0A1}" destId="{5C519131-7461-44F7-B7D3-FC49B0F25474}" srcOrd="4" destOrd="0" presId="urn:microsoft.com/office/officeart/2005/8/layout/chevron2"/>
    <dgm:cxn modelId="{0D8D34D4-C3C8-4E31-A813-227C2F6E0704}" type="presParOf" srcId="{5C519131-7461-44F7-B7D3-FC49B0F25474}" destId="{21E60308-F949-4231-A7F0-4DB7C3E01102}" srcOrd="0" destOrd="0" presId="urn:microsoft.com/office/officeart/2005/8/layout/chevron2"/>
    <dgm:cxn modelId="{7FBDAF7C-3E5C-41AD-8988-1F7502CAD1BF}" type="presParOf" srcId="{5C519131-7461-44F7-B7D3-FC49B0F25474}" destId="{570EDCA4-F1DE-4006-81E0-D2397B107F4C}" srcOrd="1" destOrd="0" presId="urn:microsoft.com/office/officeart/2005/8/layout/chevron2"/>
    <dgm:cxn modelId="{E065A231-9527-4C12-9CC6-5F7C77768691}" type="presParOf" srcId="{E02DFAEF-1BC3-44B3-81AF-6631B932A0A1}" destId="{81535CEE-112B-4137-9656-078B43A5208A}" srcOrd="5" destOrd="0" presId="urn:microsoft.com/office/officeart/2005/8/layout/chevron2"/>
    <dgm:cxn modelId="{A95FF513-E18F-43A5-A72F-5A4651A67297}" type="presParOf" srcId="{E02DFAEF-1BC3-44B3-81AF-6631B932A0A1}" destId="{C7DA0EDE-5543-440C-ACF9-28D31AE58327}" srcOrd="6" destOrd="0" presId="urn:microsoft.com/office/officeart/2005/8/layout/chevron2"/>
    <dgm:cxn modelId="{F586CC26-BC5A-4FC3-AE71-42CCA7FDEC45}" type="presParOf" srcId="{C7DA0EDE-5543-440C-ACF9-28D31AE58327}" destId="{FF70BD5D-6724-4ADF-8410-F104E5774AE3}" srcOrd="0" destOrd="0" presId="urn:microsoft.com/office/officeart/2005/8/layout/chevron2"/>
    <dgm:cxn modelId="{79D30617-5850-4184-BAFF-970A7BAF8DE0}" type="presParOf" srcId="{C7DA0EDE-5543-440C-ACF9-28D31AE58327}" destId="{0D020714-CBD5-41E1-A44B-1F21215B8849}" srcOrd="1" destOrd="0" presId="urn:microsoft.com/office/officeart/2005/8/layout/chevron2"/>
    <dgm:cxn modelId="{A1D551D0-A01B-475D-95C5-DB0A8695BB35}" type="presParOf" srcId="{E02DFAEF-1BC3-44B3-81AF-6631B932A0A1}" destId="{E018E290-5B10-4316-BFE7-A4B32CEB7DC0}" srcOrd="7" destOrd="0" presId="urn:microsoft.com/office/officeart/2005/8/layout/chevron2"/>
    <dgm:cxn modelId="{0B05CCD2-1AF5-4397-A843-418ADDBC523D}" type="presParOf" srcId="{E02DFAEF-1BC3-44B3-81AF-6631B932A0A1}" destId="{4A5C8967-554F-43FC-9708-B586E0C5560C}" srcOrd="8" destOrd="0" presId="urn:microsoft.com/office/officeart/2005/8/layout/chevron2"/>
    <dgm:cxn modelId="{2DEC52C0-6DC7-4A9A-BD01-41DEF0572027}" type="presParOf" srcId="{4A5C8967-554F-43FC-9708-B586E0C5560C}" destId="{B7FDF867-5529-4844-9C72-92F9E0F8DD19}" srcOrd="0" destOrd="0" presId="urn:microsoft.com/office/officeart/2005/8/layout/chevron2"/>
    <dgm:cxn modelId="{E5F54C06-B2E1-44F2-B319-7B9EDC4D96E4}" type="presParOf" srcId="{4A5C8967-554F-43FC-9708-B586E0C5560C}" destId="{63569161-7A08-4065-B706-E7DD754D358B}" srcOrd="1" destOrd="0" presId="urn:microsoft.com/office/officeart/2005/8/layout/chevron2"/>
    <dgm:cxn modelId="{4512328C-4935-4B27-9D81-27EE9DF29EBE}" type="presParOf" srcId="{E02DFAEF-1BC3-44B3-81AF-6631B932A0A1}" destId="{F8E3990D-E671-43B9-8A58-F622D4C8D29F}" srcOrd="9" destOrd="0" presId="urn:microsoft.com/office/officeart/2005/8/layout/chevron2"/>
    <dgm:cxn modelId="{80872479-1327-40E8-81DA-6E415767EBE6}" type="presParOf" srcId="{E02DFAEF-1BC3-44B3-81AF-6631B932A0A1}" destId="{B5705EEA-9463-461E-B988-CB4862C74318}" srcOrd="10" destOrd="0" presId="urn:microsoft.com/office/officeart/2005/8/layout/chevron2"/>
    <dgm:cxn modelId="{93787099-D50D-4047-AB79-39557450863B}" type="presParOf" srcId="{B5705EEA-9463-461E-B988-CB4862C74318}" destId="{5A58DC65-AEB0-42ED-AD8A-5C1F67A1B421}" srcOrd="0" destOrd="0" presId="urn:microsoft.com/office/officeart/2005/8/layout/chevron2"/>
    <dgm:cxn modelId="{AECA0C1C-12F9-4F5C-9429-375969094FFD}" type="presParOf" srcId="{B5705EEA-9463-461E-B988-CB4862C74318}" destId="{98C5C791-950A-4E70-AE21-17E738D91F79}" srcOrd="1" destOrd="0" presId="urn:microsoft.com/office/officeart/2005/8/layout/chevron2"/>
    <dgm:cxn modelId="{5D081930-9B33-4A15-B8AC-431148A9820B}" type="presParOf" srcId="{E02DFAEF-1BC3-44B3-81AF-6631B932A0A1}" destId="{BB9EF666-578E-4F25-8D09-1B8BE2470208}" srcOrd="11" destOrd="0" presId="urn:microsoft.com/office/officeart/2005/8/layout/chevron2"/>
    <dgm:cxn modelId="{A8C2D497-560D-4ECB-AAFE-6AF024A742B4}" type="presParOf" srcId="{E02DFAEF-1BC3-44B3-81AF-6631B932A0A1}" destId="{1ED83813-1786-483B-BF1B-EEC4B2DB6181}" srcOrd="12" destOrd="0" presId="urn:microsoft.com/office/officeart/2005/8/layout/chevron2"/>
    <dgm:cxn modelId="{CD673841-44C2-40F8-A00C-A4E7459B5FD4}" type="presParOf" srcId="{1ED83813-1786-483B-BF1B-EEC4B2DB6181}" destId="{AD139BAB-14EA-4E9A-B663-136787CBAAFA}" srcOrd="0" destOrd="0" presId="urn:microsoft.com/office/officeart/2005/8/layout/chevron2"/>
    <dgm:cxn modelId="{A2D2DD03-B953-433C-A9E9-8B7F0780F0F8}" type="presParOf" srcId="{1ED83813-1786-483B-BF1B-EEC4B2DB6181}" destId="{CAB1CDB8-3524-4C26-A43C-B43CA11B2585}" srcOrd="1" destOrd="0" presId="urn:microsoft.com/office/officeart/2005/8/layout/chevron2"/>
    <dgm:cxn modelId="{BDC06F22-41F9-4DBC-A1D7-3AEDA95132A0}" type="presParOf" srcId="{E02DFAEF-1BC3-44B3-81AF-6631B932A0A1}" destId="{669D1E36-DA2D-4E06-A2D7-D4F998DB48F5}" srcOrd="13" destOrd="0" presId="urn:microsoft.com/office/officeart/2005/8/layout/chevron2"/>
    <dgm:cxn modelId="{AD7E3613-005B-4069-82EA-8142AC812B3E}" type="presParOf" srcId="{E02DFAEF-1BC3-44B3-81AF-6631B932A0A1}" destId="{763BEB9E-4CD0-4EC6-B035-3D2A0EE412DD}" srcOrd="14" destOrd="0" presId="urn:microsoft.com/office/officeart/2005/8/layout/chevron2"/>
    <dgm:cxn modelId="{C598553D-870A-4789-86DA-D002134DD7BF}" type="presParOf" srcId="{763BEB9E-4CD0-4EC6-B035-3D2A0EE412DD}" destId="{5CA64F90-E9E8-4CF6-B77C-A4C2330E9806}" srcOrd="0" destOrd="0" presId="urn:microsoft.com/office/officeart/2005/8/layout/chevron2"/>
    <dgm:cxn modelId="{E1C75044-72D9-4674-A9B8-1638D2574AB1}" type="presParOf" srcId="{763BEB9E-4CD0-4EC6-B035-3D2A0EE412DD}" destId="{04B930D2-FCFB-41BA-8AAE-5E201BE97AD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30BE58-5090-4A27-B019-C759DBDFC328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E9B538-FAB6-4B5D-A4E4-F0596C63DAA2}">
      <dgm:prSet phldrT="[Text]"/>
      <dgm:spPr/>
      <dgm:t>
        <a:bodyPr/>
        <a:lstStyle/>
        <a:p>
          <a:r>
            <a:rPr lang="cs-CZ" dirty="0" smtClean="0"/>
            <a:t>Priority</a:t>
          </a:r>
          <a:endParaRPr lang="en-US" dirty="0"/>
        </a:p>
      </dgm:t>
    </dgm:pt>
    <dgm:pt modelId="{C78960D3-F65D-424B-9F73-6979E7C52B1C}" type="parTrans" cxnId="{9F20A6BD-7057-4E4F-B724-371D1A840132}">
      <dgm:prSet/>
      <dgm:spPr/>
      <dgm:t>
        <a:bodyPr/>
        <a:lstStyle/>
        <a:p>
          <a:endParaRPr lang="en-US"/>
        </a:p>
      </dgm:t>
    </dgm:pt>
    <dgm:pt modelId="{3531BECB-CEF8-473A-AD4D-00F3DEC29624}" type="sibTrans" cxnId="{9F20A6BD-7057-4E4F-B724-371D1A840132}">
      <dgm:prSet/>
      <dgm:spPr/>
      <dgm:t>
        <a:bodyPr/>
        <a:lstStyle/>
        <a:p>
          <a:endParaRPr lang="en-US"/>
        </a:p>
      </dgm:t>
    </dgm:pt>
    <dgm:pt modelId="{CB55E360-4989-4B57-B689-DADF06B2071C}">
      <dgm:prSet phldrT="[Text]"/>
      <dgm:spPr/>
      <dgm:t>
        <a:bodyPr/>
        <a:lstStyle/>
        <a:p>
          <a:r>
            <a:rPr lang="cs-CZ" dirty="0" smtClean="0"/>
            <a:t>Nařízení</a:t>
          </a:r>
          <a:endParaRPr lang="en-US" dirty="0"/>
        </a:p>
      </dgm:t>
    </dgm:pt>
    <dgm:pt modelId="{6ABC2A41-4F3F-4170-B480-65DADC2937F2}" type="parTrans" cxnId="{0097B8B0-F414-4BC9-915E-6160C5F51F8A}">
      <dgm:prSet/>
      <dgm:spPr/>
      <dgm:t>
        <a:bodyPr/>
        <a:lstStyle/>
        <a:p>
          <a:endParaRPr lang="en-US"/>
        </a:p>
      </dgm:t>
    </dgm:pt>
    <dgm:pt modelId="{69224736-B2F3-4A71-83B4-7420B558B61C}" type="sibTrans" cxnId="{0097B8B0-F414-4BC9-915E-6160C5F51F8A}">
      <dgm:prSet/>
      <dgm:spPr/>
      <dgm:t>
        <a:bodyPr/>
        <a:lstStyle/>
        <a:p>
          <a:endParaRPr lang="en-US"/>
        </a:p>
      </dgm:t>
    </dgm:pt>
    <dgm:pt modelId="{62BF1F4B-CDB4-4318-978B-5123BBEE1280}">
      <dgm:prSet phldrT="[Text]"/>
      <dgm:spPr/>
      <dgm:t>
        <a:bodyPr/>
        <a:lstStyle/>
        <a:p>
          <a:r>
            <a:rPr lang="cs-CZ" dirty="0" smtClean="0"/>
            <a:t>Veřejná konzultace/ evaluace</a:t>
          </a:r>
          <a:endParaRPr lang="en-US" dirty="0"/>
        </a:p>
      </dgm:t>
    </dgm:pt>
    <dgm:pt modelId="{3CC442D1-00DC-4D1A-90C7-FD9EECF135D7}" type="parTrans" cxnId="{916AB24E-BED5-4E51-9C7F-59A181ECFD26}">
      <dgm:prSet/>
      <dgm:spPr/>
      <dgm:t>
        <a:bodyPr/>
        <a:lstStyle/>
        <a:p>
          <a:endParaRPr lang="en-US"/>
        </a:p>
      </dgm:t>
    </dgm:pt>
    <dgm:pt modelId="{49B621A0-68AD-42C4-8AC7-E27F3315C78E}" type="sibTrans" cxnId="{916AB24E-BED5-4E51-9C7F-59A181ECFD26}">
      <dgm:prSet/>
      <dgm:spPr/>
      <dgm:t>
        <a:bodyPr/>
        <a:lstStyle/>
        <a:p>
          <a:endParaRPr lang="en-US"/>
        </a:p>
      </dgm:t>
    </dgm:pt>
    <dgm:pt modelId="{CB7D08C3-7A87-49EC-A855-E2152DA6182A}">
      <dgm:prSet phldrT="[Text]"/>
      <dgm:spPr/>
      <dgm:t>
        <a:bodyPr/>
        <a:lstStyle/>
        <a:p>
          <a:r>
            <a:rPr lang="cs-CZ" i="1" dirty="0" smtClean="0">
              <a:solidFill>
                <a:srgbClr val="034EA2"/>
              </a:solidFill>
            </a:rPr>
            <a:t>Návrh metodického prostředí</a:t>
          </a:r>
          <a:endParaRPr lang="en-US" i="1" dirty="0">
            <a:solidFill>
              <a:srgbClr val="034EA2"/>
            </a:solidFill>
          </a:endParaRPr>
        </a:p>
      </dgm:t>
    </dgm:pt>
    <dgm:pt modelId="{1F80BAC9-BC46-4AA6-9B4C-397A89DD5DA3}" type="parTrans" cxnId="{5890E06E-7166-461C-80BD-91CBE553FDCE}">
      <dgm:prSet/>
      <dgm:spPr/>
      <dgm:t>
        <a:bodyPr/>
        <a:lstStyle/>
        <a:p>
          <a:endParaRPr lang="en-US"/>
        </a:p>
      </dgm:t>
    </dgm:pt>
    <dgm:pt modelId="{21EAF9AF-65AB-4AF1-B3E3-7082809ED297}" type="sibTrans" cxnId="{5890E06E-7166-461C-80BD-91CBE553FDCE}">
      <dgm:prSet/>
      <dgm:spPr/>
      <dgm:t>
        <a:bodyPr/>
        <a:lstStyle/>
        <a:p>
          <a:endParaRPr lang="en-US"/>
        </a:p>
      </dgm:t>
    </dgm:pt>
    <dgm:pt modelId="{238E2BF5-81D4-4CF0-A982-27459E605C4F}" type="pres">
      <dgm:prSet presAssocID="{9430BE58-5090-4A27-B019-C759DBDFC328}" presName="Name0" presStyleCnt="0">
        <dgm:presLayoutVars>
          <dgm:chMax val="4"/>
          <dgm:resizeHandles val="exact"/>
        </dgm:presLayoutVars>
      </dgm:prSet>
      <dgm:spPr/>
    </dgm:pt>
    <dgm:pt modelId="{ABC6D4DD-A5A9-433A-B200-2D6022A3552F}" type="pres">
      <dgm:prSet presAssocID="{9430BE58-5090-4A27-B019-C759DBDFC328}" presName="ellipse" presStyleLbl="trBgShp" presStyleIdx="0" presStyleCnt="1" custLinFactNeighborX="2905" custLinFactNeighborY="-2673"/>
      <dgm:spPr/>
    </dgm:pt>
    <dgm:pt modelId="{12D783BB-AB9C-4215-9262-D4B676F0FCAC}" type="pres">
      <dgm:prSet presAssocID="{9430BE58-5090-4A27-B019-C759DBDFC328}" presName="arrow1" presStyleLbl="fgShp" presStyleIdx="0" presStyleCnt="1" custLinFactNeighborX="13461" custLinFactNeighborY="-6033"/>
      <dgm:spPr/>
    </dgm:pt>
    <dgm:pt modelId="{5A9289CB-995E-45BB-B627-B25DE8AB9DEB}" type="pres">
      <dgm:prSet presAssocID="{9430BE58-5090-4A27-B019-C759DBDFC328}" presName="rectangle" presStyleLbl="revTx" presStyleIdx="0" presStyleCnt="1" custLinFactNeighborY="-288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470959-ECDF-4354-B880-8362AEFF211D}" type="pres">
      <dgm:prSet presAssocID="{CB55E360-4989-4B57-B689-DADF06B2071C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F65300-5366-4A0E-B6D7-3305C122F400}" type="pres">
      <dgm:prSet presAssocID="{62BF1F4B-CDB4-4318-978B-5123BBEE1280}" presName="item2" presStyleLbl="node1" presStyleIdx="1" presStyleCnt="3" custScaleX="85702" custScaleY="89064" custLinFactNeighborX="-28353" custLinFactNeighborY="-7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318275-8EC1-4378-A4A5-ABACEB22846A}" type="pres">
      <dgm:prSet presAssocID="{CB7D08C3-7A87-49EC-A855-E2152DA6182A}" presName="item3" presStyleLbl="node1" presStyleIdx="2" presStyleCnt="3" custLinFactNeighborX="-10013" custLinFactNeighborY="2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F23E5E-E9F7-4AEA-9E5A-B8E89FA0BD18}" type="pres">
      <dgm:prSet presAssocID="{9430BE58-5090-4A27-B019-C759DBDFC328}" presName="funnel" presStyleLbl="trAlignAcc1" presStyleIdx="0" presStyleCnt="1" custScaleX="121514" custScaleY="102355" custLinFactNeighborX="1519" custLinFactNeighborY="-207"/>
      <dgm:spPr/>
    </dgm:pt>
  </dgm:ptLst>
  <dgm:cxnLst>
    <dgm:cxn modelId="{B5A64B8D-8CA8-4A48-A045-087B6AB199AF}" type="presOf" srcId="{CB7D08C3-7A87-49EC-A855-E2152DA6182A}" destId="{5A9289CB-995E-45BB-B627-B25DE8AB9DEB}" srcOrd="0" destOrd="0" presId="urn:microsoft.com/office/officeart/2005/8/layout/funnel1"/>
    <dgm:cxn modelId="{4B0F4C0B-79C2-456E-8DB9-92F1616B6E4D}" type="presOf" srcId="{9430BE58-5090-4A27-B019-C759DBDFC328}" destId="{238E2BF5-81D4-4CF0-A982-27459E605C4F}" srcOrd="0" destOrd="0" presId="urn:microsoft.com/office/officeart/2005/8/layout/funnel1"/>
    <dgm:cxn modelId="{2E44BF1E-7B51-4825-9A39-769B652A2E34}" type="presOf" srcId="{62BF1F4B-CDB4-4318-978B-5123BBEE1280}" destId="{8F470959-ECDF-4354-B880-8362AEFF211D}" srcOrd="0" destOrd="0" presId="urn:microsoft.com/office/officeart/2005/8/layout/funnel1"/>
    <dgm:cxn modelId="{9F20A6BD-7057-4E4F-B724-371D1A840132}" srcId="{9430BE58-5090-4A27-B019-C759DBDFC328}" destId="{19E9B538-FAB6-4B5D-A4E4-F0596C63DAA2}" srcOrd="0" destOrd="0" parTransId="{C78960D3-F65D-424B-9F73-6979E7C52B1C}" sibTransId="{3531BECB-CEF8-473A-AD4D-00F3DEC29624}"/>
    <dgm:cxn modelId="{0097B8B0-F414-4BC9-915E-6160C5F51F8A}" srcId="{9430BE58-5090-4A27-B019-C759DBDFC328}" destId="{CB55E360-4989-4B57-B689-DADF06B2071C}" srcOrd="1" destOrd="0" parTransId="{6ABC2A41-4F3F-4170-B480-65DADC2937F2}" sibTransId="{69224736-B2F3-4A71-83B4-7420B558B61C}"/>
    <dgm:cxn modelId="{5890E06E-7166-461C-80BD-91CBE553FDCE}" srcId="{9430BE58-5090-4A27-B019-C759DBDFC328}" destId="{CB7D08C3-7A87-49EC-A855-E2152DA6182A}" srcOrd="3" destOrd="0" parTransId="{1F80BAC9-BC46-4AA6-9B4C-397A89DD5DA3}" sibTransId="{21EAF9AF-65AB-4AF1-B3E3-7082809ED297}"/>
    <dgm:cxn modelId="{916AB24E-BED5-4E51-9C7F-59A181ECFD26}" srcId="{9430BE58-5090-4A27-B019-C759DBDFC328}" destId="{62BF1F4B-CDB4-4318-978B-5123BBEE1280}" srcOrd="2" destOrd="0" parTransId="{3CC442D1-00DC-4D1A-90C7-FD9EECF135D7}" sibTransId="{49B621A0-68AD-42C4-8AC7-E27F3315C78E}"/>
    <dgm:cxn modelId="{D3B577E8-A556-49C5-8440-357FFAC9E866}" type="presOf" srcId="{CB55E360-4989-4B57-B689-DADF06B2071C}" destId="{9CF65300-5366-4A0E-B6D7-3305C122F400}" srcOrd="0" destOrd="0" presId="urn:microsoft.com/office/officeart/2005/8/layout/funnel1"/>
    <dgm:cxn modelId="{A63390EC-7F85-4281-B86F-3D60A6A98908}" type="presOf" srcId="{19E9B538-FAB6-4B5D-A4E4-F0596C63DAA2}" destId="{BC318275-8EC1-4378-A4A5-ABACEB22846A}" srcOrd="0" destOrd="0" presId="urn:microsoft.com/office/officeart/2005/8/layout/funnel1"/>
    <dgm:cxn modelId="{BBC6F361-6DCA-4495-96BC-661F6DA54CC2}" type="presParOf" srcId="{238E2BF5-81D4-4CF0-A982-27459E605C4F}" destId="{ABC6D4DD-A5A9-433A-B200-2D6022A3552F}" srcOrd="0" destOrd="0" presId="urn:microsoft.com/office/officeart/2005/8/layout/funnel1"/>
    <dgm:cxn modelId="{7938AA63-6653-4C51-8C9C-015E7DB5D3A2}" type="presParOf" srcId="{238E2BF5-81D4-4CF0-A982-27459E605C4F}" destId="{12D783BB-AB9C-4215-9262-D4B676F0FCAC}" srcOrd="1" destOrd="0" presId="urn:microsoft.com/office/officeart/2005/8/layout/funnel1"/>
    <dgm:cxn modelId="{C8CA9B43-3B53-4AE6-9B34-026BACA3868E}" type="presParOf" srcId="{238E2BF5-81D4-4CF0-A982-27459E605C4F}" destId="{5A9289CB-995E-45BB-B627-B25DE8AB9DEB}" srcOrd="2" destOrd="0" presId="urn:microsoft.com/office/officeart/2005/8/layout/funnel1"/>
    <dgm:cxn modelId="{C9BC6F51-01EE-4D79-A8DB-2B7BE9F14C12}" type="presParOf" srcId="{238E2BF5-81D4-4CF0-A982-27459E605C4F}" destId="{8F470959-ECDF-4354-B880-8362AEFF211D}" srcOrd="3" destOrd="0" presId="urn:microsoft.com/office/officeart/2005/8/layout/funnel1"/>
    <dgm:cxn modelId="{D93A382E-01EE-4964-AB03-A658B0543EED}" type="presParOf" srcId="{238E2BF5-81D4-4CF0-A982-27459E605C4F}" destId="{9CF65300-5366-4A0E-B6D7-3305C122F400}" srcOrd="4" destOrd="0" presId="urn:microsoft.com/office/officeart/2005/8/layout/funnel1"/>
    <dgm:cxn modelId="{36A84FBF-D2B7-4325-90FC-D95215318F07}" type="presParOf" srcId="{238E2BF5-81D4-4CF0-A982-27459E605C4F}" destId="{BC318275-8EC1-4378-A4A5-ABACEB22846A}" srcOrd="5" destOrd="0" presId="urn:microsoft.com/office/officeart/2005/8/layout/funnel1"/>
    <dgm:cxn modelId="{F269286F-829D-43FB-AC22-6C0A1503E69E}" type="presParOf" srcId="{238E2BF5-81D4-4CF0-A982-27459E605C4F}" destId="{24F23E5E-E9F7-4AEA-9E5A-B8E89FA0BD1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6DFDC-0663-4C5C-9C45-72F9A83A4686}">
      <dsp:nvSpPr>
        <dsp:cNvPr id="0" name=""/>
        <dsp:cNvSpPr/>
      </dsp:nvSpPr>
      <dsp:spPr>
        <a:xfrm rot="5400000">
          <a:off x="-101241" y="106501"/>
          <a:ext cx="674942" cy="47245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 dirty="0"/>
        </a:p>
      </dsp:txBody>
      <dsp:txXfrm rot="-5400000">
        <a:off x="1" y="241490"/>
        <a:ext cx="472459" cy="202483"/>
      </dsp:txXfrm>
    </dsp:sp>
    <dsp:sp modelId="{0381F263-5B4B-4ED9-BF06-0AD95DC1C189}">
      <dsp:nvSpPr>
        <dsp:cNvPr id="0" name=""/>
        <dsp:cNvSpPr/>
      </dsp:nvSpPr>
      <dsp:spPr>
        <a:xfrm rot="5400000">
          <a:off x="5502480" y="-5030020"/>
          <a:ext cx="438712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0" i="0" kern="1200" baseline="0" dirty="0" smtClean="0"/>
            <a:t>Červen 2018: F</a:t>
          </a:r>
          <a:r>
            <a:rPr lang="cs-CZ" sz="2000" kern="1200" dirty="0" smtClean="0"/>
            <a:t>inalizace analytické části</a:t>
          </a:r>
          <a:endParaRPr lang="cs-CZ" sz="2000" kern="1200" dirty="0"/>
        </a:p>
      </dsp:txBody>
      <dsp:txXfrm rot="-5400000">
        <a:off x="472460" y="21416"/>
        <a:ext cx="10477337" cy="395880"/>
      </dsp:txXfrm>
    </dsp:sp>
    <dsp:sp modelId="{AADEF642-83D5-4B6D-ABC7-9024F4540CC8}">
      <dsp:nvSpPr>
        <dsp:cNvPr id="0" name=""/>
        <dsp:cNvSpPr/>
      </dsp:nvSpPr>
      <dsp:spPr>
        <a:xfrm rot="5400000">
          <a:off x="-101241" y="709715"/>
          <a:ext cx="674942" cy="472459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/>
        </a:p>
      </dsp:txBody>
      <dsp:txXfrm rot="-5400000">
        <a:off x="1" y="844704"/>
        <a:ext cx="472459" cy="202483"/>
      </dsp:txXfrm>
    </dsp:sp>
    <dsp:sp modelId="{12D22997-21A0-4BAB-A87A-2D730311C2FC}">
      <dsp:nvSpPr>
        <dsp:cNvPr id="0" name=""/>
        <dsp:cNvSpPr/>
      </dsp:nvSpPr>
      <dsp:spPr>
        <a:xfrm rot="5400000">
          <a:off x="5489461" y="-4417093"/>
          <a:ext cx="438712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Červenec – září: Prioritizace</a:t>
          </a:r>
          <a:endParaRPr lang="cs-CZ" sz="2000" kern="1200" dirty="0"/>
        </a:p>
      </dsp:txBody>
      <dsp:txXfrm rot="-5400000">
        <a:off x="459441" y="634343"/>
        <a:ext cx="10477337" cy="395880"/>
      </dsp:txXfrm>
    </dsp:sp>
    <dsp:sp modelId="{21E60308-F949-4231-A7F0-4DB7C3E01102}">
      <dsp:nvSpPr>
        <dsp:cNvPr id="0" name=""/>
        <dsp:cNvSpPr/>
      </dsp:nvSpPr>
      <dsp:spPr>
        <a:xfrm rot="5400000">
          <a:off x="-101241" y="1312928"/>
          <a:ext cx="674942" cy="472459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/>
        </a:p>
      </dsp:txBody>
      <dsp:txXfrm rot="-5400000">
        <a:off x="1" y="1447917"/>
        <a:ext cx="472459" cy="202483"/>
      </dsp:txXfrm>
    </dsp:sp>
    <dsp:sp modelId="{570EDCA4-F1DE-4006-81E0-D2397B107F4C}">
      <dsp:nvSpPr>
        <dsp:cNvPr id="0" name=""/>
        <dsp:cNvSpPr/>
      </dsp:nvSpPr>
      <dsp:spPr>
        <a:xfrm rot="5400000">
          <a:off x="5502480" y="-3818332"/>
          <a:ext cx="438712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Září-říjen: Návrhová část (vč. návrhu implementace)</a:t>
          </a:r>
          <a:endParaRPr lang="cs-CZ" sz="2000" kern="1200" dirty="0"/>
        </a:p>
      </dsp:txBody>
      <dsp:txXfrm rot="-5400000">
        <a:off x="472460" y="1233104"/>
        <a:ext cx="10477337" cy="395880"/>
      </dsp:txXfrm>
    </dsp:sp>
    <dsp:sp modelId="{FF70BD5D-6724-4ADF-8410-F104E5774AE3}">
      <dsp:nvSpPr>
        <dsp:cNvPr id="0" name=""/>
        <dsp:cNvSpPr/>
      </dsp:nvSpPr>
      <dsp:spPr>
        <a:xfrm rot="5400000">
          <a:off x="-101241" y="1916142"/>
          <a:ext cx="674942" cy="472459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/>
        </a:p>
      </dsp:txBody>
      <dsp:txXfrm rot="-5400000">
        <a:off x="1" y="2051131"/>
        <a:ext cx="472459" cy="202483"/>
      </dsp:txXfrm>
    </dsp:sp>
    <dsp:sp modelId="{0D020714-CBD5-41E1-A44B-1F21215B8849}">
      <dsp:nvSpPr>
        <dsp:cNvPr id="0" name=""/>
        <dsp:cNvSpPr/>
      </dsp:nvSpPr>
      <dsp:spPr>
        <a:xfrm rot="5400000">
          <a:off x="5502480" y="-3215118"/>
          <a:ext cx="438712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Říjen-listopad: Konsolidace 1. návrhu NKR a jeho projednání</a:t>
          </a:r>
          <a:endParaRPr lang="cs-CZ" sz="2000" kern="1200" dirty="0"/>
        </a:p>
      </dsp:txBody>
      <dsp:txXfrm rot="-5400000">
        <a:off x="472460" y="1836318"/>
        <a:ext cx="10477337" cy="395880"/>
      </dsp:txXfrm>
    </dsp:sp>
    <dsp:sp modelId="{B7FDF867-5529-4844-9C72-92F9E0F8DD19}">
      <dsp:nvSpPr>
        <dsp:cNvPr id="0" name=""/>
        <dsp:cNvSpPr/>
      </dsp:nvSpPr>
      <dsp:spPr>
        <a:xfrm rot="5400000">
          <a:off x="-101241" y="2519356"/>
          <a:ext cx="674942" cy="47245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 dirty="0"/>
        </a:p>
      </dsp:txBody>
      <dsp:txXfrm rot="-5400000">
        <a:off x="1" y="2654345"/>
        <a:ext cx="472459" cy="202483"/>
      </dsp:txXfrm>
    </dsp:sp>
    <dsp:sp modelId="{63569161-7A08-4065-B706-E7DD754D358B}">
      <dsp:nvSpPr>
        <dsp:cNvPr id="0" name=""/>
        <dsp:cNvSpPr/>
      </dsp:nvSpPr>
      <dsp:spPr>
        <a:xfrm rot="5400000">
          <a:off x="5502480" y="-2611905"/>
          <a:ext cx="438712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Prosinec: Předložení návrhu NKR vládě</a:t>
          </a:r>
          <a:endParaRPr lang="cs-CZ" sz="2000" kern="1200" dirty="0"/>
        </a:p>
      </dsp:txBody>
      <dsp:txXfrm rot="-5400000">
        <a:off x="472460" y="2439531"/>
        <a:ext cx="10477337" cy="395880"/>
      </dsp:txXfrm>
    </dsp:sp>
    <dsp:sp modelId="{5A58DC65-AEB0-42ED-AD8A-5C1F67A1B421}">
      <dsp:nvSpPr>
        <dsp:cNvPr id="0" name=""/>
        <dsp:cNvSpPr/>
      </dsp:nvSpPr>
      <dsp:spPr>
        <a:xfrm rot="5400000">
          <a:off x="-101241" y="3255171"/>
          <a:ext cx="674942" cy="47245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 dirty="0"/>
        </a:p>
      </dsp:txBody>
      <dsp:txXfrm rot="-5400000">
        <a:off x="1" y="3390160"/>
        <a:ext cx="472459" cy="202483"/>
      </dsp:txXfrm>
    </dsp:sp>
    <dsp:sp modelId="{98C5C791-950A-4E70-AE21-17E738D91F79}">
      <dsp:nvSpPr>
        <dsp:cNvPr id="0" name=""/>
        <dsp:cNvSpPr/>
      </dsp:nvSpPr>
      <dsp:spPr>
        <a:xfrm rot="5400000">
          <a:off x="5369879" y="-1876090"/>
          <a:ext cx="703914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Leden – březen 2019: </a:t>
          </a:r>
          <a:r>
            <a:rPr lang="cs-CZ" sz="2000" kern="1200" dirty="0" err="1" smtClean="0"/>
            <a:t>Prioritizace</a:t>
          </a:r>
          <a:r>
            <a:rPr lang="cs-CZ" sz="2000" kern="1200" dirty="0" smtClean="0"/>
            <a:t> na základě pozičního dokumentu EK; dopracování návrhové a implementační části vč. architektury</a:t>
          </a:r>
          <a:endParaRPr lang="cs-CZ" sz="2000" kern="1200" dirty="0"/>
        </a:p>
      </dsp:txBody>
      <dsp:txXfrm rot="-5400000">
        <a:off x="472460" y="3055691"/>
        <a:ext cx="10464391" cy="635190"/>
      </dsp:txXfrm>
    </dsp:sp>
    <dsp:sp modelId="{AD139BAB-14EA-4E9A-B663-136787CBAAFA}">
      <dsp:nvSpPr>
        <dsp:cNvPr id="0" name=""/>
        <dsp:cNvSpPr/>
      </dsp:nvSpPr>
      <dsp:spPr>
        <a:xfrm rot="5400000">
          <a:off x="-101241" y="3858385"/>
          <a:ext cx="674942" cy="47245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 dirty="0"/>
        </a:p>
      </dsp:txBody>
      <dsp:txXfrm rot="-5400000">
        <a:off x="1" y="3993374"/>
        <a:ext cx="472459" cy="202483"/>
      </dsp:txXfrm>
    </dsp:sp>
    <dsp:sp modelId="{CAB1CDB8-3524-4C26-A43C-B43CA11B2585}">
      <dsp:nvSpPr>
        <dsp:cNvPr id="0" name=""/>
        <dsp:cNvSpPr/>
      </dsp:nvSpPr>
      <dsp:spPr>
        <a:xfrm rot="5400000">
          <a:off x="5502480" y="-1272876"/>
          <a:ext cx="438712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Duben-květen 2019: Konsolidace finální verze materiálu a projednání</a:t>
          </a:r>
          <a:endParaRPr lang="cs-CZ" sz="2000" kern="1200" dirty="0"/>
        </a:p>
      </dsp:txBody>
      <dsp:txXfrm rot="-5400000">
        <a:off x="472460" y="3778560"/>
        <a:ext cx="10477337" cy="395880"/>
      </dsp:txXfrm>
    </dsp:sp>
    <dsp:sp modelId="{5CA64F90-E9E8-4CF6-B77C-A4C2330E9806}">
      <dsp:nvSpPr>
        <dsp:cNvPr id="0" name=""/>
        <dsp:cNvSpPr/>
      </dsp:nvSpPr>
      <dsp:spPr>
        <a:xfrm rot="5400000">
          <a:off x="-101241" y="4461598"/>
          <a:ext cx="674942" cy="47245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kern="1200" dirty="0"/>
        </a:p>
      </dsp:txBody>
      <dsp:txXfrm rot="-5400000">
        <a:off x="1" y="4596587"/>
        <a:ext cx="472459" cy="202483"/>
      </dsp:txXfrm>
    </dsp:sp>
    <dsp:sp modelId="{04B930D2-FCFB-41BA-8AAE-5E201BE97ADA}">
      <dsp:nvSpPr>
        <dsp:cNvPr id="0" name=""/>
        <dsp:cNvSpPr/>
      </dsp:nvSpPr>
      <dsp:spPr>
        <a:xfrm rot="5400000">
          <a:off x="5502480" y="-669662"/>
          <a:ext cx="438712" cy="104987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kern="1200" dirty="0" smtClean="0"/>
            <a:t>Červen 2019: Předložení finální verze NKR vládě</a:t>
          </a:r>
          <a:endParaRPr lang="cs-CZ" sz="2000" kern="1200" dirty="0"/>
        </a:p>
      </dsp:txBody>
      <dsp:txXfrm rot="-5400000">
        <a:off x="472460" y="4381774"/>
        <a:ext cx="10477337" cy="395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C6D4DD-A5A9-433A-B200-2D6022A3552F}">
      <dsp:nvSpPr>
        <dsp:cNvPr id="0" name=""/>
        <dsp:cNvSpPr/>
      </dsp:nvSpPr>
      <dsp:spPr>
        <a:xfrm>
          <a:off x="1752433" y="201883"/>
          <a:ext cx="4368231" cy="1517029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D783BB-AB9C-4215-9262-D4B676F0FCAC}">
      <dsp:nvSpPr>
        <dsp:cNvPr id="0" name=""/>
        <dsp:cNvSpPr/>
      </dsp:nvSpPr>
      <dsp:spPr>
        <a:xfrm>
          <a:off x="3507100" y="3924436"/>
          <a:ext cx="846556" cy="54179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9289CB-995E-45BB-B627-B25DE8AB9DEB}">
      <dsp:nvSpPr>
        <dsp:cNvPr id="0" name=""/>
        <dsp:cNvSpPr/>
      </dsp:nvSpPr>
      <dsp:spPr>
        <a:xfrm>
          <a:off x="1784688" y="4097746"/>
          <a:ext cx="4063470" cy="1015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i="1" kern="1200" dirty="0" smtClean="0">
              <a:solidFill>
                <a:srgbClr val="034EA2"/>
              </a:solidFill>
            </a:rPr>
            <a:t>Návrh metodického prostředí</a:t>
          </a:r>
          <a:endParaRPr lang="en-US" sz="2400" i="1" kern="1200" dirty="0">
            <a:solidFill>
              <a:srgbClr val="034EA2"/>
            </a:solidFill>
          </a:endParaRPr>
        </a:p>
      </dsp:txBody>
      <dsp:txXfrm>
        <a:off x="1784688" y="4097746"/>
        <a:ext cx="4063470" cy="1015867"/>
      </dsp:txXfrm>
    </dsp:sp>
    <dsp:sp modelId="{8F470959-ECDF-4354-B880-8362AEFF211D}">
      <dsp:nvSpPr>
        <dsp:cNvPr id="0" name=""/>
        <dsp:cNvSpPr/>
      </dsp:nvSpPr>
      <dsp:spPr>
        <a:xfrm>
          <a:off x="3213675" y="1876625"/>
          <a:ext cx="1523801" cy="15238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Veřejná konzultace/ evaluace</a:t>
          </a:r>
          <a:endParaRPr lang="en-US" sz="1700" kern="1200" dirty="0"/>
        </a:p>
      </dsp:txBody>
      <dsp:txXfrm>
        <a:off x="3436830" y="2099780"/>
        <a:ext cx="1077491" cy="1077491"/>
      </dsp:txXfrm>
    </dsp:sp>
    <dsp:sp modelId="{9CF65300-5366-4A0E-B6D7-3305C122F400}">
      <dsp:nvSpPr>
        <dsp:cNvPr id="0" name=""/>
        <dsp:cNvSpPr/>
      </dsp:nvSpPr>
      <dsp:spPr>
        <a:xfrm>
          <a:off x="1800204" y="805755"/>
          <a:ext cx="1305928" cy="13571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Nařízení</a:t>
          </a:r>
          <a:endParaRPr lang="en-US" sz="1700" kern="1200" dirty="0"/>
        </a:p>
      </dsp:txBody>
      <dsp:txXfrm>
        <a:off x="1991453" y="1004506"/>
        <a:ext cx="923430" cy="959656"/>
      </dsp:txXfrm>
    </dsp:sp>
    <dsp:sp modelId="{BC318275-8EC1-4378-A4A5-ABACEB22846A}">
      <dsp:nvSpPr>
        <dsp:cNvPr id="0" name=""/>
        <dsp:cNvSpPr/>
      </dsp:nvSpPr>
      <dsp:spPr>
        <a:xfrm>
          <a:off x="3528396" y="409723"/>
          <a:ext cx="1523801" cy="15238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Priority</a:t>
          </a:r>
          <a:endParaRPr lang="en-US" sz="1700" kern="1200" dirty="0"/>
        </a:p>
      </dsp:txBody>
      <dsp:txXfrm>
        <a:off x="3751551" y="632878"/>
        <a:ext cx="1077491" cy="1077491"/>
      </dsp:txXfrm>
    </dsp:sp>
    <dsp:sp modelId="{24F23E5E-E9F7-4AEA-9E5A-B8E89FA0BD18}">
      <dsp:nvSpPr>
        <dsp:cNvPr id="0" name=""/>
        <dsp:cNvSpPr/>
      </dsp:nvSpPr>
      <dsp:spPr>
        <a:xfrm>
          <a:off x="1008118" y="3682"/>
          <a:ext cx="5760633" cy="3881887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900000" y="4734893"/>
            <a:ext cx="8533289" cy="504055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l">
              <a:buNone/>
              <a:defRPr sz="2800" baseline="0">
                <a:solidFill>
                  <a:srgbClr val="034EA2"/>
                </a:solidFill>
              </a:defRPr>
            </a:lvl1pPr>
            <a:lvl2pPr marL="614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8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0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8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Jméno autora/autorů</a:t>
            </a:r>
            <a:endParaRPr lang="cs-CZ" dirty="0"/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900000" y="900000"/>
            <a:ext cx="44644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MINISTERSTVO PRO MÍSTNÍ ROZVOJ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000" b="1" dirty="0" smtClean="0"/>
              <a:t>Národní orgán pro koordinaci</a:t>
            </a:r>
            <a:endParaRPr lang="cs-CZ" sz="2000" b="1" dirty="0"/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900000" y="2160000"/>
            <a:ext cx="10971372" cy="1170252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l">
              <a:defRPr sz="4000" b="1" baseline="0">
                <a:solidFill>
                  <a:srgbClr val="034EA2"/>
                </a:solidFill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7" hasCustomPrompt="1"/>
          </p:nvPr>
        </p:nvSpPr>
        <p:spPr>
          <a:xfrm>
            <a:off x="900000" y="5454650"/>
            <a:ext cx="4608512" cy="360363"/>
          </a:xfrm>
          <a:prstGeom prst="rect">
            <a:avLst/>
          </a:prstGeom>
        </p:spPr>
        <p:txBody>
          <a:bodyPr lIns="90000" rIns="144000">
            <a:noAutofit/>
          </a:bodyPr>
          <a:lstStyle>
            <a:lvl1pPr>
              <a:buNone/>
              <a:defRPr sz="2000">
                <a:solidFill>
                  <a:srgbClr val="034EA2"/>
                </a:solidFill>
              </a:defRPr>
            </a:lvl1pPr>
          </a:lstStyle>
          <a:p>
            <a:pPr lvl="0"/>
            <a:r>
              <a:rPr lang="cs-CZ" dirty="0" smtClean="0"/>
              <a:t>Datum a místo</a:t>
            </a:r>
            <a:endParaRPr lang="cs-CZ" dirty="0"/>
          </a:p>
        </p:txBody>
      </p:sp>
      <p:pic>
        <p:nvPicPr>
          <p:cNvPr id="10" name="Obrázek 9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99538" y="0"/>
            <a:ext cx="4590876" cy="4590876"/>
          </a:xfrm>
          <a:prstGeom prst="rect">
            <a:avLst/>
          </a:prstGeom>
        </p:spPr>
      </p:pic>
      <p:pic>
        <p:nvPicPr>
          <p:cNvPr id="13" name="Obrázek 12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62958" y="5959028"/>
            <a:ext cx="4464496" cy="7704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OPTP_CZ_RO_B_C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34EA2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21" y="1638353"/>
            <a:ext cx="10971372" cy="4633874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  <a:lvl2pPr>
              <a:buFont typeface="Arial" pitchFamily="34" charset="0"/>
              <a:buChar char="»"/>
              <a:defRPr sz="3600"/>
            </a:lvl2pPr>
            <a:lvl4pPr>
              <a:buFont typeface="Arial" pitchFamily="34" charset="0"/>
              <a:buChar char="»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pic>
        <p:nvPicPr>
          <p:cNvPr id="8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50590" y="2204112"/>
            <a:ext cx="10971372" cy="11702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 baseline="0">
                <a:solidFill>
                  <a:srgbClr val="034EA2"/>
                </a:solidFill>
              </a:defRPr>
            </a:lvl1pPr>
          </a:lstStyle>
          <a:p>
            <a:r>
              <a:rPr lang="cs-CZ" dirty="0" smtClean="0"/>
              <a:t>Název tématu/předělu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58" y="3582764"/>
            <a:ext cx="8092440" cy="68580"/>
          </a:xfrm>
          <a:prstGeom prst="rect">
            <a:avLst/>
          </a:prstGeom>
        </p:spPr>
      </p:pic>
      <p:pic>
        <p:nvPicPr>
          <p:cNvPr id="9" name="Obrázek 8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pic>
        <p:nvPicPr>
          <p:cNvPr id="10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34EA2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622300" y="1566863"/>
            <a:ext cx="10945813" cy="439261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na ikonu přidáte graf.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1" name="Obrázek 10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pic>
        <p:nvPicPr>
          <p:cNvPr id="12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521" y="281187"/>
            <a:ext cx="10971372" cy="92531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baseline="0">
                <a:solidFill>
                  <a:srgbClr val="034EA2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1069"/>
            <a:ext cx="12208532" cy="103353"/>
          </a:xfrm>
          <a:prstGeom prst="rect">
            <a:avLst/>
          </a:prstGeom>
        </p:spPr>
      </p:pic>
      <p:sp>
        <p:nvSpPr>
          <p:cNvPr id="15" name="Zástupný symbol pro tabulku 14"/>
          <p:cNvSpPr>
            <a:spLocks noGrp="1"/>
          </p:cNvSpPr>
          <p:nvPr>
            <p:ph type="tbl" sz="quarter" idx="13"/>
          </p:nvPr>
        </p:nvSpPr>
        <p:spPr>
          <a:xfrm>
            <a:off x="622300" y="1638300"/>
            <a:ext cx="11017250" cy="432117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na ikonu přidáte tabulku.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2" name="Obrázek 11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8542" y="6313229"/>
            <a:ext cx="3985914" cy="687828"/>
          </a:xfrm>
          <a:prstGeom prst="rect">
            <a:avLst/>
          </a:prstGeom>
        </p:spPr>
      </p:pic>
      <p:pic>
        <p:nvPicPr>
          <p:cNvPr id="13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0990" y="6320409"/>
            <a:ext cx="8039423" cy="7011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46735" y="4806900"/>
            <a:ext cx="8496944" cy="1008112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ctr">
              <a:buNone/>
              <a:defRPr sz="2800" baseline="0">
                <a:solidFill>
                  <a:srgbClr val="034EA2"/>
                </a:solidFill>
              </a:defRPr>
            </a:lvl1pPr>
            <a:lvl2pPr marL="614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9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73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8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0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8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Jméno autora/autorů a kontakt</a:t>
            </a:r>
            <a:endParaRPr lang="cs-CZ" dirty="0"/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1054100" y="2789238"/>
            <a:ext cx="10081666" cy="1225574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ctr">
              <a:defRPr sz="5400" b="0" baseline="0">
                <a:solidFill>
                  <a:srgbClr val="034EA2"/>
                </a:solidFill>
              </a:defRPr>
            </a:lvl1pPr>
          </a:lstStyle>
          <a:p>
            <a:r>
              <a:rPr lang="cs-CZ" dirty="0" smtClean="0"/>
              <a:t>Rozloučení</a:t>
            </a:r>
            <a:endParaRPr lang="cs-CZ" dirty="0"/>
          </a:p>
        </p:txBody>
      </p:sp>
      <p:pic>
        <p:nvPicPr>
          <p:cNvPr id="9" name="Obrázek 8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99538" y="0"/>
            <a:ext cx="4590876" cy="4590876"/>
          </a:xfrm>
          <a:prstGeom prst="rect">
            <a:avLst/>
          </a:prstGeom>
        </p:spPr>
      </p:pic>
      <p:pic>
        <p:nvPicPr>
          <p:cNvPr id="10" name="Obrázek 9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62958" y="5959028"/>
            <a:ext cx="4464496" cy="77041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9502" y="5887020"/>
            <a:ext cx="2844430" cy="373831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60" r:id="rId3"/>
    <p:sldLayoutId id="2147483662" r:id="rId4"/>
    <p:sldLayoutId id="2147483663" r:id="rId5"/>
    <p:sldLayoutId id="2147483649" r:id="rId6"/>
  </p:sldLayoutIdLst>
  <p:txStyles>
    <p:titleStyle>
      <a:lvl1pPr algn="ctr" defTabSz="1229502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1063" indent="-461063" algn="l" defTabSz="1229502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8971" indent="-384219" algn="l" defTabSz="1229502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36878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1629" indent="-307376" algn="l" defTabSz="1229502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66380" indent="-307376" algn="l" defTabSz="1229502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81131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95882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610633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225385" indent="-307376" algn="l" defTabSz="122950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4751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9502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44253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59004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73756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88507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303258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918009" algn="l" defTabSz="122950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" TargetMode="External"/><Relationship Id="rId2" Type="http://schemas.openxmlformats.org/officeDocument/2006/relationships/hyperlink" Target="http://www.mmr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0590" y="1710556"/>
            <a:ext cx="10971372" cy="1663808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cs typeface="Arial" panose="020B0604020202020204" pitchFamily="34" charset="0"/>
              </a:rPr>
              <a:t>Harmonogram dalších kroků </a:t>
            </a:r>
            <a:r>
              <a:rPr lang="cs-CZ" dirty="0">
                <a:cs typeface="Arial" panose="020B0604020202020204" pitchFamily="34" charset="0"/>
              </a:rPr>
              <a:t>na národní úrovni</a:t>
            </a:r>
          </a:p>
        </p:txBody>
      </p:sp>
    </p:spTree>
    <p:extLst>
      <p:ext uri="{BB962C8B-B14F-4D97-AF65-F5344CB8AC3E}">
        <p14:creationId xmlns:p14="http://schemas.microsoft.com/office/powerpoint/2010/main" val="709477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21" y="126381"/>
            <a:ext cx="10971372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Harmonogram </a:t>
            </a: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přípravy rámcových pozic </a:t>
            </a: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na národní úrovni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Rámcová </a:t>
            </a:r>
            <a:r>
              <a:rPr lang="cs-CZ" sz="2000" b="1" dirty="0">
                <a:latin typeface="Arial" pitchFamily="34" charset="0"/>
                <a:cs typeface="Arial" pitchFamily="34" charset="0"/>
              </a:rPr>
              <a:t>pozice k návrhu </a:t>
            </a:r>
            <a:r>
              <a:rPr lang="cs-CZ" sz="2000" b="1" u="sng" dirty="0">
                <a:latin typeface="Arial" pitchFamily="34" charset="0"/>
                <a:cs typeface="Arial" pitchFamily="34" charset="0"/>
              </a:rPr>
              <a:t>obecného </a:t>
            </a:r>
            <a:r>
              <a:rPr lang="cs-CZ" sz="2000" b="1" u="sng" dirty="0" smtClean="0">
                <a:latin typeface="Arial" pitchFamily="34" charset="0"/>
                <a:cs typeface="Arial" pitchFamily="34" charset="0"/>
              </a:rPr>
              <a:t>nařízení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(ON) – gestor a koordinátor MMR</a:t>
            </a:r>
          </a:p>
          <a:p>
            <a:pPr marL="0" indent="0">
              <a:buNone/>
            </a:pPr>
            <a:endParaRPr lang="cs-CZ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29</a:t>
            </a:r>
            <a:r>
              <a:rPr lang="cs-CZ" sz="2000" b="1" dirty="0">
                <a:latin typeface="Arial" pitchFamily="34" charset="0"/>
                <a:cs typeface="Arial" pitchFamily="34" charset="0"/>
              </a:rPr>
              <a:t>. května 2018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– zveřejnění návrhu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ON a sektorové legislativy ze strany EK </a:t>
            </a:r>
            <a:endParaRPr lang="cs-CZ" sz="2000" dirty="0">
              <a:latin typeface="Arial" pitchFamily="34" charset="0"/>
              <a:cs typeface="Arial" pitchFamily="34" charset="0"/>
            </a:endParaRP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1. pol. června 2018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interní příprava RP k ON na MMR</a:t>
            </a: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15. června 2018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cs-CZ" sz="2000" u="sng" dirty="0" smtClean="0">
                <a:latin typeface="Arial" pitchFamily="34" charset="0"/>
                <a:cs typeface="Arial" pitchFamily="34" charset="0"/>
              </a:rPr>
              <a:t>kulatý stůl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, představení návrhů ON partnerům</a:t>
            </a: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2. pol. června 2018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spolupráce s gestory sektorových nařízení a MF na návrhu RP</a:t>
            </a: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do 15. července 2018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předložení návrhu RP k připomínkovému řízení v rámci RKS a DAP</a:t>
            </a:r>
            <a:endParaRPr lang="cs-CZ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cs-CZ" sz="2000" dirty="0">
              <a:latin typeface="Arial" pitchFamily="34" charset="0"/>
              <a:cs typeface="Arial" pitchFamily="34" charset="0"/>
            </a:endParaRP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Do konce července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finalizace rámcové pozice a předložení ke schválení na vládní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V-EU</a:t>
            </a:r>
          </a:p>
          <a:p>
            <a:r>
              <a:rPr lang="cs-CZ" sz="2000" b="1" dirty="0">
                <a:latin typeface="Arial" pitchFamily="34" charset="0"/>
                <a:cs typeface="Arial" pitchFamily="34" charset="0"/>
              </a:rPr>
              <a:t>Rámcové pozice k návrhům </a:t>
            </a:r>
            <a:r>
              <a:rPr lang="cs-CZ" sz="2000" b="1" u="sng" dirty="0">
                <a:latin typeface="Arial" pitchFamily="34" charset="0"/>
                <a:cs typeface="Arial" pitchFamily="34" charset="0"/>
              </a:rPr>
              <a:t>specifických nařízení </a:t>
            </a:r>
            <a:r>
              <a:rPr lang="cs-CZ" sz="2000" b="1" dirty="0">
                <a:latin typeface="Arial" pitchFamily="34" charset="0"/>
                <a:cs typeface="Arial" pitchFamily="34" charset="0"/>
              </a:rPr>
              <a:t>– relevantní gestoři dle jednotlivých fondů (MMR, MPSV, MZE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…) -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finalizace rámcových pozic a předložení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„v balíčku“ na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vládní V-EU</a:t>
            </a:r>
          </a:p>
          <a:p>
            <a:endParaRPr lang="cs-CZ" sz="2000" b="1" dirty="0">
              <a:latin typeface="Arial" pitchFamily="34" charset="0"/>
              <a:cs typeface="Arial" pitchFamily="34" charset="0"/>
            </a:endParaRPr>
          </a:p>
          <a:p>
            <a:endParaRPr lang="cs-CZ" sz="2000" dirty="0">
              <a:latin typeface="Arial" pitchFamily="34" charset="0"/>
              <a:cs typeface="Arial" pitchFamily="34" charset="0"/>
            </a:endParaRPr>
          </a:p>
          <a:p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336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6460"/>
            <a:ext cx="12190413" cy="546279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TextovéPole 2"/>
          <p:cNvSpPr txBox="1"/>
          <p:nvPr/>
        </p:nvSpPr>
        <p:spPr>
          <a:xfrm>
            <a:off x="4511030" y="127363"/>
            <a:ext cx="36136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034EA2"/>
                </a:solidFill>
              </a:rPr>
              <a:t>Národní priority</a:t>
            </a:r>
            <a:endParaRPr lang="en-US" sz="4000" b="1" dirty="0">
              <a:solidFill>
                <a:srgbClr val="034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6442" y="342405"/>
            <a:ext cx="10971372" cy="864095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Národní priority</a:t>
            </a:r>
            <a:endParaRPr lang="cs-C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972432"/>
              </p:ext>
            </p:extLst>
          </p:nvPr>
        </p:nvGraphicFramePr>
        <p:xfrm>
          <a:off x="609600" y="1350516"/>
          <a:ext cx="10971213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135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Národní pravidla</a:t>
            </a:r>
            <a:endParaRPr lang="cs-CZ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84165018"/>
              </p:ext>
            </p:extLst>
          </p:nvPr>
        </p:nvGraphicFramePr>
        <p:xfrm>
          <a:off x="334566" y="1350516"/>
          <a:ext cx="7632848" cy="5417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846" y="1134492"/>
            <a:ext cx="122413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126" y="1588410"/>
            <a:ext cx="1152128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762742" y="3006700"/>
            <a:ext cx="5400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cs-CZ" dirty="0" smtClean="0">
                <a:latin typeface="Arial" pitchFamily="34" charset="0"/>
                <a:cs typeface="Arial" pitchFamily="34" charset="0"/>
              </a:rPr>
              <a:t>Harmonogram: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Červen 2018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veřejná konzultace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Říjen </a:t>
            </a:r>
            <a:r>
              <a:rPr lang="cs-CZ" sz="2000" b="1" dirty="0">
                <a:latin typeface="Arial" pitchFamily="34" charset="0"/>
                <a:cs typeface="Arial" pitchFamily="34" charset="0"/>
              </a:rPr>
              <a:t>2018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-  představení výsledků a výstupů z evaluací a dalších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zjišťování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Prosinec 2018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první návrh Koncepce JMP II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Leden 2019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konsolidace finální verze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Únor </a:t>
            </a:r>
            <a:r>
              <a:rPr lang="cs-CZ" sz="2000" b="1" dirty="0">
                <a:latin typeface="Arial" pitchFamily="34" charset="0"/>
                <a:cs typeface="Arial" pitchFamily="34" charset="0"/>
              </a:rPr>
              <a:t>2019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– předložení finální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verze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Koncepce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JMP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II vládě ČR</a:t>
            </a:r>
            <a:endParaRPr lang="cs-CZ" sz="20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66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2598" y="2718668"/>
            <a:ext cx="10971372" cy="925313"/>
          </a:xfrm>
        </p:spPr>
        <p:txBody>
          <a:bodyPr/>
          <a:lstStyle/>
          <a:p>
            <a:pPr algn="ctr"/>
            <a:r>
              <a:rPr lang="cs-CZ" i="1" dirty="0" smtClean="0">
                <a:solidFill>
                  <a:srgbClr val="000099"/>
                </a:solidFill>
              </a:rPr>
              <a:t>Děkuji </a:t>
            </a:r>
            <a:r>
              <a:rPr lang="cs-CZ" i="1" dirty="0">
                <a:solidFill>
                  <a:srgbClr val="000099"/>
                </a:solidFill>
              </a:rPr>
              <a:t>za </a:t>
            </a:r>
            <a:r>
              <a:rPr lang="cs-CZ" i="1" dirty="0" smtClean="0">
                <a:solidFill>
                  <a:srgbClr val="000099"/>
                </a:solidFill>
              </a:rPr>
              <a:t>pozornost.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0590" y="4734892"/>
            <a:ext cx="10971372" cy="1321311"/>
          </a:xfrm>
        </p:spPr>
        <p:txBody>
          <a:bodyPr/>
          <a:lstStyle/>
          <a:p>
            <a:pPr marL="0" indent="0" algn="ctr">
              <a:buNone/>
            </a:pPr>
            <a:r>
              <a:rPr lang="cs-CZ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www.mmr.cz</a:t>
            </a:r>
            <a:r>
              <a:rPr lang="cs-CZ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www.dotaceEU.cz</a:t>
            </a:r>
            <a:r>
              <a:rPr lang="cs-CZ" sz="2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665265"/>
      </p:ext>
    </p:extLst>
  </p:cSld>
  <p:clrMapOvr>
    <a:masterClrMapping/>
  </p:clrMapOvr>
</p:sld>
</file>

<file path=ppt/theme/theme1.xml><?xml version="1.0" encoding="utf-8"?>
<a:theme xmlns:a="http://schemas.openxmlformats.org/drawingml/2006/main" name="PS Met_2016 12 16_šablona_final">
  <a:themeElements>
    <a:clrScheme name="NOK">
      <a:dk1>
        <a:srgbClr val="262626"/>
      </a:dk1>
      <a:lt1>
        <a:sysClr val="window" lastClr="FFFFFF"/>
      </a:lt1>
      <a:dk2>
        <a:srgbClr val="1F497D"/>
      </a:dk2>
      <a:lt2>
        <a:srgbClr val="EEECE1"/>
      </a:lt2>
      <a:accent1>
        <a:srgbClr val="17365D"/>
      </a:accent1>
      <a:accent2>
        <a:srgbClr val="548DD4"/>
      </a:accent2>
      <a:accent3>
        <a:srgbClr val="8DB3E2"/>
      </a:accent3>
      <a:accent4>
        <a:srgbClr val="C6D9F0"/>
      </a:accent4>
      <a:accent5>
        <a:srgbClr val="C6D9F0"/>
      </a:accent5>
      <a:accent6>
        <a:srgbClr val="C6D9F0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 Met_2016 12 16_šablona_final</Template>
  <TotalTime>1600</TotalTime>
  <Words>255</Words>
  <Application>Microsoft Office PowerPoint</Application>
  <PresentationFormat>Vlastní</PresentationFormat>
  <Paragraphs>36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PS Met_2016 12 16_šablona_final</vt:lpstr>
      <vt:lpstr>Harmonogram dalších kroků na národní úrovni</vt:lpstr>
      <vt:lpstr>Harmonogram přípravy rámcových pozic na národní úrovni</vt:lpstr>
      <vt:lpstr>Prezentace aplikace PowerPoint</vt:lpstr>
      <vt:lpstr>Národní priority</vt:lpstr>
      <vt:lpstr>Národní pravidla</vt:lpstr>
      <vt:lpstr>Děkuji za pozornost.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Jednání pracovní skupiny Metodika</dc:title>
  <dc:creator>Monika Keřková</dc:creator>
  <cp:lastModifiedBy>Neveselá Kateřina</cp:lastModifiedBy>
  <cp:revision>126</cp:revision>
  <dcterms:created xsi:type="dcterms:W3CDTF">2016-12-06T12:19:50Z</dcterms:created>
  <dcterms:modified xsi:type="dcterms:W3CDTF">2018-06-10T20:36:52Z</dcterms:modified>
</cp:coreProperties>
</file>