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1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26CBC8-CEA9-4311-83B2-B1B4C592558D}" v="17" dt="2022-06-23T12:17:24.5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84024" autoAdjust="0"/>
  </p:normalViewPr>
  <p:slideViewPr>
    <p:cSldViewPr>
      <p:cViewPr varScale="1">
        <p:scale>
          <a:sx n="109" d="100"/>
          <a:sy n="109" d="100"/>
        </p:scale>
        <p:origin x="20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6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da Martin - OŘO OPTP" userId="a4b209b5-89d1-41f4-9ca2-fdbef0c40465" providerId="ADAL" clId="{1A26CBC8-CEA9-4311-83B2-B1B4C592558D}"/>
    <pc:docChg chg="undo redo custSel modSld">
      <pc:chgData name="Janda Martin - OŘO OPTP" userId="a4b209b5-89d1-41f4-9ca2-fdbef0c40465" providerId="ADAL" clId="{1A26CBC8-CEA9-4311-83B2-B1B4C592558D}" dt="2022-06-23T12:17:59.597" v="33" actId="27636"/>
      <pc:docMkLst>
        <pc:docMk/>
      </pc:docMkLst>
      <pc:sldChg chg="modSp">
        <pc:chgData name="Janda Martin - OŘO OPTP" userId="a4b209b5-89d1-41f4-9ca2-fdbef0c40465" providerId="ADAL" clId="{1A26CBC8-CEA9-4311-83B2-B1B4C592558D}" dt="2022-06-23T12:17:59.597" v="33" actId="27636"/>
        <pc:sldMkLst>
          <pc:docMk/>
          <pc:sldMk cId="0" sldId="257"/>
        </pc:sldMkLst>
        <pc:spChg chg="mod">
          <ac:chgData name="Janda Martin - OŘO OPTP" userId="a4b209b5-89d1-41f4-9ca2-fdbef0c40465" providerId="ADAL" clId="{1A26CBC8-CEA9-4311-83B2-B1B4C592558D}" dt="2022-06-23T12:13:07.021" v="12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Janda Martin - OŘO OPTP" userId="a4b209b5-89d1-41f4-9ca2-fdbef0c40465" providerId="ADAL" clId="{1A26CBC8-CEA9-4311-83B2-B1B4C592558D}" dt="2022-06-23T12:17:59.597" v="33" actId="27636"/>
          <ac:spMkLst>
            <pc:docMk/>
            <pc:sldMk cId="0" sldId="257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23.06.2022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0" y="3141663"/>
            <a:ext cx="7208838" cy="1150937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6368" y="584684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Hlavní závěry 1. MV OPTP 2021 - 2027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1340768"/>
            <a:ext cx="7704856" cy="4680520"/>
          </a:xfrm>
        </p:spPr>
        <p:txBody>
          <a:bodyPr>
            <a:normAutofit/>
          </a:bodyPr>
          <a:lstStyle/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BR" sz="2200" dirty="0"/>
              <a:t>MV OPTP schvaluje Jednací řád OPTP 2021–2027. MV OPTP bere na vědomí Statut MV OPTP 2021–2027.</a:t>
            </a:r>
            <a:endParaRPr lang="cs-CZ" sz="2200" dirty="0"/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200" dirty="0"/>
              <a:t>MV OPTP bere na vědomí předložené informace k dokumentu “Společná komunikační strategie” fondů EU v ČR pro období 2021–2027.</a:t>
            </a:r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200" dirty="0"/>
              <a:t> MV OPTP bere na vědomí předložené informace k OPTP 2021 - 2027.</a:t>
            </a:r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200" dirty="0"/>
              <a:t>MV OPTP schvaluje způsob výběru projektů a schvaluje výběrová kritéria.</a:t>
            </a:r>
          </a:p>
          <a:p>
            <a:pPr marL="542925" lvl="0" indent="-542925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200" dirty="0"/>
              <a:t>MV OPTP schvaluje výzvy OPTP 2021–2027 č. 1, 2 ,3, 4 a 5 a harmonogram výzev č. 2022/1.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127D3D85943499268624A7EA09672" ma:contentTypeVersion="6" ma:contentTypeDescription="Vytvoří nový dokument" ma:contentTypeScope="" ma:versionID="03f7e624621e2a8467862a5cdddf5d28">
  <xsd:schema xmlns:xsd="http://www.w3.org/2001/XMLSchema" xmlns:xs="http://www.w3.org/2001/XMLSchema" xmlns:p="http://schemas.microsoft.com/office/2006/metadata/properties" xmlns:ns2="d7c3b205-3d44-413b-9182-14c00dd29cd3" xmlns:ns3="485ab4be-1c84-4ffe-a376-8eb6bbbe07bd" targetNamespace="http://schemas.microsoft.com/office/2006/metadata/properties" ma:root="true" ma:fieldsID="27dec41a435f9cb8b58f31688801d924" ns2:_="" ns3:_="">
    <xsd:import namespace="d7c3b205-3d44-413b-9182-14c00dd29cd3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c3b205-3d44-413b-9182-14c00dd29c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5E0ACF-18DF-4BAC-B5E2-A9E577D1B067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485ab4be-1c84-4ffe-a376-8eb6bbbe07bd"/>
    <ds:schemaRef ds:uri="d7c3b205-3d44-413b-9182-14c00dd29cd3"/>
  </ds:schemaRefs>
</ds:datastoreItem>
</file>

<file path=customXml/itemProps2.xml><?xml version="1.0" encoding="utf-8"?>
<ds:datastoreItem xmlns:ds="http://schemas.openxmlformats.org/officeDocument/2006/customXml" ds:itemID="{886FC9C6-C53F-456D-AFE9-FC6E891D3D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1B6C00-1716-4D15-A44B-D4EAA7CD1C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c3b205-3d44-413b-9182-14c00dd29cd3"/>
    <ds:schemaRef ds:uri="485ab4be-1c84-4ffe-a376-8eb6bbbe07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14908</TotalTime>
  <Words>99</Words>
  <Application>Microsoft Office PowerPoint</Application>
  <PresentationFormat>Předvádění na obrazovce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Vlastní návrh</vt:lpstr>
      <vt:lpstr>Hlavní závěry 1. MV OPTP 2021 - 2027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Janda Martin - OŘO OPTP</cp:lastModifiedBy>
  <cp:revision>2624</cp:revision>
  <cp:lastPrinted>2017-05-12T07:34:42Z</cp:lastPrinted>
  <dcterms:created xsi:type="dcterms:W3CDTF">2011-04-07T12:21:15Z</dcterms:created>
  <dcterms:modified xsi:type="dcterms:W3CDTF">2022-06-23T12:18:08Z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0x010100558127D3D85943499268624A7EA09672</vt:lpwstr>
  </property>
</Properties>
</file>