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81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8" r:id="rId6"/>
    <p:sldId id="336" r:id="rId7"/>
    <p:sldId id="343" r:id="rId8"/>
    <p:sldId id="260" r:id="rId9"/>
    <p:sldId id="326" r:id="rId10"/>
    <p:sldId id="320" r:id="rId11"/>
    <p:sldId id="355" r:id="rId12"/>
    <p:sldId id="357" r:id="rId13"/>
    <p:sldId id="358" r:id="rId14"/>
    <p:sldId id="356" r:id="rId15"/>
    <p:sldId id="321" r:id="rId16"/>
    <p:sldId id="349" r:id="rId17"/>
    <p:sldId id="342" r:id="rId18"/>
    <p:sldId id="350" r:id="rId19"/>
    <p:sldId id="334" r:id="rId20"/>
    <p:sldId id="360" r:id="rId21"/>
    <p:sldId id="344" r:id="rId22"/>
    <p:sldId id="345" r:id="rId23"/>
    <p:sldId id="346" r:id="rId24"/>
    <p:sldId id="347" r:id="rId25"/>
    <p:sldId id="348" r:id="rId26"/>
    <p:sldId id="352" r:id="rId27"/>
    <p:sldId id="297" r:id="rId28"/>
  </p:sldIdLst>
  <p:sldSz cx="9144000" cy="5143500" type="screen16x9"/>
  <p:notesSz cx="6858000" cy="9144000"/>
  <p:embeddedFontLst>
    <p:embeddedFont>
      <p:font typeface="Century Gothic" panose="020B0604020202020204" charset="0"/>
      <p:regular r:id="rId31"/>
      <p:bold r:id="rId32"/>
      <p:italic r:id="rId33"/>
      <p:boldItalic r:id="rId34"/>
    </p:embeddedFont>
    <p:embeddedFont>
      <p:font typeface="Nunito" panose="020B0604020202020204" charset="0"/>
      <p:regular r:id="rId35"/>
      <p:bold r:id="rId36"/>
      <p:italic r:id="rId37"/>
      <p:boldItalic r:id="rId38"/>
    </p:embeddedFont>
    <p:embeddedFont>
      <p:font typeface="Roboto Condensed Light" panose="020B0604020202020204" charset="0"/>
      <p:regular r:id="rId39"/>
    </p:embeddedFont>
    <p:embeddedFont>
      <p:font typeface="Work Sans" panose="020B0604020202020204" charset="0"/>
      <p:regular r:id="rId40"/>
      <p:bold r:id="rId41"/>
    </p:embeddedFont>
    <p:embeddedFont>
      <p:font typeface="Work Sans SemiBold" panose="020B060402020202020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2DFB2A-F0B4-A757-7329-06E75DDDCDA6}" v="26" dt="2025-11-25T13:03:34.546"/>
    <p1510:client id="{11A66EF8-B976-69B7-D8A0-F3243C8B9F4A}" v="1" dt="2025-11-25T09:41:03.929"/>
    <p1510:client id="{2A48EF08-F3D4-69C8-7A13-8DC584399A51}" v="16" dt="2025-11-25T11:20:07.559"/>
    <p1510:client id="{7FA58614-7511-0B90-3C8F-C91997282512}" v="8" dt="2025-11-25T11:32:47.201"/>
    <p1510:client id="{8BFA1E0B-9EDA-4395-B5FE-D23200D73935}" v="126" dt="2025-11-25T13:06:44.654"/>
    <p1510:client id="{AA813746-5BF6-49E7-A25D-B627CF3B81CA}" v="33" dt="2025-11-25T09:45:01.854"/>
    <p1510:client id="{BFC6B5B5-ED95-2E42-60DF-E554E57CB573}" v="66" dt="2025-11-25T09:21:30.700"/>
    <p1510:client id="{CF251031-C8A7-41B5-9981-94508B108D13}" v="15" dt="2025-11-25T11:43:53.288"/>
  </p1510:revLst>
</p1510:revInfo>
</file>

<file path=ppt/tableStyles.xml><?xml version="1.0" encoding="utf-8"?>
<a:tblStyleLst xmlns:a="http://schemas.openxmlformats.org/drawingml/2006/main" def="{84699088-54E1-4C58-AE11-438341F2C5DE}">
  <a:tblStyle styleId="{84699088-54E1-4C58-AE11-438341F2C5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9.fntdata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ššuth Juraj" userId="36b0413c-92a8-413b-aeba-c5fb3dcd50ea" providerId="ADAL" clId="{AA813746-5BF6-49E7-A25D-B627CF3B81CA}"/>
    <pc:docChg chg="modSld">
      <pc:chgData name="Laššuth Juraj" userId="36b0413c-92a8-413b-aeba-c5fb3dcd50ea" providerId="ADAL" clId="{AA813746-5BF6-49E7-A25D-B627CF3B81CA}" dt="2025-11-25T09:45:01.854" v="32" actId="20577"/>
      <pc:docMkLst>
        <pc:docMk/>
      </pc:docMkLst>
      <pc:sldChg chg="modSp mod">
        <pc:chgData name="Laššuth Juraj" userId="36b0413c-92a8-413b-aeba-c5fb3dcd50ea" providerId="ADAL" clId="{AA813746-5BF6-49E7-A25D-B627CF3B81CA}" dt="2025-11-25T09:45:01.854" v="32" actId="20577"/>
        <pc:sldMkLst>
          <pc:docMk/>
          <pc:sldMk cId="1412564712" sldId="360"/>
        </pc:sldMkLst>
        <pc:spChg chg="mod">
          <ac:chgData name="Laššuth Juraj" userId="36b0413c-92a8-413b-aeba-c5fb3dcd50ea" providerId="ADAL" clId="{AA813746-5BF6-49E7-A25D-B627CF3B81CA}" dt="2025-11-25T09:45:01.854" v="32" actId="20577"/>
          <ac:spMkLst>
            <pc:docMk/>
            <pc:sldMk cId="1412564712" sldId="360"/>
            <ac:spMk id="3" creationId="{DD9DBF23-7001-CFE5-39A7-05F6B81E1517}"/>
          </ac:spMkLst>
        </pc:spChg>
      </pc:sldChg>
    </pc:docChg>
  </pc:docChgLst>
  <pc:docChgLst>
    <pc:chgData name="Laššuth Juraj" userId="S::juraj.lassuth@mmr.cz::36b0413c-92a8-413b-aeba-c5fb3dcd50ea" providerId="AD" clId="Web-{11A66EF8-B976-69B7-D8A0-F3243C8B9F4A}"/>
    <pc:docChg chg="modSld">
      <pc:chgData name="Laššuth Juraj" userId="S::juraj.lassuth@mmr.cz::36b0413c-92a8-413b-aeba-c5fb3dcd50ea" providerId="AD" clId="Web-{11A66EF8-B976-69B7-D8A0-F3243C8B9F4A}" dt="2025-11-25T09:41:03.929" v="0" actId="14100"/>
      <pc:docMkLst>
        <pc:docMk/>
      </pc:docMkLst>
      <pc:sldChg chg="modSp">
        <pc:chgData name="Laššuth Juraj" userId="S::juraj.lassuth@mmr.cz::36b0413c-92a8-413b-aeba-c5fb3dcd50ea" providerId="AD" clId="Web-{11A66EF8-B976-69B7-D8A0-F3243C8B9F4A}" dt="2025-11-25T09:41:03.929" v="0" actId="14100"/>
        <pc:sldMkLst>
          <pc:docMk/>
          <pc:sldMk cId="1412564712" sldId="360"/>
        </pc:sldMkLst>
        <pc:spChg chg="mod">
          <ac:chgData name="Laššuth Juraj" userId="S::juraj.lassuth@mmr.cz::36b0413c-92a8-413b-aeba-c5fb3dcd50ea" providerId="AD" clId="Web-{11A66EF8-B976-69B7-D8A0-F3243C8B9F4A}" dt="2025-11-25T09:41:03.929" v="0" actId="14100"/>
          <ac:spMkLst>
            <pc:docMk/>
            <pc:sldMk cId="1412564712" sldId="360"/>
            <ac:spMk id="3" creationId="{DD9DBF23-7001-CFE5-39A7-05F6B81E1517}"/>
          </ac:spMkLst>
        </pc:spChg>
      </pc:sldChg>
    </pc:docChg>
  </pc:docChgLst>
  <pc:docChgLst>
    <pc:chgData name="Rybářová Magdalena" userId="S::magdalena.rybarova@mmr.cz::50771d29-0476-46e9-a8b6-ef7af5932d21" providerId="AD" clId="Web-{BDFF13A9-E926-413D-7CDE-C70FABAC7ECD}"/>
    <pc:docChg chg="addSld modSld">
      <pc:chgData name="Rybářová Magdalena" userId="S::magdalena.rybarova@mmr.cz::50771d29-0476-46e9-a8b6-ef7af5932d21" providerId="AD" clId="Web-{BDFF13A9-E926-413D-7CDE-C70FABAC7ECD}" dt="2025-11-05T14:12:29.014" v="20" actId="14100"/>
      <pc:docMkLst>
        <pc:docMk/>
      </pc:docMkLst>
      <pc:sldChg chg="addSp modSp">
        <pc:chgData name="Rybářová Magdalena" userId="S::magdalena.rybarova@mmr.cz::50771d29-0476-46e9-a8b6-ef7af5932d21" providerId="AD" clId="Web-{BDFF13A9-E926-413D-7CDE-C70FABAC7ECD}" dt="2025-11-05T14:12:11.435" v="19" actId="14100"/>
        <pc:sldMkLst>
          <pc:docMk/>
          <pc:sldMk cId="2125414087" sldId="355"/>
        </pc:sldMkLst>
        <pc:graphicFrameChg chg="add">
          <ac:chgData name="Rybářová Magdalena" userId="S::magdalena.rybarova@mmr.cz::50771d29-0476-46e9-a8b6-ef7af5932d21" providerId="AD" clId="Web-{BDFF13A9-E926-413D-7CDE-C70FABAC7ECD}" dt="2025-11-05T14:12:05.841" v="18"/>
          <ac:graphicFrameMkLst>
            <pc:docMk/>
            <pc:sldMk cId="2125414087" sldId="355"/>
            <ac:graphicFrameMk id="6" creationId="{CC7F44D2-74A6-D987-C2D3-7EEE1DFA5ADB}"/>
          </ac:graphicFrameMkLst>
        </pc:graphicFrameChg>
        <pc:picChg chg="add mod">
          <ac:chgData name="Rybářová Magdalena" userId="S::magdalena.rybarova@mmr.cz::50771d29-0476-46e9-a8b6-ef7af5932d21" providerId="AD" clId="Web-{BDFF13A9-E926-413D-7CDE-C70FABAC7ECD}" dt="2025-11-05T14:12:11.435" v="19" actId="14100"/>
          <ac:picMkLst>
            <pc:docMk/>
            <pc:sldMk cId="2125414087" sldId="355"/>
            <ac:picMk id="4" creationId="{3198C25B-D498-B005-6B1F-B90435C648F2}"/>
          </ac:picMkLst>
        </pc:picChg>
      </pc:sldChg>
      <pc:sldChg chg="addSp modSp new">
        <pc:chgData name="Rybářová Magdalena" userId="S::magdalena.rybarova@mmr.cz::50771d29-0476-46e9-a8b6-ef7af5932d21" providerId="AD" clId="Web-{BDFF13A9-E926-413D-7CDE-C70FABAC7ECD}" dt="2025-11-05T14:12:29.014" v="20" actId="14100"/>
        <pc:sldMkLst>
          <pc:docMk/>
          <pc:sldMk cId="655622301" sldId="357"/>
        </pc:sldMkLst>
        <pc:graphicFrameChg chg="add">
          <ac:chgData name="Rybářová Magdalena" userId="S::magdalena.rybarova@mmr.cz::50771d29-0476-46e9-a8b6-ef7af5932d21" providerId="AD" clId="Web-{BDFF13A9-E926-413D-7CDE-C70FABAC7ECD}" dt="2025-11-05T14:11:31.324" v="16"/>
          <ac:graphicFrameMkLst>
            <pc:docMk/>
            <pc:sldMk cId="655622301" sldId="357"/>
            <ac:graphicFrameMk id="6" creationId="{99985036-0969-BB0B-7B1B-C097347EB43A}"/>
          </ac:graphicFrameMkLst>
        </pc:graphicFrameChg>
        <pc:picChg chg="mod">
          <ac:chgData name="Rybářová Magdalena" userId="S::magdalena.rybarova@mmr.cz::50771d29-0476-46e9-a8b6-ef7af5932d21" providerId="AD" clId="Web-{BDFF13A9-E926-413D-7CDE-C70FABAC7ECD}" dt="2025-11-05T14:12:29.014" v="20" actId="14100"/>
          <ac:picMkLst>
            <pc:docMk/>
            <pc:sldMk cId="655622301" sldId="357"/>
            <ac:picMk id="5" creationId="{DCAB6857-554E-42DD-54C0-2275257A88CE}"/>
          </ac:picMkLst>
        </pc:picChg>
      </pc:sldChg>
      <pc:sldChg chg="addSp modSp new">
        <pc:chgData name="Rybářová Magdalena" userId="S::magdalena.rybarova@mmr.cz::50771d29-0476-46e9-a8b6-ef7af5932d21" providerId="AD" clId="Web-{BDFF13A9-E926-413D-7CDE-C70FABAC7ECD}" dt="2025-11-05T14:10:54.589" v="15"/>
        <pc:sldMkLst>
          <pc:docMk/>
          <pc:sldMk cId="790119567" sldId="358"/>
        </pc:sldMkLst>
        <pc:graphicFrameChg chg="add mod modGraphic">
          <ac:chgData name="Rybářová Magdalena" userId="S::magdalena.rybarova@mmr.cz::50771d29-0476-46e9-a8b6-ef7af5932d21" providerId="AD" clId="Web-{BDFF13A9-E926-413D-7CDE-C70FABAC7ECD}" dt="2025-11-05T14:10:54.589" v="15"/>
          <ac:graphicFrameMkLst>
            <pc:docMk/>
            <pc:sldMk cId="790119567" sldId="358"/>
            <ac:graphicFrameMk id="6" creationId="{1B59BE0C-88B4-3D50-98C8-5A23F9831877}"/>
          </ac:graphicFrameMkLst>
        </pc:graphicFrameChg>
      </pc:sldChg>
    </pc:docChg>
  </pc:docChgLst>
  <pc:docChgLst>
    <pc:chgData name="Lojdová Linda" userId="3593d25f-353d-4e30-a5b2-55b727aae0a8" providerId="ADAL" clId="{CF251031-C8A7-41B5-9981-94508B108D13}"/>
    <pc:docChg chg="custSel modSld modNotesMaster modHandout">
      <pc:chgData name="Lojdová Linda" userId="3593d25f-353d-4e30-a5b2-55b727aae0a8" providerId="ADAL" clId="{CF251031-C8A7-41B5-9981-94508B108D13}" dt="2025-11-25T11:43:53.288" v="19"/>
      <pc:docMkLst>
        <pc:docMk/>
      </pc:docMkLst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0" sldId="256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0" sldId="258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0" sldId="260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0" sldId="297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1042961625" sldId="320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1598079362" sldId="321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496199003" sldId="326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3461735112" sldId="334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1984796688" sldId="336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23298816" sldId="342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4289636975" sldId="343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3865421482" sldId="344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688344029" sldId="345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1507955675" sldId="346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4044106649" sldId="347"/>
        </pc:sldMkLst>
      </pc:sldChg>
      <pc:sldChg chg="modNotes">
        <pc:chgData name="Lojdová Linda" userId="3593d25f-353d-4e30-a5b2-55b727aae0a8" providerId="ADAL" clId="{CF251031-C8A7-41B5-9981-94508B108D13}" dt="2025-11-25T11:43:53.288" v="19"/>
        <pc:sldMkLst>
          <pc:docMk/>
          <pc:sldMk cId="758352399" sldId="348"/>
        </pc:sldMkLst>
      </pc:sldChg>
      <pc:sldChg chg="modSp mod">
        <pc:chgData name="Lojdová Linda" userId="3593d25f-353d-4e30-a5b2-55b727aae0a8" providerId="ADAL" clId="{CF251031-C8A7-41B5-9981-94508B108D13}" dt="2025-11-25T11:43:13.950" v="17" actId="113"/>
        <pc:sldMkLst>
          <pc:docMk/>
          <pc:sldMk cId="1412564712" sldId="360"/>
        </pc:sldMkLst>
        <pc:spChg chg="mod">
          <ac:chgData name="Lojdová Linda" userId="3593d25f-353d-4e30-a5b2-55b727aae0a8" providerId="ADAL" clId="{CF251031-C8A7-41B5-9981-94508B108D13}" dt="2025-11-25T11:43:13.950" v="17" actId="113"/>
          <ac:spMkLst>
            <pc:docMk/>
            <pc:sldMk cId="1412564712" sldId="360"/>
            <ac:spMk id="3" creationId="{DD9DBF23-7001-CFE5-39A7-05F6B81E1517}"/>
          </ac:spMkLst>
        </pc:spChg>
      </pc:sldChg>
      <pc:sldChg chg="addSp delSp modSp mod">
        <pc:chgData name="Lojdová Linda" userId="3593d25f-353d-4e30-a5b2-55b727aae0a8" providerId="ADAL" clId="{CF251031-C8A7-41B5-9981-94508B108D13}" dt="2025-11-25T11:42:22.985" v="13" actId="1076"/>
        <pc:sldMkLst>
          <pc:docMk/>
          <pc:sldMk cId="2530228452" sldId="361"/>
        </pc:sldMkLst>
        <pc:spChg chg="mod">
          <ac:chgData name="Lojdová Linda" userId="3593d25f-353d-4e30-a5b2-55b727aae0a8" providerId="ADAL" clId="{CF251031-C8A7-41B5-9981-94508B108D13}" dt="2025-11-25T11:42:20.719" v="12" actId="1076"/>
          <ac:spMkLst>
            <pc:docMk/>
            <pc:sldMk cId="2530228452" sldId="361"/>
            <ac:spMk id="2" creationId="{CA95D7C1-DF1E-E769-9ECD-59DCF7B0CE20}"/>
          </ac:spMkLst>
        </pc:spChg>
        <pc:spChg chg="del">
          <ac:chgData name="Lojdová Linda" userId="3593d25f-353d-4e30-a5b2-55b727aae0a8" providerId="ADAL" clId="{CF251031-C8A7-41B5-9981-94508B108D13}" dt="2025-11-25T11:41:26.324" v="6" actId="21"/>
          <ac:spMkLst>
            <pc:docMk/>
            <pc:sldMk cId="2530228452" sldId="361"/>
            <ac:spMk id="3" creationId="{A7962EFE-3F5C-BBA8-AEB7-955FB2127884}"/>
          </ac:spMkLst>
        </pc:spChg>
        <pc:graphicFrameChg chg="add del mod">
          <ac:chgData name="Lojdová Linda" userId="3593d25f-353d-4e30-a5b2-55b727aae0a8" providerId="ADAL" clId="{CF251031-C8A7-41B5-9981-94508B108D13}" dt="2025-11-25T11:41:02.169" v="3" actId="478"/>
          <ac:graphicFrameMkLst>
            <pc:docMk/>
            <pc:sldMk cId="2530228452" sldId="361"/>
            <ac:graphicFrameMk id="4" creationId="{C0E90729-0E38-A65D-2858-BA2E1F6352D0}"/>
          </ac:graphicFrameMkLst>
        </pc:graphicFrameChg>
        <pc:graphicFrameChg chg="add mod">
          <ac:chgData name="Lojdová Linda" userId="3593d25f-353d-4e30-a5b2-55b727aae0a8" providerId="ADAL" clId="{CF251031-C8A7-41B5-9981-94508B108D13}" dt="2025-11-25T11:41:13.230" v="4"/>
          <ac:graphicFrameMkLst>
            <pc:docMk/>
            <pc:sldMk cId="2530228452" sldId="361"/>
            <ac:graphicFrameMk id="5" creationId="{37545F4A-548B-0EDF-4661-70A71D410283}"/>
          </ac:graphicFrameMkLst>
        </pc:graphicFrameChg>
        <pc:graphicFrameChg chg="add mod modGraphic">
          <ac:chgData name="Lojdová Linda" userId="3593d25f-353d-4e30-a5b2-55b727aae0a8" providerId="ADAL" clId="{CF251031-C8A7-41B5-9981-94508B108D13}" dt="2025-11-25T11:42:22.985" v="13" actId="1076"/>
          <ac:graphicFrameMkLst>
            <pc:docMk/>
            <pc:sldMk cId="2530228452" sldId="361"/>
            <ac:graphicFrameMk id="6" creationId="{030745B3-C07F-6EF5-2831-386EA753DFBD}"/>
          </ac:graphicFrameMkLst>
        </pc:graphicFrameChg>
      </pc:sldChg>
      <pc:sldChg chg="addSp delSp modSp mod">
        <pc:chgData name="Lojdová Linda" userId="3593d25f-353d-4e30-a5b2-55b727aae0a8" providerId="ADAL" clId="{CF251031-C8A7-41B5-9981-94508B108D13}" dt="2025-11-25T11:42:32.988" v="15" actId="403"/>
        <pc:sldMkLst>
          <pc:docMk/>
          <pc:sldMk cId="726450372" sldId="362"/>
        </pc:sldMkLst>
        <pc:spChg chg="del">
          <ac:chgData name="Lojdová Linda" userId="3593d25f-353d-4e30-a5b2-55b727aae0a8" providerId="ADAL" clId="{CF251031-C8A7-41B5-9981-94508B108D13}" dt="2025-11-25T11:41:32.773" v="7" actId="21"/>
          <ac:spMkLst>
            <pc:docMk/>
            <pc:sldMk cId="726450372" sldId="362"/>
            <ac:spMk id="3" creationId="{BB750ABE-B0ED-1659-D062-B7A704A889A8}"/>
          </ac:spMkLst>
        </pc:spChg>
        <pc:graphicFrameChg chg="add mod modGraphic">
          <ac:chgData name="Lojdová Linda" userId="3593d25f-353d-4e30-a5b2-55b727aae0a8" providerId="ADAL" clId="{CF251031-C8A7-41B5-9981-94508B108D13}" dt="2025-11-25T11:42:32.988" v="15" actId="403"/>
          <ac:graphicFrameMkLst>
            <pc:docMk/>
            <pc:sldMk cId="726450372" sldId="362"/>
            <ac:graphicFrameMk id="4" creationId="{A6788B5B-2523-A8C7-61DB-AB9DC5FD39C2}"/>
          </ac:graphicFrameMkLst>
        </pc:graphicFrameChg>
      </pc:sldChg>
    </pc:docChg>
  </pc:docChgLst>
  <pc:docChgLst>
    <pc:chgData name="Lojdová Linda" userId="3593d25f-353d-4e30-a5b2-55b727aae0a8" providerId="ADAL" clId="{F51B27EA-DE2D-4F4E-990A-BE5F2919FB3B}"/>
    <pc:docChg chg="modSld">
      <pc:chgData name="Lojdová Linda" userId="3593d25f-353d-4e30-a5b2-55b727aae0a8" providerId="ADAL" clId="{F51B27EA-DE2D-4F4E-990A-BE5F2919FB3B}" dt="2025-11-05T09:46:56.680" v="195" actId="403"/>
      <pc:docMkLst>
        <pc:docMk/>
      </pc:docMkLst>
      <pc:sldChg chg="modSp mod">
        <pc:chgData name="Lojdová Linda" userId="3593d25f-353d-4e30-a5b2-55b727aae0a8" providerId="ADAL" clId="{F51B27EA-DE2D-4F4E-990A-BE5F2919FB3B}" dt="2025-11-05T09:43:08.105" v="0" actId="403"/>
        <pc:sldMkLst>
          <pc:docMk/>
          <pc:sldMk cId="1852157005" sldId="349"/>
        </pc:sldMkLst>
        <pc:spChg chg="mod">
          <ac:chgData name="Lojdová Linda" userId="3593d25f-353d-4e30-a5b2-55b727aae0a8" providerId="ADAL" clId="{F51B27EA-DE2D-4F4E-990A-BE5F2919FB3B}" dt="2025-11-05T09:43:08.105" v="0" actId="403"/>
          <ac:spMkLst>
            <pc:docMk/>
            <pc:sldMk cId="1852157005" sldId="349"/>
            <ac:spMk id="3" creationId="{DD9DBF23-7001-CFE5-39A7-05F6B81E1517}"/>
          </ac:spMkLst>
        </pc:spChg>
      </pc:sldChg>
      <pc:sldChg chg="modSp mod">
        <pc:chgData name="Lojdová Linda" userId="3593d25f-353d-4e30-a5b2-55b727aae0a8" providerId="ADAL" clId="{F51B27EA-DE2D-4F4E-990A-BE5F2919FB3B}" dt="2025-11-05T09:46:56.680" v="195" actId="403"/>
        <pc:sldMkLst>
          <pc:docMk/>
          <pc:sldMk cId="1158603663" sldId="350"/>
        </pc:sldMkLst>
        <pc:spChg chg="mod">
          <ac:chgData name="Lojdová Linda" userId="3593d25f-353d-4e30-a5b2-55b727aae0a8" providerId="ADAL" clId="{F51B27EA-DE2D-4F4E-990A-BE5F2919FB3B}" dt="2025-11-05T09:46:56.680" v="195" actId="403"/>
          <ac:spMkLst>
            <pc:docMk/>
            <pc:sldMk cId="1158603663" sldId="350"/>
            <ac:spMk id="8" creationId="{C58C0582-4BF9-D41B-F42C-74FAC7EEED5A}"/>
          </ac:spMkLst>
        </pc:spChg>
      </pc:sldChg>
    </pc:docChg>
  </pc:docChgLst>
  <pc:docChgLst>
    <pc:chgData name="Mikanová Helena" userId="S::helena.mikanova@mmr.cz::db8bc4cc-2d9f-4d3d-8bbd-134dee8f1caa" providerId="AD" clId="Web-{0C2DFB2A-F0B4-A757-7329-06E75DDDCDA6}"/>
    <pc:docChg chg="delSld modSld">
      <pc:chgData name="Mikanová Helena" userId="S::helena.mikanova@mmr.cz::db8bc4cc-2d9f-4d3d-8bbd-134dee8f1caa" providerId="AD" clId="Web-{0C2DFB2A-F0B4-A757-7329-06E75DDDCDA6}" dt="2025-11-25T13:03:34.546" v="25" actId="20577"/>
      <pc:docMkLst>
        <pc:docMk/>
      </pc:docMkLst>
      <pc:sldChg chg="modSp">
        <pc:chgData name="Mikanová Helena" userId="S::helena.mikanova@mmr.cz::db8bc4cc-2d9f-4d3d-8bbd-134dee8f1caa" providerId="AD" clId="Web-{0C2DFB2A-F0B4-A757-7329-06E75DDDCDA6}" dt="2025-11-25T13:03:34.546" v="25" actId="20577"/>
        <pc:sldMkLst>
          <pc:docMk/>
          <pc:sldMk cId="3537543244" sldId="356"/>
        </pc:sldMkLst>
        <pc:spChg chg="mod">
          <ac:chgData name="Mikanová Helena" userId="S::helena.mikanova@mmr.cz::db8bc4cc-2d9f-4d3d-8bbd-134dee8f1caa" providerId="AD" clId="Web-{0C2DFB2A-F0B4-A757-7329-06E75DDDCDA6}" dt="2025-11-25T13:03:34.546" v="25" actId="20577"/>
          <ac:spMkLst>
            <pc:docMk/>
            <pc:sldMk cId="3537543244" sldId="356"/>
            <ac:spMk id="3" creationId="{E12CFBD7-ED28-1C1A-FE7F-1DA055DC90F2}"/>
          </ac:spMkLst>
        </pc:spChg>
      </pc:sldChg>
      <pc:sldChg chg="del">
        <pc:chgData name="Mikanová Helena" userId="S::helena.mikanova@mmr.cz::db8bc4cc-2d9f-4d3d-8bbd-134dee8f1caa" providerId="AD" clId="Web-{0C2DFB2A-F0B4-A757-7329-06E75DDDCDA6}" dt="2025-11-25T13:01:55.528" v="0"/>
        <pc:sldMkLst>
          <pc:docMk/>
          <pc:sldMk cId="2530228452" sldId="361"/>
        </pc:sldMkLst>
      </pc:sldChg>
      <pc:sldChg chg="del">
        <pc:chgData name="Mikanová Helena" userId="S::helena.mikanova@mmr.cz::db8bc4cc-2d9f-4d3d-8bbd-134dee8f1caa" providerId="AD" clId="Web-{0C2DFB2A-F0B4-A757-7329-06E75DDDCDA6}" dt="2025-11-25T13:01:56.856" v="1"/>
        <pc:sldMkLst>
          <pc:docMk/>
          <pc:sldMk cId="726450372" sldId="362"/>
        </pc:sldMkLst>
      </pc:sldChg>
    </pc:docChg>
  </pc:docChgLst>
  <pc:docChgLst>
    <pc:chgData name="Lojdová Linda" userId="S::linda.lojdova@mmr.cz::3593d25f-353d-4e30-a5b2-55b727aae0a8" providerId="AD" clId="Web-{7FA58614-7511-0B90-3C8F-C91997282512}"/>
    <pc:docChg chg="addSld modSld">
      <pc:chgData name="Lojdová Linda" userId="S::linda.lojdova@mmr.cz::3593d25f-353d-4e30-a5b2-55b727aae0a8" providerId="AD" clId="Web-{7FA58614-7511-0B90-3C8F-C91997282512}" dt="2025-11-25T11:32:46.514" v="6" actId="20577"/>
      <pc:docMkLst>
        <pc:docMk/>
      </pc:docMkLst>
      <pc:sldChg chg="modSp new">
        <pc:chgData name="Lojdová Linda" userId="S::linda.lojdova@mmr.cz::3593d25f-353d-4e30-a5b2-55b727aae0a8" providerId="AD" clId="Web-{7FA58614-7511-0B90-3C8F-C91997282512}" dt="2025-11-25T11:32:39.451" v="3" actId="20577"/>
        <pc:sldMkLst>
          <pc:docMk/>
          <pc:sldMk cId="2530228452" sldId="361"/>
        </pc:sldMkLst>
        <pc:spChg chg="mod">
          <ac:chgData name="Lojdová Linda" userId="S::linda.lojdova@mmr.cz::3593d25f-353d-4e30-a5b2-55b727aae0a8" providerId="AD" clId="Web-{7FA58614-7511-0B90-3C8F-C91997282512}" dt="2025-11-25T11:32:39.451" v="3" actId="20577"/>
          <ac:spMkLst>
            <pc:docMk/>
            <pc:sldMk cId="2530228452" sldId="361"/>
            <ac:spMk id="2" creationId="{CA95D7C1-DF1E-E769-9ECD-59DCF7B0CE20}"/>
          </ac:spMkLst>
        </pc:spChg>
      </pc:sldChg>
      <pc:sldChg chg="modSp new">
        <pc:chgData name="Lojdová Linda" userId="S::linda.lojdova@mmr.cz::3593d25f-353d-4e30-a5b2-55b727aae0a8" providerId="AD" clId="Web-{7FA58614-7511-0B90-3C8F-C91997282512}" dt="2025-11-25T11:32:46.514" v="6" actId="20577"/>
        <pc:sldMkLst>
          <pc:docMk/>
          <pc:sldMk cId="726450372" sldId="362"/>
        </pc:sldMkLst>
        <pc:spChg chg="mod">
          <ac:chgData name="Lojdová Linda" userId="S::linda.lojdova@mmr.cz::3593d25f-353d-4e30-a5b2-55b727aae0a8" providerId="AD" clId="Web-{7FA58614-7511-0B90-3C8F-C91997282512}" dt="2025-11-25T11:32:46.514" v="6" actId="20577"/>
          <ac:spMkLst>
            <pc:docMk/>
            <pc:sldMk cId="726450372" sldId="362"/>
            <ac:spMk id="2" creationId="{F9A9403B-9310-A293-6CC2-55A884F217F2}"/>
          </ac:spMkLst>
        </pc:spChg>
      </pc:sldChg>
    </pc:docChg>
  </pc:docChgLst>
  <pc:docChgLst>
    <pc:chgData name="Mikanová Helena" userId="S::helena.mikanova@mmr.cz::db8bc4cc-2d9f-4d3d-8bbd-134dee8f1caa" providerId="AD" clId="Web-{2A48EF08-F3D4-69C8-7A13-8DC584399A51}"/>
    <pc:docChg chg="modSld">
      <pc:chgData name="Mikanová Helena" userId="S::helena.mikanova@mmr.cz::db8bc4cc-2d9f-4d3d-8bbd-134dee8f1caa" providerId="AD" clId="Web-{2A48EF08-F3D4-69C8-7A13-8DC584399A51}" dt="2025-11-25T11:20:07.559" v="15" actId="20577"/>
      <pc:docMkLst>
        <pc:docMk/>
      </pc:docMkLst>
      <pc:sldChg chg="modSp">
        <pc:chgData name="Mikanová Helena" userId="S::helena.mikanova@mmr.cz::db8bc4cc-2d9f-4d3d-8bbd-134dee8f1caa" providerId="AD" clId="Web-{2A48EF08-F3D4-69C8-7A13-8DC584399A51}" dt="2025-11-25T11:20:07.559" v="15" actId="20577"/>
        <pc:sldMkLst>
          <pc:docMk/>
          <pc:sldMk cId="1412564712" sldId="360"/>
        </pc:sldMkLst>
        <pc:spChg chg="mod">
          <ac:chgData name="Mikanová Helena" userId="S::helena.mikanova@mmr.cz::db8bc4cc-2d9f-4d3d-8bbd-134dee8f1caa" providerId="AD" clId="Web-{2A48EF08-F3D4-69C8-7A13-8DC584399A51}" dt="2025-11-25T11:20:07.559" v="15" actId="20577"/>
          <ac:spMkLst>
            <pc:docMk/>
            <pc:sldMk cId="1412564712" sldId="360"/>
            <ac:spMk id="3" creationId="{DD9DBF23-7001-CFE5-39A7-05F6B81E1517}"/>
          </ac:spMkLst>
        </pc:spChg>
      </pc:sldChg>
    </pc:docChg>
  </pc:docChgLst>
  <pc:docChgLst>
    <pc:chgData name="Mikanová Helena" userId="db8bc4cc-2d9f-4d3d-8bbd-134dee8f1caa" providerId="ADAL" clId="{8BFA1E0B-9EDA-4395-B5FE-D23200D73935}"/>
    <pc:docChg chg="undo custSel addSld delSld modSld sldOrd">
      <pc:chgData name="Mikanová Helena" userId="db8bc4cc-2d9f-4d3d-8bbd-134dee8f1caa" providerId="ADAL" clId="{8BFA1E0B-9EDA-4395-B5FE-D23200D73935}" dt="2025-11-25T13:06:44.654" v="607" actId="20577"/>
      <pc:docMkLst>
        <pc:docMk/>
      </pc:docMkLst>
      <pc:sldChg chg="delSp modSp mod">
        <pc:chgData name="Mikanová Helena" userId="db8bc4cc-2d9f-4d3d-8bbd-134dee8f1caa" providerId="ADAL" clId="{8BFA1E0B-9EDA-4395-B5FE-D23200D73935}" dt="2025-11-05T11:13:33.426" v="20" actId="21"/>
        <pc:sldMkLst>
          <pc:docMk/>
          <pc:sldMk cId="758352399" sldId="348"/>
        </pc:sldMkLst>
      </pc:sldChg>
      <pc:sldChg chg="modSp mod">
        <pc:chgData name="Mikanová Helena" userId="db8bc4cc-2d9f-4d3d-8bbd-134dee8f1caa" providerId="ADAL" clId="{8BFA1E0B-9EDA-4395-B5FE-D23200D73935}" dt="2025-11-19T10:16:50.930" v="493" actId="6549"/>
        <pc:sldMkLst>
          <pc:docMk/>
          <pc:sldMk cId="1852157005" sldId="349"/>
        </pc:sldMkLst>
        <pc:spChg chg="mod">
          <ac:chgData name="Mikanová Helena" userId="db8bc4cc-2d9f-4d3d-8bbd-134dee8f1caa" providerId="ADAL" clId="{8BFA1E0B-9EDA-4395-B5FE-D23200D73935}" dt="2025-11-19T10:16:50.930" v="493" actId="6549"/>
          <ac:spMkLst>
            <pc:docMk/>
            <pc:sldMk cId="1852157005" sldId="349"/>
            <ac:spMk id="3" creationId="{DD9DBF23-7001-CFE5-39A7-05F6B81E1517}"/>
          </ac:spMkLst>
        </pc:spChg>
      </pc:sldChg>
      <pc:sldChg chg="modSp mod">
        <pc:chgData name="Mikanová Helena" userId="db8bc4cc-2d9f-4d3d-8bbd-134dee8f1caa" providerId="ADAL" clId="{8BFA1E0B-9EDA-4395-B5FE-D23200D73935}" dt="2025-11-05T11:24:41.087" v="92" actId="14100"/>
        <pc:sldMkLst>
          <pc:docMk/>
          <pc:sldMk cId="1158603663" sldId="350"/>
        </pc:sldMkLst>
        <pc:spChg chg="mod">
          <ac:chgData name="Mikanová Helena" userId="db8bc4cc-2d9f-4d3d-8bbd-134dee8f1caa" providerId="ADAL" clId="{8BFA1E0B-9EDA-4395-B5FE-D23200D73935}" dt="2025-11-05T11:24:41.087" v="92" actId="14100"/>
          <ac:spMkLst>
            <pc:docMk/>
            <pc:sldMk cId="1158603663" sldId="350"/>
            <ac:spMk id="8" creationId="{C58C0582-4BF9-D41B-F42C-74FAC7EEED5A}"/>
          </ac:spMkLst>
        </pc:spChg>
      </pc:sldChg>
      <pc:sldChg chg="modSp add del mod ord">
        <pc:chgData name="Mikanová Helena" userId="db8bc4cc-2d9f-4d3d-8bbd-134dee8f1caa" providerId="ADAL" clId="{8BFA1E0B-9EDA-4395-B5FE-D23200D73935}" dt="2025-11-25T10:08:33.899" v="573" actId="47"/>
        <pc:sldMkLst>
          <pc:docMk/>
          <pc:sldMk cId="64758769" sldId="351"/>
        </pc:sldMkLst>
        <pc:spChg chg="mod">
          <ac:chgData name="Mikanová Helena" userId="db8bc4cc-2d9f-4d3d-8bbd-134dee8f1caa" providerId="ADAL" clId="{8BFA1E0B-9EDA-4395-B5FE-D23200D73935}" dt="2025-11-25T09:13:34.757" v="568" actId="20577"/>
          <ac:spMkLst>
            <pc:docMk/>
            <pc:sldMk cId="64758769" sldId="351"/>
            <ac:spMk id="3" creationId="{DD9DBF23-7001-CFE5-39A7-05F6B81E1517}"/>
          </ac:spMkLst>
        </pc:spChg>
      </pc:sldChg>
      <pc:sldChg chg="addSp delSp modSp mod">
        <pc:chgData name="Mikanová Helena" userId="db8bc4cc-2d9f-4d3d-8bbd-134dee8f1caa" providerId="ADAL" clId="{8BFA1E0B-9EDA-4395-B5FE-D23200D73935}" dt="2025-11-05T11:25:13.579" v="94" actId="255"/>
        <pc:sldMkLst>
          <pc:docMk/>
          <pc:sldMk cId="755522557" sldId="352"/>
        </pc:sldMkLst>
        <pc:spChg chg="mod">
          <ac:chgData name="Mikanová Helena" userId="db8bc4cc-2d9f-4d3d-8bbd-134dee8f1caa" providerId="ADAL" clId="{8BFA1E0B-9EDA-4395-B5FE-D23200D73935}" dt="2025-11-05T11:25:13.579" v="94" actId="255"/>
          <ac:spMkLst>
            <pc:docMk/>
            <pc:sldMk cId="755522557" sldId="352"/>
            <ac:spMk id="3" creationId="{DD9DBF23-7001-CFE5-39A7-05F6B81E1517}"/>
          </ac:spMkLst>
        </pc:spChg>
      </pc:sldChg>
      <pc:sldChg chg="modSp add mod">
        <pc:chgData name="Mikanová Helena" userId="db8bc4cc-2d9f-4d3d-8bbd-134dee8f1caa" providerId="ADAL" clId="{8BFA1E0B-9EDA-4395-B5FE-D23200D73935}" dt="2025-11-25T13:06:44.654" v="607" actId="20577"/>
        <pc:sldMkLst>
          <pc:docMk/>
          <pc:sldMk cId="3537543244" sldId="356"/>
        </pc:sldMkLst>
        <pc:spChg chg="mod">
          <ac:chgData name="Mikanová Helena" userId="db8bc4cc-2d9f-4d3d-8bbd-134dee8f1caa" providerId="ADAL" clId="{8BFA1E0B-9EDA-4395-B5FE-D23200D73935}" dt="2025-11-25T13:06:44.654" v="607" actId="20577"/>
          <ac:spMkLst>
            <pc:docMk/>
            <pc:sldMk cId="3537543244" sldId="356"/>
            <ac:spMk id="3" creationId="{E12CFBD7-ED28-1C1A-FE7F-1DA055DC90F2}"/>
          </ac:spMkLst>
        </pc:spChg>
      </pc:sldChg>
    </pc:docChg>
  </pc:docChgLst>
  <pc:docChgLst>
    <pc:chgData name="Janda Martin - OŘOOPTP" userId="a4b209b5-89d1-41f4-9ca2-fdbef0c40465" providerId="ADAL" clId="{25201A80-7E3F-422E-9793-B40871029343}"/>
    <pc:docChg chg="addSld delSld modSld sldOrd">
      <pc:chgData name="Janda Martin - OŘOOPTP" userId="a4b209b5-89d1-41f4-9ca2-fdbef0c40465" providerId="ADAL" clId="{25201A80-7E3F-422E-9793-B40871029343}" dt="2025-10-27T11:04:47.814" v="40" actId="6549"/>
      <pc:docMkLst>
        <pc:docMk/>
      </pc:docMkLst>
      <pc:sldChg chg="modSp mod">
        <pc:chgData name="Janda Martin - OŘOOPTP" userId="a4b209b5-89d1-41f4-9ca2-fdbef0c40465" providerId="ADAL" clId="{25201A80-7E3F-422E-9793-B40871029343}" dt="2025-10-27T10:51:45.240" v="10" actId="20577"/>
        <pc:sldMkLst>
          <pc:docMk/>
          <pc:sldMk cId="0" sldId="256"/>
        </pc:sldMkLst>
        <pc:spChg chg="mod">
          <ac:chgData name="Janda Martin - OŘOOPTP" userId="a4b209b5-89d1-41f4-9ca2-fdbef0c40465" providerId="ADAL" clId="{25201A80-7E3F-422E-9793-B40871029343}" dt="2025-10-27T10:51:45.240" v="10" actId="20577"/>
          <ac:spMkLst>
            <pc:docMk/>
            <pc:sldMk cId="0" sldId="256"/>
            <ac:spMk id="415" creationId="{00000000-0000-0000-0000-000000000000}"/>
          </ac:spMkLst>
        </pc:spChg>
        <pc:spChg chg="mod">
          <ac:chgData name="Janda Martin - OŘOOPTP" userId="a4b209b5-89d1-41f4-9ca2-fdbef0c40465" providerId="ADAL" clId="{25201A80-7E3F-422E-9793-B40871029343}" dt="2025-10-27T10:51:28.550" v="1" actId="20577"/>
          <ac:spMkLst>
            <pc:docMk/>
            <pc:sldMk cId="0" sldId="256"/>
            <ac:spMk id="416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1:00:33.248" v="30"/>
        <pc:sldMkLst>
          <pc:docMk/>
          <pc:sldMk cId="3461735112" sldId="334"/>
        </pc:sldMkLst>
        <pc:spChg chg="mod">
          <ac:chgData name="Janda Martin - OŘOOPTP" userId="a4b209b5-89d1-41f4-9ca2-fdbef0c40465" providerId="ADAL" clId="{25201A80-7E3F-422E-9793-B40871029343}" dt="2025-10-27T11:00:33.248" v="30"/>
          <ac:spMkLst>
            <pc:docMk/>
            <pc:sldMk cId="3461735112" sldId="334"/>
            <ac:spMk id="465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0:54:38.515" v="13"/>
        <pc:sldMkLst>
          <pc:docMk/>
          <pc:sldMk cId="1984796688" sldId="336"/>
        </pc:sldMkLst>
        <pc:spChg chg="mod">
          <ac:chgData name="Janda Martin - OŘOOPTP" userId="a4b209b5-89d1-41f4-9ca2-fdbef0c40465" providerId="ADAL" clId="{25201A80-7E3F-422E-9793-B40871029343}" dt="2025-10-27T10:53:48.665" v="12"/>
          <ac:spMkLst>
            <pc:docMk/>
            <pc:sldMk cId="1984796688" sldId="336"/>
            <ac:spMk id="30" creationId="{4D3B358B-BA91-6FD8-CF3C-AB29E19FE7C2}"/>
          </ac:spMkLst>
        </pc:spChg>
        <pc:spChg chg="mod">
          <ac:chgData name="Janda Martin - OŘOOPTP" userId="a4b209b5-89d1-41f4-9ca2-fdbef0c40465" providerId="ADAL" clId="{25201A80-7E3F-422E-9793-B40871029343}" dt="2025-10-27T10:54:38.515" v="13"/>
          <ac:spMkLst>
            <pc:docMk/>
            <pc:sldMk cId="1984796688" sldId="336"/>
            <ac:spMk id="54" creationId="{CD474487-22A7-6D2E-41C0-EFD4EA78C631}"/>
          </ac:spMkLst>
        </pc:spChg>
        <pc:spChg chg="mod">
          <ac:chgData name="Janda Martin - OŘOOPTP" userId="a4b209b5-89d1-41f4-9ca2-fdbef0c40465" providerId="ADAL" clId="{25201A80-7E3F-422E-9793-B40871029343}" dt="2025-10-27T10:53:24.147" v="11"/>
          <ac:spMkLst>
            <pc:docMk/>
            <pc:sldMk cId="1984796688" sldId="336"/>
            <ac:spMk id="445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0:59:26.447" v="27"/>
        <pc:sldMkLst>
          <pc:docMk/>
          <pc:sldMk cId="23298816" sldId="342"/>
        </pc:sldMkLst>
        <pc:spChg chg="mod">
          <ac:chgData name="Janda Martin - OŘOOPTP" userId="a4b209b5-89d1-41f4-9ca2-fdbef0c40465" providerId="ADAL" clId="{25201A80-7E3F-422E-9793-B40871029343}" dt="2025-10-27T10:59:26.447" v="27"/>
          <ac:spMkLst>
            <pc:docMk/>
            <pc:sldMk cId="23298816" sldId="342"/>
            <ac:spMk id="465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0:55:13.120" v="14"/>
        <pc:sldMkLst>
          <pc:docMk/>
          <pc:sldMk cId="4289636975" sldId="343"/>
        </pc:sldMkLst>
        <pc:spChg chg="mod">
          <ac:chgData name="Janda Martin - OŘOOPTP" userId="a4b209b5-89d1-41f4-9ca2-fdbef0c40465" providerId="ADAL" clId="{25201A80-7E3F-422E-9793-B40871029343}" dt="2025-10-27T10:55:13.120" v="14"/>
          <ac:spMkLst>
            <pc:docMk/>
            <pc:sldMk cId="4289636975" sldId="343"/>
            <ac:spMk id="445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1:02:55.755" v="35"/>
        <pc:sldMkLst>
          <pc:docMk/>
          <pc:sldMk cId="688344029" sldId="345"/>
        </pc:sldMkLst>
        <pc:spChg chg="mod">
          <ac:chgData name="Janda Martin - OŘOOPTP" userId="a4b209b5-89d1-41f4-9ca2-fdbef0c40465" providerId="ADAL" clId="{25201A80-7E3F-422E-9793-B40871029343}" dt="2025-10-27T11:02:55.755" v="35"/>
          <ac:spMkLst>
            <pc:docMk/>
            <pc:sldMk cId="688344029" sldId="345"/>
            <ac:spMk id="465" creationId="{00000000-0000-0000-0000-000000000000}"/>
          </ac:spMkLst>
        </pc:spChg>
      </pc:sldChg>
      <pc:sldChg chg="modSp">
        <pc:chgData name="Janda Martin - OŘOOPTP" userId="a4b209b5-89d1-41f4-9ca2-fdbef0c40465" providerId="ADAL" clId="{25201A80-7E3F-422E-9793-B40871029343}" dt="2025-10-27T11:03:52.849" v="38"/>
        <pc:sldMkLst>
          <pc:docMk/>
          <pc:sldMk cId="1507955675" sldId="346"/>
        </pc:sldMkLst>
        <pc:spChg chg="mod">
          <ac:chgData name="Janda Martin - OŘOOPTP" userId="a4b209b5-89d1-41f4-9ca2-fdbef0c40465" providerId="ADAL" clId="{25201A80-7E3F-422E-9793-B40871029343}" dt="2025-10-27T11:03:52.849" v="38"/>
          <ac:spMkLst>
            <pc:docMk/>
            <pc:sldMk cId="1507955675" sldId="346"/>
            <ac:spMk id="465" creationId="{00000000-0000-0000-0000-000000000000}"/>
          </ac:spMkLst>
        </pc:spChg>
      </pc:sldChg>
      <pc:sldChg chg="modSp mod">
        <pc:chgData name="Janda Martin - OŘOOPTP" userId="a4b209b5-89d1-41f4-9ca2-fdbef0c40465" providerId="ADAL" clId="{25201A80-7E3F-422E-9793-B40871029343}" dt="2025-10-27T10:59:45.614" v="28" actId="6549"/>
        <pc:sldMkLst>
          <pc:docMk/>
          <pc:sldMk cId="1158603663" sldId="350"/>
        </pc:sldMkLst>
        <pc:spChg chg="mod">
          <ac:chgData name="Janda Martin - OŘOOPTP" userId="a4b209b5-89d1-41f4-9ca2-fdbef0c40465" providerId="ADAL" clId="{25201A80-7E3F-422E-9793-B40871029343}" dt="2025-10-27T10:59:45.614" v="28" actId="6549"/>
          <ac:spMkLst>
            <pc:docMk/>
            <pc:sldMk cId="1158603663" sldId="350"/>
            <ac:spMk id="3" creationId="{DD9DBF23-7001-CFE5-39A7-05F6B81E1517}"/>
          </ac:spMkLst>
        </pc:spChg>
      </pc:sldChg>
      <pc:sldChg chg="modSp mod">
        <pc:chgData name="Janda Martin - OŘOOPTP" userId="a4b209b5-89d1-41f4-9ca2-fdbef0c40465" providerId="ADAL" clId="{25201A80-7E3F-422E-9793-B40871029343}" dt="2025-10-27T11:04:47.814" v="40" actId="6549"/>
        <pc:sldMkLst>
          <pc:docMk/>
          <pc:sldMk cId="755522557" sldId="352"/>
        </pc:sldMkLst>
        <pc:spChg chg="mod">
          <ac:chgData name="Janda Martin - OŘOOPTP" userId="a4b209b5-89d1-41f4-9ca2-fdbef0c40465" providerId="ADAL" clId="{25201A80-7E3F-422E-9793-B40871029343}" dt="2025-10-27T11:01:27.335" v="31" actId="20577"/>
          <ac:spMkLst>
            <pc:docMk/>
            <pc:sldMk cId="755522557" sldId="352"/>
            <ac:spMk id="2" creationId="{4D989E79-5130-A513-DF0A-77407699F3EA}"/>
          </ac:spMkLst>
        </pc:spChg>
        <pc:spChg chg="mod">
          <ac:chgData name="Janda Martin - OŘOOPTP" userId="a4b209b5-89d1-41f4-9ca2-fdbef0c40465" providerId="ADAL" clId="{25201A80-7E3F-422E-9793-B40871029343}" dt="2025-10-27T11:04:47.814" v="40" actId="6549"/>
          <ac:spMkLst>
            <pc:docMk/>
            <pc:sldMk cId="755522557" sldId="352"/>
            <ac:spMk id="3" creationId="{DD9DBF23-7001-CFE5-39A7-05F6B81E1517}"/>
          </ac:spMkLst>
        </pc:spChg>
      </pc:sldChg>
      <pc:sldChg chg="modSp mod">
        <pc:chgData name="Janda Martin - OŘOOPTP" userId="a4b209b5-89d1-41f4-9ca2-fdbef0c40465" providerId="ADAL" clId="{25201A80-7E3F-422E-9793-B40871029343}" dt="2025-10-27T10:57:29.333" v="25" actId="5793"/>
        <pc:sldMkLst>
          <pc:docMk/>
          <pc:sldMk cId="2125414087" sldId="355"/>
        </pc:sldMkLst>
        <pc:spChg chg="mod">
          <ac:chgData name="Janda Martin - OŘOOPTP" userId="a4b209b5-89d1-41f4-9ca2-fdbef0c40465" providerId="ADAL" clId="{25201A80-7E3F-422E-9793-B40871029343}" dt="2025-10-27T10:57:23.855" v="24" actId="20577"/>
          <ac:spMkLst>
            <pc:docMk/>
            <pc:sldMk cId="2125414087" sldId="355"/>
            <ac:spMk id="2" creationId="{10A4F18A-DFA6-4E75-62C4-82DF491C3254}"/>
          </ac:spMkLst>
        </pc:spChg>
        <pc:spChg chg="mod">
          <ac:chgData name="Janda Martin - OŘOOPTP" userId="a4b209b5-89d1-41f4-9ca2-fdbef0c40465" providerId="ADAL" clId="{25201A80-7E3F-422E-9793-B40871029343}" dt="2025-10-27T10:57:29.333" v="25" actId="5793"/>
          <ac:spMkLst>
            <pc:docMk/>
            <pc:sldMk cId="2125414087" sldId="355"/>
            <ac:spMk id="3" creationId="{E12CFBD7-ED28-1C1A-FE7F-1DA055DC90F2}"/>
          </ac:spMkLst>
        </pc:spChg>
      </pc:sldChg>
    </pc:docChg>
  </pc:docChgLst>
  <pc:docChgLst>
    <pc:chgData name="Rybářová Magdalena" userId="S::magdalena.rybarova@mmr.cz::50771d29-0476-46e9-a8b6-ef7af5932d21" providerId="AD" clId="Web-{DA9DB2BD-ED2E-150A-FF13-79DCA71C6FA7}"/>
    <pc:docChg chg="modSld">
      <pc:chgData name="Rybářová Magdalena" userId="S::magdalena.rybarova@mmr.cz::50771d29-0476-46e9-a8b6-ef7af5932d21" providerId="AD" clId="Web-{DA9DB2BD-ED2E-150A-FF13-79DCA71C6FA7}" dt="2025-11-05T13:58:55.200" v="46" actId="14100"/>
      <pc:docMkLst>
        <pc:docMk/>
      </pc:docMkLst>
      <pc:sldChg chg="addSp delSp modSp">
        <pc:chgData name="Rybářová Magdalena" userId="S::magdalena.rybarova@mmr.cz::50771d29-0476-46e9-a8b6-ef7af5932d21" providerId="AD" clId="Web-{DA9DB2BD-ED2E-150A-FF13-79DCA71C6FA7}" dt="2025-11-05T13:54:19.174" v="24"/>
        <pc:sldMkLst>
          <pc:docMk/>
          <pc:sldMk cId="2125414087" sldId="355"/>
        </pc:sldMkLst>
        <pc:spChg chg="mod">
          <ac:chgData name="Rybářová Magdalena" userId="S::magdalena.rybarova@mmr.cz::50771d29-0476-46e9-a8b6-ef7af5932d21" providerId="AD" clId="Web-{DA9DB2BD-ED2E-150A-FF13-79DCA71C6FA7}" dt="2025-11-05T13:54:10.924" v="23" actId="14100"/>
          <ac:spMkLst>
            <pc:docMk/>
            <pc:sldMk cId="2125414087" sldId="355"/>
            <ac:spMk id="2" creationId="{10A4F18A-DFA6-4E75-62C4-82DF491C3254}"/>
          </ac:spMkLst>
        </pc:spChg>
      </pc:sldChg>
      <pc:sldChg chg="addSp delSp modSp">
        <pc:chgData name="Rybářová Magdalena" userId="S::magdalena.rybarova@mmr.cz::50771d29-0476-46e9-a8b6-ef7af5932d21" providerId="AD" clId="Web-{DA9DB2BD-ED2E-150A-FF13-79DCA71C6FA7}" dt="2025-11-05T13:57:53.212" v="39" actId="14100"/>
        <pc:sldMkLst>
          <pc:docMk/>
          <pc:sldMk cId="655622301" sldId="357"/>
        </pc:sldMkLst>
        <pc:spChg chg="mod">
          <ac:chgData name="Rybářová Magdalena" userId="S::magdalena.rybarova@mmr.cz::50771d29-0476-46e9-a8b6-ef7af5932d21" providerId="AD" clId="Web-{DA9DB2BD-ED2E-150A-FF13-79DCA71C6FA7}" dt="2025-11-05T13:46:03.428" v="11" actId="1076"/>
          <ac:spMkLst>
            <pc:docMk/>
            <pc:sldMk cId="655622301" sldId="357"/>
            <ac:spMk id="2" creationId="{966321AC-AA93-1930-F96B-CE92F07380B5}"/>
          </ac:spMkLst>
        </pc:spChg>
        <pc:picChg chg="add mod">
          <ac:chgData name="Rybářová Magdalena" userId="S::magdalena.rybarova@mmr.cz::50771d29-0476-46e9-a8b6-ef7af5932d21" providerId="AD" clId="Web-{DA9DB2BD-ED2E-150A-FF13-79DCA71C6FA7}" dt="2025-11-05T13:57:53.212" v="39" actId="14100"/>
          <ac:picMkLst>
            <pc:docMk/>
            <pc:sldMk cId="655622301" sldId="357"/>
            <ac:picMk id="5" creationId="{DCAB6857-554E-42DD-54C0-2275257A88CE}"/>
          </ac:picMkLst>
        </pc:picChg>
      </pc:sldChg>
      <pc:sldChg chg="addSp delSp modSp">
        <pc:chgData name="Rybářová Magdalena" userId="S::magdalena.rybarova@mmr.cz::50771d29-0476-46e9-a8b6-ef7af5932d21" providerId="AD" clId="Web-{DA9DB2BD-ED2E-150A-FF13-79DCA71C6FA7}" dt="2025-11-05T13:58:55.200" v="46" actId="14100"/>
        <pc:sldMkLst>
          <pc:docMk/>
          <pc:sldMk cId="790119567" sldId="358"/>
        </pc:sldMkLst>
        <pc:spChg chg="mod">
          <ac:chgData name="Rybářová Magdalena" userId="S::magdalena.rybarova@mmr.cz::50771d29-0476-46e9-a8b6-ef7af5932d21" providerId="AD" clId="Web-{DA9DB2BD-ED2E-150A-FF13-79DCA71C6FA7}" dt="2025-11-05T13:46:42.383" v="17" actId="1076"/>
          <ac:spMkLst>
            <pc:docMk/>
            <pc:sldMk cId="790119567" sldId="358"/>
            <ac:spMk id="2" creationId="{E8A17634-CEB3-AB95-88B0-CBB9C4286F66}"/>
          </ac:spMkLst>
        </pc:spChg>
        <pc:picChg chg="add mod">
          <ac:chgData name="Rybářová Magdalena" userId="S::magdalena.rybarova@mmr.cz::50771d29-0476-46e9-a8b6-ef7af5932d21" providerId="AD" clId="Web-{DA9DB2BD-ED2E-150A-FF13-79DCA71C6FA7}" dt="2025-11-05T13:58:55.200" v="46" actId="14100"/>
          <ac:picMkLst>
            <pc:docMk/>
            <pc:sldMk cId="790119567" sldId="358"/>
            <ac:picMk id="5" creationId="{36B479A1-F191-ECDF-5D46-F2B4FE3E67FB}"/>
          </ac:picMkLst>
        </pc:picChg>
      </pc:sldChg>
    </pc:docChg>
  </pc:docChgLst>
  <pc:docChgLst>
    <pc:chgData name="Lojdová Linda" userId="S::linda.lojdova@mmr.cz::3593d25f-353d-4e30-a5b2-55b727aae0a8" providerId="AD" clId="Web-{76B2B7AD-0120-418C-8BCC-8FB87B2E516F}"/>
    <pc:docChg chg="modSld">
      <pc:chgData name="Lojdová Linda" userId="S::linda.lojdova@mmr.cz::3593d25f-353d-4e30-a5b2-55b727aae0a8" providerId="AD" clId="Web-{76B2B7AD-0120-418C-8BCC-8FB87B2E516F}" dt="2025-11-05T09:37:19.837" v="122" actId="20577"/>
      <pc:docMkLst>
        <pc:docMk/>
      </pc:docMkLst>
      <pc:sldChg chg="addSp delSp modSp">
        <pc:chgData name="Lojdová Linda" userId="S::linda.lojdova@mmr.cz::3593d25f-353d-4e30-a5b2-55b727aae0a8" providerId="AD" clId="Web-{76B2B7AD-0120-418C-8BCC-8FB87B2E516F}" dt="2025-11-05T09:37:19.837" v="122" actId="20577"/>
        <pc:sldMkLst>
          <pc:docMk/>
          <pc:sldMk cId="1158603663" sldId="350"/>
        </pc:sldMkLst>
        <pc:spChg chg="add mod">
          <ac:chgData name="Lojdová Linda" userId="S::linda.lojdova@mmr.cz::3593d25f-353d-4e30-a5b2-55b727aae0a8" providerId="AD" clId="Web-{76B2B7AD-0120-418C-8BCC-8FB87B2E516F}" dt="2025-11-05T09:37:19.837" v="122" actId="20577"/>
          <ac:spMkLst>
            <pc:docMk/>
            <pc:sldMk cId="1158603663" sldId="350"/>
            <ac:spMk id="8" creationId="{C58C0582-4BF9-D41B-F42C-74FAC7EEED5A}"/>
          </ac:spMkLst>
        </pc:spChg>
      </pc:sldChg>
    </pc:docChg>
  </pc:docChgLst>
  <pc:docChgLst>
    <pc:chgData name="Laššuth Juraj" userId="S::juraj.lassuth@mmr.cz::36b0413c-92a8-413b-aeba-c5fb3dcd50ea" providerId="AD" clId="Web-{BFC6B5B5-ED95-2E42-60DF-E554E57CB573}"/>
    <pc:docChg chg="addSld delSld modSld">
      <pc:chgData name="Laššuth Juraj" userId="S::juraj.lassuth@mmr.cz::36b0413c-92a8-413b-aeba-c5fb3dcd50ea" providerId="AD" clId="Web-{BFC6B5B5-ED95-2E42-60DF-E554E57CB573}" dt="2025-11-25T09:21:30.700" v="66" actId="20577"/>
      <pc:docMkLst>
        <pc:docMk/>
      </pc:docMkLst>
      <pc:sldChg chg="new del">
        <pc:chgData name="Laššuth Juraj" userId="S::juraj.lassuth@mmr.cz::36b0413c-92a8-413b-aeba-c5fb3dcd50ea" providerId="AD" clId="Web-{BFC6B5B5-ED95-2E42-60DF-E554E57CB573}" dt="2025-11-25T09:13:58.748" v="2"/>
        <pc:sldMkLst>
          <pc:docMk/>
          <pc:sldMk cId="1424469769" sldId="359"/>
        </pc:sldMkLst>
      </pc:sldChg>
      <pc:sldChg chg="modSp add">
        <pc:chgData name="Laššuth Juraj" userId="S::juraj.lassuth@mmr.cz::36b0413c-92a8-413b-aeba-c5fb3dcd50ea" providerId="AD" clId="Web-{BFC6B5B5-ED95-2E42-60DF-E554E57CB573}" dt="2025-11-25T09:21:30.700" v="66" actId="20577"/>
        <pc:sldMkLst>
          <pc:docMk/>
          <pc:sldMk cId="1412564712" sldId="360"/>
        </pc:sldMkLst>
        <pc:spChg chg="mod">
          <ac:chgData name="Laššuth Juraj" userId="S::juraj.lassuth@mmr.cz::36b0413c-92a8-413b-aeba-c5fb3dcd50ea" providerId="AD" clId="Web-{BFC6B5B5-ED95-2E42-60DF-E554E57CB573}" dt="2025-11-25T09:21:30.700" v="66" actId="20577"/>
          <ac:spMkLst>
            <pc:docMk/>
            <pc:sldMk cId="1412564712" sldId="360"/>
            <ac:spMk id="3" creationId="{DD9DBF23-7001-CFE5-39A7-05F6B81E151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31496C3F-F04E-DECC-1C8A-6AAAF47B1A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46A32C9-92A0-10C1-412F-9D84FF32BC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B3874-3D69-437B-846C-3FE158EB65E4}" type="datetimeFigureOut">
              <a:rPr lang="cs-CZ" smtClean="0"/>
              <a:t>25.11.2025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41AA10-C298-0ADE-2CC0-6EB35DB94C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68792E-839F-9D6C-40D3-6537801494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C6C6A-A0B2-40BA-B7C1-39DD20C9D6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9879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c863ae5e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c863ae5e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2796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673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617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9914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0661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3090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gcc8cfa50e2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0" name="Google Shape;1220;gcc8cfa50e2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157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c863ae5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c863ae5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693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c863ae5e8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c863ae5e8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53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6912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4137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c8bcaa2a03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c8bcaa2a03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25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>
            <a:off x="7870513" y="3869150"/>
            <a:ext cx="2765700" cy="2765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8108649" y="4107286"/>
            <a:ext cx="2289300" cy="2289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8505753" y="4503562"/>
            <a:ext cx="1495500" cy="1496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-1581150" y="-1580275"/>
            <a:ext cx="2943600" cy="2943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10800000">
            <a:off x="-1327411" y="-1326536"/>
            <a:ext cx="2436300" cy="24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10800000">
            <a:off x="-904778" y="-905027"/>
            <a:ext cx="1591500" cy="1592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rot="10800000">
            <a:off x="6536525" y="-1117475"/>
            <a:ext cx="1829700" cy="1829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>
            <a:off x="6693914" y="-960086"/>
            <a:ext cx="1514700" cy="15147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>
            <a:off x="6957099" y="-697754"/>
            <a:ext cx="989100" cy="990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746350" y="1570885"/>
            <a:ext cx="5697900" cy="148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750925" y="3178413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B249CEBA-0CB3-4B84-DC42-AE2DDF1E0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-7141375" y="-2522775"/>
            <a:ext cx="10187100" cy="10187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-6781639" y="-2163039"/>
            <a:ext cx="9468000" cy="94680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-6426470" y="-1808958"/>
            <a:ext cx="8754900" cy="876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316500" y="1281288"/>
            <a:ext cx="2580900" cy="25809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1552899" y="1517686"/>
            <a:ext cx="2106300" cy="210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5211000" y="4029175"/>
            <a:ext cx="2580900" cy="2580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5433341" y="4251516"/>
            <a:ext cx="2136300" cy="2136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5803528" y="4621636"/>
            <a:ext cx="1395300" cy="1396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7198825" y="-1299600"/>
            <a:ext cx="3057900" cy="3057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462254" y="-1036171"/>
            <a:ext cx="2531100" cy="2531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7900850" y="-597654"/>
            <a:ext cx="1653300" cy="1654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title"/>
          </p:nvPr>
        </p:nvSpPr>
        <p:spPr>
          <a:xfrm>
            <a:off x="4572000" y="19785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ubTitle" idx="1"/>
          </p:nvPr>
        </p:nvSpPr>
        <p:spPr>
          <a:xfrm>
            <a:off x="4572000" y="2774450"/>
            <a:ext cx="3858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title" idx="2" hasCustomPrompt="1"/>
          </p:nvPr>
        </p:nvSpPr>
        <p:spPr>
          <a:xfrm>
            <a:off x="1748500" y="2201750"/>
            <a:ext cx="1715100" cy="74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5E0D962-B661-42FC-8BA5-32D741EEC9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 rot="4290670">
            <a:off x="-882713" y="-804818"/>
            <a:ext cx="1715125" cy="1715125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-734910" y="-657060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-488932" y="-411126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/>
          <p:nvPr/>
        </p:nvSpPr>
        <p:spPr>
          <a:xfrm rot="5400000">
            <a:off x="8311775" y="4204225"/>
            <a:ext cx="1715100" cy="1715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8459515" y="4351965"/>
            <a:ext cx="1419600" cy="1419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8705493" y="4597899"/>
            <a:ext cx="927300" cy="9279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subTitle" idx="1"/>
          </p:nvPr>
        </p:nvSpPr>
        <p:spPr>
          <a:xfrm>
            <a:off x="713225" y="1152475"/>
            <a:ext cx="7717800" cy="34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549EAC2-43BC-0F61-2084-2BF792E38C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4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/>
          <p:nvPr/>
        </p:nvSpPr>
        <p:spPr>
          <a:xfrm>
            <a:off x="-80347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5"/>
          <p:cNvSpPr/>
          <p:nvPr/>
        </p:nvSpPr>
        <p:spPr>
          <a:xfrm>
            <a:off x="-631724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5"/>
          <p:cNvSpPr/>
          <p:nvPr/>
        </p:nvSpPr>
        <p:spPr>
          <a:xfrm>
            <a:off x="-345767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5"/>
          <p:cNvSpPr/>
          <p:nvPr/>
        </p:nvSpPr>
        <p:spPr>
          <a:xfrm>
            <a:off x="7953925" y="-804800"/>
            <a:ext cx="1993800" cy="199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5"/>
          <p:cNvSpPr/>
          <p:nvPr/>
        </p:nvSpPr>
        <p:spPr>
          <a:xfrm>
            <a:off x="8125676" y="-633049"/>
            <a:ext cx="1650300" cy="1650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5"/>
          <p:cNvSpPr/>
          <p:nvPr/>
        </p:nvSpPr>
        <p:spPr>
          <a:xfrm>
            <a:off x="8411633" y="-347143"/>
            <a:ext cx="1077900" cy="107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5"/>
          <p:cNvSpPr txBox="1">
            <a:spLocks noGrp="1"/>
          </p:cNvSpPr>
          <p:nvPr>
            <p:ph type="subTitle" idx="1"/>
          </p:nvPr>
        </p:nvSpPr>
        <p:spPr>
          <a:xfrm>
            <a:off x="5591875" y="1926312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5"/>
          <p:cNvSpPr txBox="1">
            <a:spLocks noGrp="1"/>
          </p:cNvSpPr>
          <p:nvPr>
            <p:ph type="subTitle" idx="2"/>
          </p:nvPr>
        </p:nvSpPr>
        <p:spPr>
          <a:xfrm>
            <a:off x="5591875" y="1505088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15"/>
          <p:cNvSpPr txBox="1">
            <a:spLocks noGrp="1"/>
          </p:cNvSpPr>
          <p:nvPr>
            <p:ph type="subTitle" idx="3"/>
          </p:nvPr>
        </p:nvSpPr>
        <p:spPr>
          <a:xfrm>
            <a:off x="1600575" y="1796347"/>
            <a:ext cx="2533200" cy="5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title" idx="4" hasCustomPrompt="1"/>
          </p:nvPr>
        </p:nvSpPr>
        <p:spPr>
          <a:xfrm>
            <a:off x="630900" y="1741750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3" name="Google Shape;163;p15"/>
          <p:cNvSpPr txBox="1">
            <a:spLocks noGrp="1"/>
          </p:cNvSpPr>
          <p:nvPr>
            <p:ph type="title" idx="5" hasCustomPrompt="1"/>
          </p:nvPr>
        </p:nvSpPr>
        <p:spPr>
          <a:xfrm>
            <a:off x="630704" y="3394278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4" name="Google Shape;164;p15"/>
          <p:cNvSpPr txBox="1">
            <a:spLocks noGrp="1"/>
          </p:cNvSpPr>
          <p:nvPr>
            <p:ph type="title" idx="6" hasCustomPrompt="1"/>
          </p:nvPr>
        </p:nvSpPr>
        <p:spPr>
          <a:xfrm>
            <a:off x="4700571" y="1735600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165" name="Google Shape;165;p15"/>
          <p:cNvSpPr txBox="1">
            <a:spLocks noGrp="1"/>
          </p:cNvSpPr>
          <p:nvPr>
            <p:ph type="subTitle" idx="7"/>
          </p:nvPr>
        </p:nvSpPr>
        <p:spPr>
          <a:xfrm>
            <a:off x="1600641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8"/>
          </p:nvPr>
        </p:nvSpPr>
        <p:spPr>
          <a:xfrm>
            <a:off x="1600641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subTitle" idx="9"/>
          </p:nvPr>
        </p:nvSpPr>
        <p:spPr>
          <a:xfrm>
            <a:off x="5591875" y="3584998"/>
            <a:ext cx="2533200" cy="4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5"/>
          <p:cNvSpPr txBox="1">
            <a:spLocks noGrp="1"/>
          </p:cNvSpPr>
          <p:nvPr>
            <p:ph type="subTitle" idx="13"/>
          </p:nvPr>
        </p:nvSpPr>
        <p:spPr>
          <a:xfrm>
            <a:off x="5591875" y="3163774"/>
            <a:ext cx="2533200" cy="37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15"/>
          <p:cNvSpPr txBox="1">
            <a:spLocks noGrp="1"/>
          </p:cNvSpPr>
          <p:nvPr>
            <p:ph type="subTitle" idx="14"/>
          </p:nvPr>
        </p:nvSpPr>
        <p:spPr>
          <a:xfrm>
            <a:off x="1600575" y="1461579"/>
            <a:ext cx="2533200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title" idx="15" hasCustomPrompt="1"/>
          </p:nvPr>
        </p:nvSpPr>
        <p:spPr>
          <a:xfrm>
            <a:off x="4700571" y="3394275"/>
            <a:ext cx="774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AA99B0D-EDEE-E285-4FC0-B633C07CF7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244" y="4803449"/>
            <a:ext cx="1993800" cy="24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2"/>
          <p:cNvSpPr/>
          <p:nvPr/>
        </p:nvSpPr>
        <p:spPr>
          <a:xfrm rot="5400000">
            <a:off x="-22284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2"/>
          <p:cNvSpPr/>
          <p:nvPr/>
        </p:nvSpPr>
        <p:spPr>
          <a:xfrm rot="5400000">
            <a:off x="-1848100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2"/>
          <p:cNvSpPr/>
          <p:nvPr/>
        </p:nvSpPr>
        <p:spPr>
          <a:xfrm rot="5400000">
            <a:off x="-1216051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2"/>
          <p:cNvSpPr/>
          <p:nvPr/>
        </p:nvSpPr>
        <p:spPr>
          <a:xfrm rot="5400000">
            <a:off x="6960389" y="327425"/>
            <a:ext cx="4412100" cy="44121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2"/>
          <p:cNvSpPr/>
          <p:nvPr/>
        </p:nvSpPr>
        <p:spPr>
          <a:xfrm rot="5400000">
            <a:off x="7340778" y="707536"/>
            <a:ext cx="3651600" cy="3651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2"/>
          <p:cNvSpPr/>
          <p:nvPr/>
        </p:nvSpPr>
        <p:spPr>
          <a:xfrm rot="5400000">
            <a:off x="7972827" y="1338900"/>
            <a:ext cx="2385300" cy="23883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0_1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3"/>
          <p:cNvSpPr/>
          <p:nvPr/>
        </p:nvSpPr>
        <p:spPr>
          <a:xfrm rot="5400000">
            <a:off x="-2287450" y="253757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/>
          <p:nvPr/>
        </p:nvSpPr>
        <p:spPr>
          <a:xfrm rot="5400000">
            <a:off x="-1868503" y="2956227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3"/>
          <p:cNvSpPr/>
          <p:nvPr/>
        </p:nvSpPr>
        <p:spPr>
          <a:xfrm rot="5400000">
            <a:off x="-1172362" y="3651612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33"/>
          <p:cNvSpPr/>
          <p:nvPr/>
        </p:nvSpPr>
        <p:spPr>
          <a:xfrm rot="5400000">
            <a:off x="6572050" y="-2447325"/>
            <a:ext cx="4859400" cy="4859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3"/>
          <p:cNvSpPr/>
          <p:nvPr/>
        </p:nvSpPr>
        <p:spPr>
          <a:xfrm rot="5400000">
            <a:off x="6990997" y="-2028673"/>
            <a:ext cx="4021800" cy="4021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3"/>
          <p:cNvSpPr/>
          <p:nvPr/>
        </p:nvSpPr>
        <p:spPr>
          <a:xfrm rot="5400000">
            <a:off x="7687138" y="-1333288"/>
            <a:ext cx="2627100" cy="2630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"/>
          <p:cNvSpPr/>
          <p:nvPr/>
        </p:nvSpPr>
        <p:spPr>
          <a:xfrm rot="5400000">
            <a:off x="7037550" y="1547800"/>
            <a:ext cx="2880000" cy="28800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1"/>
          <p:cNvSpPr/>
          <p:nvPr/>
        </p:nvSpPr>
        <p:spPr>
          <a:xfrm rot="5400000">
            <a:off x="7285941" y="1795909"/>
            <a:ext cx="2383500" cy="23835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1"/>
          <p:cNvSpPr/>
          <p:nvPr/>
        </p:nvSpPr>
        <p:spPr>
          <a:xfrm rot="5400000">
            <a:off x="7698677" y="2207947"/>
            <a:ext cx="1556700" cy="15588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1"/>
          <p:cNvSpPr/>
          <p:nvPr/>
        </p:nvSpPr>
        <p:spPr>
          <a:xfrm rot="5400000">
            <a:off x="569900" y="4296250"/>
            <a:ext cx="2384400" cy="23844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1"/>
          <p:cNvSpPr/>
          <p:nvPr/>
        </p:nvSpPr>
        <p:spPr>
          <a:xfrm rot="5400000">
            <a:off x="775479" y="4501671"/>
            <a:ext cx="1973400" cy="19734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1"/>
          <p:cNvSpPr/>
          <p:nvPr/>
        </p:nvSpPr>
        <p:spPr>
          <a:xfrm rot="5400000">
            <a:off x="1117074" y="4842937"/>
            <a:ext cx="1289100" cy="12906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1"/>
          <p:cNvSpPr/>
          <p:nvPr/>
        </p:nvSpPr>
        <p:spPr>
          <a:xfrm rot="5400000">
            <a:off x="-745475" y="-1400525"/>
            <a:ext cx="3372600" cy="33726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1"/>
          <p:cNvSpPr/>
          <p:nvPr/>
        </p:nvSpPr>
        <p:spPr>
          <a:xfrm rot="5400000">
            <a:off x="-454621" y="-1109979"/>
            <a:ext cx="2791200" cy="2791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31"/>
          <p:cNvSpPr/>
          <p:nvPr/>
        </p:nvSpPr>
        <p:spPr>
          <a:xfrm rot="5400000">
            <a:off x="28773" y="-627286"/>
            <a:ext cx="1823100" cy="18252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1"/>
          <p:cNvSpPr/>
          <p:nvPr/>
        </p:nvSpPr>
        <p:spPr>
          <a:xfrm>
            <a:off x="775650" y="155125"/>
            <a:ext cx="7655400" cy="4422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1"/>
          <p:cNvSpPr/>
          <p:nvPr/>
        </p:nvSpPr>
        <p:spPr>
          <a:xfrm>
            <a:off x="957375" y="346725"/>
            <a:ext cx="7292100" cy="40485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6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31"/>
          <p:cNvSpPr txBox="1">
            <a:spLocks noGrp="1"/>
          </p:cNvSpPr>
          <p:nvPr>
            <p:ph type="subTitle" idx="1"/>
          </p:nvPr>
        </p:nvSpPr>
        <p:spPr>
          <a:xfrm>
            <a:off x="713100" y="1151850"/>
            <a:ext cx="7717800" cy="14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89" name="Google Shape;389;p31"/>
          <p:cNvSpPr txBox="1">
            <a:spLocks noGrp="1"/>
          </p:cNvSpPr>
          <p:nvPr>
            <p:ph type="subTitle" idx="2"/>
          </p:nvPr>
        </p:nvSpPr>
        <p:spPr>
          <a:xfrm>
            <a:off x="713100" y="3758750"/>
            <a:ext cx="77178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2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832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>
            <a:alpha val="4804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811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ork Sans"/>
              <a:buNone/>
              <a:defRPr sz="2800" b="1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8" r:id="rId4"/>
    <p:sldLayoutId id="2147483661" r:id="rId5"/>
    <p:sldLayoutId id="2147483678" r:id="rId6"/>
    <p:sldLayoutId id="2147483679" r:id="rId7"/>
    <p:sldLayoutId id="214748368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optp@mmr.gov.cz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"/>
          <p:cNvSpPr/>
          <p:nvPr/>
        </p:nvSpPr>
        <p:spPr>
          <a:xfrm rot="10800000">
            <a:off x="592839" y="950216"/>
            <a:ext cx="8014086" cy="3153384"/>
          </a:xfrm>
          <a:prstGeom prst="flowChartTerminator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698631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36"/>
          <p:cNvSpPr/>
          <p:nvPr/>
        </p:nvSpPr>
        <p:spPr>
          <a:xfrm rot="10800000">
            <a:off x="783318" y="1140105"/>
            <a:ext cx="7623882" cy="276102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3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4. zasedání Monitorovacího výboru Operačního programu Technická pomoc</a:t>
            </a:r>
            <a:br>
              <a:rPr lang="cs-CZ" sz="2800">
                <a:latin typeface="+mj-lt"/>
              </a:rPr>
            </a:br>
            <a:r>
              <a:rPr lang="cs-CZ" sz="2800">
                <a:latin typeface="+mj-lt"/>
              </a:rPr>
              <a:t>2021 - 2027</a:t>
            </a:r>
            <a:br>
              <a:rPr lang="cs-CZ" sz="2800">
                <a:latin typeface="+mj-lt"/>
              </a:rPr>
            </a:br>
            <a:endParaRPr lang="cs-CZ" sz="2800">
              <a:latin typeface="+mj-lt"/>
            </a:endParaRPr>
          </a:p>
        </p:txBody>
      </p:sp>
      <p:sp>
        <p:nvSpPr>
          <p:cNvPr id="415" name="Google Shape;415;p36"/>
          <p:cNvSpPr txBox="1">
            <a:spLocks noGrp="1"/>
          </p:cNvSpPr>
          <p:nvPr>
            <p:ph type="subTitle" idx="1"/>
          </p:nvPr>
        </p:nvSpPr>
        <p:spPr>
          <a:xfrm>
            <a:off x="1746350" y="3415114"/>
            <a:ext cx="5697900" cy="39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latin typeface="+mn-lt"/>
              </a:rPr>
              <a:t>Liberec 27. 11. 2025</a:t>
            </a:r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17634-CEB3-AB95-88B0-CBB9C428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09562"/>
            <a:ext cx="7717800" cy="883381"/>
          </a:xfrm>
        </p:spPr>
        <p:txBody>
          <a:bodyPr/>
          <a:lstStyle/>
          <a:p>
            <a: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Stav čerpání - FS</a:t>
            </a:r>
            <a:b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(v mil. Kč, v % k celkové alokaci)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19D7AE-8705-D940-2537-A1842B820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479A1-F191-ECDF-5D46-F2B4FE3E6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01" y="1152530"/>
            <a:ext cx="7718197" cy="3168378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B59BE0C-88B4-3D50-98C8-5A23F9831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70015"/>
              </p:ext>
            </p:extLst>
          </p:nvPr>
        </p:nvGraphicFramePr>
        <p:xfrm>
          <a:off x="712902" y="4314059"/>
          <a:ext cx="1252197" cy="274320"/>
        </p:xfrm>
        <a:graphic>
          <a:graphicData uri="http://schemas.openxmlformats.org/drawingml/2006/table">
            <a:tbl>
              <a:tblPr bandRow="1">
                <a:tableStyleId>{84699088-54E1-4C58-AE11-438341F2C5DE}</a:tableStyleId>
              </a:tblPr>
              <a:tblGrid>
                <a:gridCol w="1252197">
                  <a:extLst>
                    <a:ext uri="{9D8B030D-6E8A-4147-A177-3AD203B41FA5}">
                      <a16:colId xmlns:a16="http://schemas.microsoft.com/office/drawing/2014/main" val="3481555046"/>
                    </a:ext>
                  </a:extLst>
                </a:gridCol>
              </a:tblGrid>
              <a:tr h="2375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i="1">
                          <a:effectLst/>
                        </a:rPr>
                        <a:t>Data k 4. 11. 2025</a:t>
                      </a:r>
                      <a:endParaRPr lang="en-US">
                        <a:effectLst/>
                      </a:endParaRPr>
                    </a:p>
                    <a:p>
                      <a:pPr>
                        <a:buNone/>
                      </a:pPr>
                      <a:r>
                        <a:rPr lang="en-US" sz="900" i="1" err="1">
                          <a:effectLst/>
                        </a:rPr>
                        <a:t>Zdroj</a:t>
                      </a:r>
                      <a:r>
                        <a:rPr lang="en-US" sz="900" i="1">
                          <a:effectLst/>
                        </a:rPr>
                        <a:t>: MS2021+</a:t>
                      </a:r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559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119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A4F18A-DFA6-4E75-62C4-82DF491C3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n-lt"/>
              </a:rPr>
              <a:t>Přezkum programu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12CFBD7-ED28-1C1A-FE7F-1DA055DC9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ŘO OPTP splnil povinnost ŘO dle čl. 18 obecného nařízení provést přezkum programu v polovině období vč. návrhu na konečné přidělení částky flexibility. V rámci přezkumu nenavrhoval žádné změny programu.</a:t>
            </a:r>
          </a:p>
          <a:p>
            <a:pPr marL="298450" indent="-171450">
              <a:buFontTx/>
              <a:buChar char="-"/>
            </a:pPr>
            <a:endParaRPr lang="cs-CZ" sz="1600">
              <a:latin typeface="+mn-lt"/>
            </a:endParaRPr>
          </a:p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Dne 6. 6. 2025 </a:t>
            </a:r>
            <a:r>
              <a:rPr lang="cs-CZ" sz="1600"/>
              <a:t>obdržel ŘO OPTP </a:t>
            </a:r>
            <a:r>
              <a:rPr lang="cs-CZ" sz="1600">
                <a:latin typeface="+mn-lt"/>
              </a:rPr>
              <a:t>Prováděcí rozhodnutí Komise C(2025) 3804 o přidělení částky flexibility na program Technická pomoc.</a:t>
            </a:r>
          </a:p>
          <a:p>
            <a:pPr marL="127000" indent="0">
              <a:buNone/>
            </a:pPr>
            <a:endParaRPr lang="cs-CZ" sz="1600">
              <a:latin typeface="+mn-lt"/>
            </a:endParaRPr>
          </a:p>
          <a:p>
            <a:pPr marL="298450" indent="-171450">
              <a:buFontTx/>
              <a:buChar char="-"/>
            </a:pPr>
            <a:r>
              <a:rPr lang="cs-CZ" sz="1600">
                <a:latin typeface="+mn-lt"/>
              </a:rPr>
              <a:t>ŘO OPTP plní stanovené milníky.</a:t>
            </a:r>
          </a:p>
          <a:p>
            <a:pPr marL="127000" indent="0">
              <a:buNone/>
            </a:pPr>
            <a:r>
              <a:rPr lang="cs-CZ" sz="1600">
                <a:latin typeface="+mn-lt"/>
              </a:rPr>
              <a:t> </a:t>
            </a:r>
          </a:p>
          <a:p>
            <a:pPr marL="127000" indent="0">
              <a:buNone/>
            </a:pPr>
            <a:endParaRPr lang="cs-CZ" sz="20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543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370050"/>
            <a:ext cx="385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br>
              <a:rPr lang="cs-CZ" sz="280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/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03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  <p:sp>
        <p:nvSpPr>
          <p:cNvPr id="4" name="Google Shape;465;p40">
            <a:extLst>
              <a:ext uri="{FF2B5EF4-FFF2-40B4-BE49-F238E27FC236}">
                <a16:creationId xmlns:a16="http://schemas.microsoft.com/office/drawing/2014/main" id="{180A0F53-651E-7FAF-7B69-23B62B8EC707}"/>
              </a:ext>
            </a:extLst>
          </p:cNvPr>
          <p:cNvSpPr txBox="1">
            <a:spLocks/>
          </p:cNvSpPr>
          <p:nvPr/>
        </p:nvSpPr>
        <p:spPr>
          <a:xfrm>
            <a:off x="4572000" y="1978550"/>
            <a:ext cx="3858900" cy="7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48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800">
                <a:latin typeface="+mj-lt"/>
              </a:rPr>
              <a:t>Informace o případném nesouladu operací s Listinou základních práv a Úmluvou OSN</a:t>
            </a:r>
          </a:p>
        </p:txBody>
      </p:sp>
    </p:spTree>
    <p:extLst>
      <p:ext uri="{BB962C8B-B14F-4D97-AF65-F5344CB8AC3E}">
        <p14:creationId xmlns:p14="http://schemas.microsoft.com/office/powerpoint/2010/main" val="1598079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tx2">
                    <a:lumMod val="75000"/>
                  </a:schemeClr>
                </a:solidFill>
                <a:latin typeface="+mj-lt"/>
              </a:rPr>
              <a:t>Listina základních práv EU a Úmluva OSN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společných procesů implementace fondů EU v programovém období 2021-2027 ukládá povinnost v návaznosti na plnění horizontálních základních podmínek „Listina základních práv EU“ a „Úmluva OSN o právech osob se zdravotním postižením“: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4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předkládat na jednání MV informaci o případném nesouladu operací podpořených z fondů EU v rámci OPTP s Listinou a Úmluvou;</a:t>
            </a:r>
          </a:p>
          <a:p>
            <a:pPr marL="412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uvést podněty a stížnosti na OPTP týkající se porušení Listiny a Úmluvy </a:t>
            </a:r>
            <a:r>
              <a:rPr lang="cs-CZ" sz="14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to </a:t>
            </a: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v případě, že k žádnému nesouladu operací či podnětům a stížnostem nedošlo. 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Předkládáme proto členům MV OPTP informaci, že za období od schválení programu nejsou v OPTP evidovány žádné nesoulady operací, podněty či stížnosti týkající se porušení Listiny a Úmluvy.  </a:t>
            </a:r>
          </a:p>
          <a:p>
            <a:pPr marL="1270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57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Návrh na změnu výzev OPTP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</a:t>
            </a: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4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3298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3200">
                <a:solidFill>
                  <a:schemeClr val="accent5">
                    <a:lumMod val="75000"/>
                  </a:schemeClr>
                </a:solidFill>
                <a:latin typeface="+mj-lt"/>
              </a:rPr>
              <a:t>Aktualizace výzev </a:t>
            </a:r>
            <a:endParaRPr lang="en-US" sz="32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marL="127000" indent="0" algn="just" rtl="0" fontAlgn="base">
              <a:buNone/>
            </a:pPr>
            <a:endParaRPr lang="cs-CZ" b="0" i="0">
              <a:solidFill>
                <a:srgbClr val="000000"/>
              </a:solidFill>
              <a:effectLst/>
              <a:latin typeface="+mn-lt"/>
            </a:endParaRPr>
          </a:p>
          <a:p>
            <a:pPr marL="127000" indent="0">
              <a:buNone/>
            </a:pPr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8C0582-4BF9-D41B-F42C-74FAC7EEED5A}"/>
              </a:ext>
            </a:extLst>
          </p:cNvPr>
          <p:cNvSpPr txBox="1">
            <a:spLocks/>
          </p:cNvSpPr>
          <p:nvPr/>
        </p:nvSpPr>
        <p:spPr>
          <a:xfrm>
            <a:off x="628944" y="1304875"/>
            <a:ext cx="7954481" cy="3462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"/>
              <a:buAutoNum type="arabicPeriod"/>
              <a:defRPr sz="1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6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 b="1">
                <a:latin typeface="Arial"/>
                <a:ea typeface="Calibri"/>
                <a:cs typeface="Arial"/>
              </a:rPr>
              <a:t>Změna výzvy č. 1</a:t>
            </a:r>
            <a:r>
              <a:rPr lang="cs-CZ" sz="1400">
                <a:latin typeface="Arial"/>
                <a:ea typeface="Calibri"/>
                <a:cs typeface="Arial"/>
              </a:rPr>
              <a:t> - </a:t>
            </a:r>
            <a:r>
              <a:rPr lang="cs-CZ" sz="14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Změna výzvy je navržena z důvodu nutnosti sledovat disponibilní alokaci OPTP, která je ve velké míře závislá na aktuálním kurzu Kč/EUR. ŘO OPTP musí mít možnost reagovat na aktuální vývoj, proto se jako jedno z opatření zavádí kratší délka platových projektů MMR a MF. </a:t>
            </a:r>
            <a:r>
              <a:rPr lang="cs-CZ" sz="1400" err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Zazávazkování</a:t>
            </a:r>
            <a:r>
              <a:rPr lang="cs-CZ" sz="14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 delších projektů by mohlo mít negativní dopad na státní rozpočet. 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4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Změna výzvy č. 1 spočívá v doplnění textu u časového nastavení výzvy u maximální délky projekty tímto způsobem: původní délka 36 měsíců od data registrace žádosti o podporu“ se doplňuje o text „</a:t>
            </a:r>
            <a:r>
              <a:rPr lang="cs-CZ" sz="1400" b="1">
                <a:solidFill>
                  <a:srgbClr val="000000"/>
                </a:solidFill>
                <a:latin typeface="Arial"/>
                <a:ea typeface="Calibri"/>
                <a:cs typeface="Arial"/>
              </a:rPr>
              <a:t>fyzická realizace projektů nepřesáhne délku 12 měsíců</a:t>
            </a:r>
            <a:r>
              <a:rPr lang="cs-CZ" sz="1400">
                <a:solidFill>
                  <a:srgbClr val="000000"/>
                </a:solidFill>
                <a:latin typeface="Arial"/>
                <a:ea typeface="Calibri"/>
                <a:cs typeface="Arial"/>
              </a:rPr>
              <a:t>“. </a:t>
            </a:r>
          </a:p>
          <a:p>
            <a:pPr marL="1270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cs-CZ" sz="1400">
              <a:solidFill>
                <a:srgbClr val="000000"/>
              </a:solidFill>
              <a:latin typeface="Arial"/>
              <a:ea typeface="Calibri"/>
              <a:cs typeface="Arial"/>
            </a:endParaRPr>
          </a:p>
          <a:p>
            <a:pPr algn="just">
              <a:buNone/>
            </a:pPr>
            <a:r>
              <a:rPr lang="cs-CZ" sz="1400">
                <a:solidFill>
                  <a:srgbClr val="000000"/>
                </a:solidFill>
                <a:latin typeface="Arial"/>
                <a:cs typeface="Arial"/>
              </a:rPr>
              <a:t>Aktualizovaná výzva č. 1 bude účinná od </a:t>
            </a:r>
            <a:r>
              <a:rPr lang="cs-CZ" sz="1400" b="1">
                <a:solidFill>
                  <a:srgbClr val="000000"/>
                </a:solidFill>
                <a:latin typeface="Arial"/>
                <a:cs typeface="Arial"/>
              </a:rPr>
              <a:t>15. 12. 2025</a:t>
            </a:r>
            <a:r>
              <a:rPr lang="cs-CZ" sz="1400">
                <a:solidFill>
                  <a:srgbClr val="000000"/>
                </a:solidFill>
                <a:latin typeface="Arial"/>
                <a:cs typeface="Arial"/>
              </a:rPr>
              <a:t>. </a:t>
            </a:r>
          </a:p>
          <a:p>
            <a:pPr algn="just">
              <a:buNone/>
            </a:pPr>
            <a:endParaRPr lang="cs-CZ" sz="1600">
              <a:solidFill>
                <a:srgbClr val="000000"/>
              </a:solidFill>
              <a:latin typeface="Arial"/>
              <a:cs typeface="Arial"/>
            </a:endParaRPr>
          </a:p>
          <a:p>
            <a:pPr marL="127000" indent="0">
              <a:buFont typeface="Nunito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03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Vyhodnocení plnění evaluačního plánu OPTP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05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461735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accent5">
                    <a:lumMod val="75000"/>
                  </a:schemeClr>
                </a:solidFill>
                <a:latin typeface="+mj-lt"/>
              </a:rPr>
              <a:t>Vyhodnocení plnění evaluačního plánu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906236"/>
            <a:ext cx="7972065" cy="3901947"/>
          </a:xfrm>
        </p:spPr>
        <p:txBody>
          <a:bodyPr anchor="t"/>
          <a:lstStyle/>
          <a:p>
            <a:pPr marL="298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</a:rPr>
              <a:t>Klíčovým bodem Evaluačního plánu OPTP je Průběžná evaluace naplňování cílů OPTP21+ </a:t>
            </a:r>
          </a:p>
          <a:p>
            <a:pPr marL="298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</a:rPr>
              <a:t>Evaluace probíhá periodicky po celé programové období (7 etap) </a:t>
            </a:r>
          </a:p>
          <a:p>
            <a:pPr marL="298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</a:rPr>
              <a:t>ŘO ukončil </a:t>
            </a:r>
            <a:r>
              <a:rPr lang="cs-CZ" sz="1400" b="1">
                <a:latin typeface="+mn-lt"/>
              </a:rPr>
              <a:t>2. etapu Průběžné evaluace </a:t>
            </a:r>
            <a:r>
              <a:rPr lang="cs-CZ" sz="1400">
                <a:latin typeface="+mn-lt"/>
              </a:rPr>
              <a:t>naplňování cílů OPTP21+ (akceptace </a:t>
            </a:r>
            <a:r>
              <a:rPr lang="cs-CZ" sz="1400" b="1">
                <a:latin typeface="+mn-lt"/>
              </a:rPr>
              <a:t>15. 10. 2025</a:t>
            </a:r>
            <a:r>
              <a:rPr lang="cs-CZ" sz="1400">
                <a:latin typeface="+mn-lt"/>
              </a:rPr>
              <a:t>)</a:t>
            </a:r>
          </a:p>
          <a:p>
            <a:pPr marL="298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</a:rPr>
              <a:t>Postup evaluačních prací je každý rok replikován (meziroční srovnání)</a:t>
            </a:r>
            <a:endParaRPr lang="en-US" sz="1400">
              <a:latin typeface="+mn-lt"/>
            </a:endParaRPr>
          </a:p>
          <a:p>
            <a:pPr marL="298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  <a:cs typeface="Arial"/>
              </a:rPr>
              <a:t>Zadání evaluace stanovuje následující úkoly: </a:t>
            </a:r>
            <a:endParaRPr lang="en-US" sz="1400">
              <a:latin typeface="+mn-lt"/>
              <a:cs typeface="Arial"/>
            </a:endParaRPr>
          </a:p>
          <a:p>
            <a:pPr marL="755650" lvl="1" indent="-171450">
              <a:buFont typeface="Wingdings" panose="05000000000000000000" pitchFamily="2" charset="2"/>
              <a:buChar char="Ø"/>
            </a:pPr>
            <a:r>
              <a:rPr lang="cs-CZ" sz="1200">
                <a:latin typeface="+mn-lt"/>
                <a:cs typeface="Arial"/>
              </a:rPr>
              <a:t>Kvalitativně a kvantitativně vyhodnocovat do jaké míry jsou naplňovány cíle OPTP; </a:t>
            </a:r>
            <a:endParaRPr lang="en-US" sz="1200">
              <a:latin typeface="+mn-lt"/>
              <a:cs typeface="Arial"/>
            </a:endParaRPr>
          </a:p>
          <a:p>
            <a:pPr marL="755650" lvl="1" indent="-171450">
              <a:buFont typeface="Wingdings" panose="05000000000000000000" pitchFamily="2" charset="2"/>
              <a:buChar char="Ø"/>
            </a:pPr>
            <a:r>
              <a:rPr lang="cs-CZ" sz="1200">
                <a:latin typeface="+mn-lt"/>
                <a:cs typeface="Arial"/>
              </a:rPr>
              <a:t>Meziročně porovnat výsledky vzešlé z evaluačního šetření ohledně stavu implementace, popsat a interpretovat její trend; </a:t>
            </a:r>
            <a:endParaRPr lang="en-US" sz="1200">
              <a:latin typeface="+mn-lt"/>
              <a:cs typeface="Arial"/>
            </a:endParaRPr>
          </a:p>
          <a:p>
            <a:pPr marL="755650" lvl="1" indent="-171450">
              <a:buFont typeface="Wingdings" panose="05000000000000000000" pitchFamily="2" charset="2"/>
              <a:buChar char="Ø"/>
            </a:pPr>
            <a:r>
              <a:rPr lang="cs-CZ" sz="1200">
                <a:latin typeface="+mn-lt"/>
                <a:cs typeface="Arial"/>
              </a:rPr>
              <a:t>Identifikovat pozitivní a negativní faktory ovlivňující implementaci OPTP a formulovat návrhy opatření vedoucí k odstranění problémů a bariér; </a:t>
            </a:r>
            <a:endParaRPr lang="en-US" sz="1200">
              <a:latin typeface="+mn-lt"/>
              <a:cs typeface="Arial"/>
            </a:endParaRPr>
          </a:p>
          <a:p>
            <a:pPr marL="755650" lvl="1" indent="-171450">
              <a:buFont typeface="Wingdings" panose="05000000000000000000" pitchFamily="2" charset="2"/>
              <a:buChar char="Ø"/>
            </a:pPr>
            <a:r>
              <a:rPr lang="cs-CZ" sz="1200">
                <a:latin typeface="+mn-lt"/>
                <a:cs typeface="Arial"/>
              </a:rPr>
              <a:t>Poskytnout ŘO OPTP zpětnou vazbu a doporučení týkající se implementace OPTP. </a:t>
            </a:r>
            <a:endParaRPr lang="en-US" sz="1200">
              <a:latin typeface="+mn-lt"/>
              <a:cs typeface="Arial"/>
            </a:endParaRPr>
          </a:p>
          <a:p>
            <a:pPr marL="298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1400">
                <a:latin typeface="+mn-lt"/>
              </a:rPr>
              <a:t>S partnery budou dále diskutována doporučení a definovány úkoly.</a:t>
            </a:r>
          </a:p>
          <a:p>
            <a:pPr marL="755650" lvl="1" indent="-171450">
              <a:buFont typeface="Arial" panose="05000000000000000000" pitchFamily="2" charset="2"/>
              <a:buChar char="•"/>
            </a:pPr>
            <a:endParaRPr lang="cs-CZ" sz="1200">
              <a:latin typeface="+mn-lt"/>
            </a:endParaRPr>
          </a:p>
          <a:p>
            <a:pPr marL="298450" indent="-171450">
              <a:buFont typeface="Arial" panose="020B0604020202020204" pitchFamily="34" charset="0"/>
              <a:buChar char="•"/>
            </a:pPr>
            <a:endParaRPr lang="cs-CZ">
              <a:latin typeface="+mn-lt"/>
            </a:endParaRPr>
          </a:p>
          <a:p>
            <a:pPr marL="298450" indent="-171450">
              <a:buFont typeface="Arial" panose="020B0604020202020204" pitchFamily="34" charset="0"/>
              <a:buChar char="•"/>
            </a:pPr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2564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Prezentace průběžné evaluace OPTP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06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865421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Schválení Ročního komunikačního plánu na rok 2026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07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688344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Zahájení</a:t>
            </a:r>
            <a:endParaRPr lang="cs-CZ" sz="14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Aktuální informace o operačním programu</a:t>
            </a: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02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400339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766" y="24880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458387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Informace o případném nesouladu operací s Listinou základních práv a Úmluvou OSN</a:t>
            </a:r>
            <a:endParaRPr lang="cs-CZ" sz="1400">
              <a:latin typeface="+mj-lt"/>
            </a:endParaRP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03</a:t>
            </a:r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Prezentace projektů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08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507955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Různé</a:t>
            </a:r>
            <a:endParaRPr lang="cs-CZ" sz="2800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09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044106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146850"/>
            <a:ext cx="3858900" cy="79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cs-CZ" sz="2800">
                <a:latin typeface="+mj-lt"/>
              </a:rPr>
              <a:t>Shrnutí hlavních závěrů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10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7583523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9E79-5130-A513-DF0A-77407699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52" y="376215"/>
            <a:ext cx="7717800" cy="697372"/>
          </a:xfrm>
        </p:spPr>
        <p:txBody>
          <a:bodyPr/>
          <a:lstStyle/>
          <a:p>
            <a:r>
              <a:rPr lang="cs-CZ" sz="2000">
                <a:solidFill>
                  <a:schemeClr val="tx2">
                    <a:lumMod val="75000"/>
                  </a:schemeClr>
                </a:solidFill>
                <a:latin typeface="+mj-lt"/>
              </a:rPr>
              <a:t>Hlavní závěry 4. MV OPTP 2021 - 2027</a:t>
            </a:r>
            <a:endParaRPr lang="en-US" sz="200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DBF23-7001-CFE5-39A7-05F6B81E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544" y="1152475"/>
            <a:ext cx="7954481" cy="3655708"/>
          </a:xfrm>
        </p:spPr>
        <p:txBody>
          <a:bodyPr anchor="t"/>
          <a:lstStyle/>
          <a:p>
            <a:pPr algn="just"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informace o stavu realizace OPTP 2021+.</a:t>
            </a:r>
          </a:p>
          <a:p>
            <a:pPr algn="just"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informaci, že v OPTP nebyly evidovány žádné nesoulady operací, podněty či stížnosti týkající se porušení Listiny základních práv EU a Úmluvy OSN o právech osob se zdravotním postižením.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schválil změnu ve výzvě č. 1.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MV OPTP vzal na vědomí Vyhodnocení plnění Evaluačního plánu OPTP21+ za rok 2025.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vzal na vědomí závěry a doporučení vzešlé z 2. etapy Průběžné evaluace OPTP 2021-2027.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MV OPTP schválil Roční komunikační plán na rok 2026.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cs-CZ" sz="14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700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22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77"/>
          <p:cNvSpPr txBox="1">
            <a:spLocks noGrp="1"/>
          </p:cNvSpPr>
          <p:nvPr>
            <p:ph type="title"/>
          </p:nvPr>
        </p:nvSpPr>
        <p:spPr>
          <a:xfrm>
            <a:off x="713213" y="539500"/>
            <a:ext cx="7717800" cy="61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800">
                <a:solidFill>
                  <a:schemeClr val="tx2">
                    <a:lumMod val="75000"/>
                  </a:schemeClr>
                </a:solidFill>
              </a:rPr>
              <a:t>Děkujeme za pozornost</a:t>
            </a:r>
          </a:p>
        </p:txBody>
      </p:sp>
      <p:sp>
        <p:nvSpPr>
          <p:cNvPr id="1223" name="Google Shape;1223;p77"/>
          <p:cNvSpPr txBox="1">
            <a:spLocks noGrp="1"/>
          </p:cNvSpPr>
          <p:nvPr>
            <p:ph type="subTitle" idx="1"/>
          </p:nvPr>
        </p:nvSpPr>
        <p:spPr>
          <a:xfrm>
            <a:off x="713100" y="2255437"/>
            <a:ext cx="7717800" cy="18774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cs-CZ" b="1">
                <a:latin typeface="Arial" panose="020B0604020202020204" pitchFamily="34" charset="0"/>
                <a:cs typeface="Arial" panose="020B0604020202020204" pitchFamily="34" charset="0"/>
              </a:rPr>
              <a:t>Ministerstvo pro místní rozvoj ČR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Odbor Řídicího orgánu Operačního programu Technická pomoc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Staroměstské náměstí 6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110 15 Praha 1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Pracoviště: Letenská 3, 118 00 Praha 1 - Malá Strana</a:t>
            </a:r>
          </a:p>
          <a:p>
            <a:pPr algn="ctr"/>
            <a:r>
              <a:rPr lang="cs-CZ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optp@mmr.gov.cz</a:t>
            </a:r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Návrh na změnu výzev OPTP</a:t>
            </a:r>
            <a:endParaRPr sz="1400"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cs-CZ"/>
              <a:t>4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Vyhodnocení plnění evaluačního plánu OPTP</a:t>
            </a:r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05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517599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Prezentace průběžné evaluace OPTP</a:t>
            </a: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06</a:t>
            </a:r>
            <a:endParaRPr lang="en"/>
          </a:p>
        </p:txBody>
      </p:sp>
      <p:sp>
        <p:nvSpPr>
          <p:cNvPr id="51" name="Google Shape;437;p38">
            <a:extLst>
              <a:ext uri="{FF2B5EF4-FFF2-40B4-BE49-F238E27FC236}">
                <a16:creationId xmlns:a16="http://schemas.microsoft.com/office/drawing/2014/main" id="{E9E398BA-B307-A345-D171-3F358EE119C8}"/>
              </a:ext>
            </a:extLst>
          </p:cNvPr>
          <p:cNvSpPr/>
          <p:nvPr/>
        </p:nvSpPr>
        <p:spPr>
          <a:xfrm rot="10800000">
            <a:off x="2727199" y="3242963"/>
            <a:ext cx="55339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442;p38">
            <a:extLst>
              <a:ext uri="{FF2B5EF4-FFF2-40B4-BE49-F238E27FC236}">
                <a16:creationId xmlns:a16="http://schemas.microsoft.com/office/drawing/2014/main" id="{C4D999E6-3051-B4E7-FA14-F12E7C473280}"/>
              </a:ext>
            </a:extLst>
          </p:cNvPr>
          <p:cNvSpPr/>
          <p:nvPr/>
        </p:nvSpPr>
        <p:spPr>
          <a:xfrm>
            <a:off x="2431472" y="3038451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443;p38">
            <a:extLst>
              <a:ext uri="{FF2B5EF4-FFF2-40B4-BE49-F238E27FC236}">
                <a16:creationId xmlns:a16="http://schemas.microsoft.com/office/drawing/2014/main" id="{3901993D-BE21-51BB-737B-8DAF9F2DA960}"/>
              </a:ext>
            </a:extLst>
          </p:cNvPr>
          <p:cNvSpPr/>
          <p:nvPr/>
        </p:nvSpPr>
        <p:spPr>
          <a:xfrm>
            <a:off x="2509487" y="3122771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500809" y="3260267"/>
            <a:ext cx="4841364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Schválení Ročního komunikačního plánu na rok 2026</a:t>
            </a:r>
          </a:p>
        </p:txBody>
      </p:sp>
      <p:sp>
        <p:nvSpPr>
          <p:cNvPr id="55" name="Google Shape;455;p38">
            <a:extLst>
              <a:ext uri="{FF2B5EF4-FFF2-40B4-BE49-F238E27FC236}">
                <a16:creationId xmlns:a16="http://schemas.microsoft.com/office/drawing/2014/main" id="{A75E85D1-12CE-D2A2-C924-20306F6176FE}"/>
              </a:ext>
            </a:extLst>
          </p:cNvPr>
          <p:cNvSpPr txBox="1">
            <a:spLocks/>
          </p:cNvSpPr>
          <p:nvPr/>
        </p:nvSpPr>
        <p:spPr>
          <a:xfrm>
            <a:off x="2431397" y="3198263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07</a:t>
            </a:r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479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8"/>
          <p:cNvSpPr/>
          <p:nvPr/>
        </p:nvSpPr>
        <p:spPr>
          <a:xfrm rot="10800000">
            <a:off x="926701" y="1117997"/>
            <a:ext cx="7334429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30975" y="913485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08990" y="997805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8"/>
          <p:cNvSpPr txBox="1">
            <a:spLocks noGrp="1"/>
          </p:cNvSpPr>
          <p:nvPr>
            <p:ph type="subTitle" idx="1"/>
          </p:nvPr>
        </p:nvSpPr>
        <p:spPr>
          <a:xfrm>
            <a:off x="1619268" y="1117997"/>
            <a:ext cx="6112142" cy="4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cs-CZ" sz="1400" b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Prezentace projektů</a:t>
            </a:r>
            <a:endParaRPr sz="1400">
              <a:latin typeface="+mj-lt"/>
            </a:endParaRPr>
          </a:p>
        </p:txBody>
      </p:sp>
      <p:sp>
        <p:nvSpPr>
          <p:cNvPr id="448" name="Google Shape;448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Program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title" idx="4"/>
          </p:nvPr>
        </p:nvSpPr>
        <p:spPr>
          <a:xfrm>
            <a:off x="630900" y="1073297"/>
            <a:ext cx="8517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cs-CZ"/>
              <a:t>8</a:t>
            </a:r>
            <a:endParaRPr/>
          </a:p>
        </p:txBody>
      </p:sp>
      <p:sp>
        <p:nvSpPr>
          <p:cNvPr id="27" name="Google Shape;437;p38">
            <a:extLst>
              <a:ext uri="{FF2B5EF4-FFF2-40B4-BE49-F238E27FC236}">
                <a16:creationId xmlns:a16="http://schemas.microsoft.com/office/drawing/2014/main" id="{771E5817-02B2-4F12-0B66-1CF228F0E7AE}"/>
              </a:ext>
            </a:extLst>
          </p:cNvPr>
          <p:cNvSpPr/>
          <p:nvPr/>
        </p:nvSpPr>
        <p:spPr>
          <a:xfrm rot="10800000">
            <a:off x="1500567" y="1868439"/>
            <a:ext cx="6760564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442;p38">
            <a:extLst>
              <a:ext uri="{FF2B5EF4-FFF2-40B4-BE49-F238E27FC236}">
                <a16:creationId xmlns:a16="http://schemas.microsoft.com/office/drawing/2014/main" id="{7ECA02A6-F8EF-72E5-6BC5-CC2249B7E54B}"/>
              </a:ext>
            </a:extLst>
          </p:cNvPr>
          <p:cNvSpPr/>
          <p:nvPr/>
        </p:nvSpPr>
        <p:spPr>
          <a:xfrm>
            <a:off x="1204839" y="1663927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443;p38">
            <a:extLst>
              <a:ext uri="{FF2B5EF4-FFF2-40B4-BE49-F238E27FC236}">
                <a16:creationId xmlns:a16="http://schemas.microsoft.com/office/drawing/2014/main" id="{417C9E9E-E6DF-C686-DDB6-B8B3970226FA}"/>
              </a:ext>
            </a:extLst>
          </p:cNvPr>
          <p:cNvSpPr/>
          <p:nvPr/>
        </p:nvSpPr>
        <p:spPr>
          <a:xfrm>
            <a:off x="1282854" y="1748247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445;p38">
            <a:extLst>
              <a:ext uri="{FF2B5EF4-FFF2-40B4-BE49-F238E27FC236}">
                <a16:creationId xmlns:a16="http://schemas.microsoft.com/office/drawing/2014/main" id="{4D3B358B-BA91-6FD8-CF3C-AB29E19FE7C2}"/>
              </a:ext>
            </a:extLst>
          </p:cNvPr>
          <p:cNvSpPr txBox="1">
            <a:spLocks/>
          </p:cNvSpPr>
          <p:nvPr/>
        </p:nvSpPr>
        <p:spPr>
          <a:xfrm>
            <a:off x="2193133" y="1868439"/>
            <a:ext cx="5973406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Různé</a:t>
            </a:r>
            <a:endParaRPr lang="cs-CZ" sz="1400">
              <a:latin typeface="+mj-lt"/>
            </a:endParaRPr>
          </a:p>
        </p:txBody>
      </p:sp>
      <p:sp>
        <p:nvSpPr>
          <p:cNvPr id="31" name="Google Shape;455;p38">
            <a:extLst>
              <a:ext uri="{FF2B5EF4-FFF2-40B4-BE49-F238E27FC236}">
                <a16:creationId xmlns:a16="http://schemas.microsoft.com/office/drawing/2014/main" id="{CB0D1DF3-8744-FF45-927E-54790A03EFEF}"/>
              </a:ext>
            </a:extLst>
          </p:cNvPr>
          <p:cNvSpPr txBox="1">
            <a:spLocks/>
          </p:cNvSpPr>
          <p:nvPr/>
        </p:nvSpPr>
        <p:spPr>
          <a:xfrm>
            <a:off x="1204764" y="1823739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09</a:t>
            </a:r>
            <a:endParaRPr lang="en"/>
          </a:p>
        </p:txBody>
      </p:sp>
      <p:sp>
        <p:nvSpPr>
          <p:cNvPr id="46" name="Google Shape;437;p38">
            <a:extLst>
              <a:ext uri="{FF2B5EF4-FFF2-40B4-BE49-F238E27FC236}">
                <a16:creationId xmlns:a16="http://schemas.microsoft.com/office/drawing/2014/main" id="{979F0BFB-8CAD-F29D-81BB-986A7F9F33E9}"/>
              </a:ext>
            </a:extLst>
          </p:cNvPr>
          <p:cNvSpPr/>
          <p:nvPr/>
        </p:nvSpPr>
        <p:spPr>
          <a:xfrm rot="10800000">
            <a:off x="2112268" y="2515451"/>
            <a:ext cx="6054271" cy="487200"/>
          </a:xfrm>
          <a:prstGeom prst="flowChartTerminator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42;p38">
            <a:extLst>
              <a:ext uri="{FF2B5EF4-FFF2-40B4-BE49-F238E27FC236}">
                <a16:creationId xmlns:a16="http://schemas.microsoft.com/office/drawing/2014/main" id="{6A6F681C-2AB2-BD92-48AF-B5BC7767950C}"/>
              </a:ext>
            </a:extLst>
          </p:cNvPr>
          <p:cNvSpPr/>
          <p:nvPr/>
        </p:nvSpPr>
        <p:spPr>
          <a:xfrm>
            <a:off x="1816466" y="2305818"/>
            <a:ext cx="851700" cy="851700"/>
          </a:xfrm>
          <a:prstGeom prst="ellipse">
            <a:avLst/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2700006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43;p38">
            <a:extLst>
              <a:ext uri="{FF2B5EF4-FFF2-40B4-BE49-F238E27FC236}">
                <a16:creationId xmlns:a16="http://schemas.microsoft.com/office/drawing/2014/main" id="{FF2FDEC7-84AE-50C9-B07D-58EF67E39FB0}"/>
              </a:ext>
            </a:extLst>
          </p:cNvPr>
          <p:cNvSpPr/>
          <p:nvPr/>
        </p:nvSpPr>
        <p:spPr>
          <a:xfrm>
            <a:off x="1894556" y="2395259"/>
            <a:ext cx="695100" cy="695100"/>
          </a:xfrm>
          <a:prstGeom prst="ellipse">
            <a:avLst/>
          </a:prstGeom>
          <a:gradFill>
            <a:gsLst>
              <a:gs pos="0">
                <a:schemeClr val="lt1"/>
              </a:gs>
              <a:gs pos="100000">
                <a:srgbClr val="F0F0F3"/>
              </a:gs>
            </a:gsLst>
            <a:lin ang="5400012" scaled="0"/>
          </a:gradFill>
          <a:ln>
            <a:noFill/>
          </a:ln>
          <a:effectLst>
            <a:outerShdw blurRad="571500" dist="142875" dir="51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45;p38">
            <a:extLst>
              <a:ext uri="{FF2B5EF4-FFF2-40B4-BE49-F238E27FC236}">
                <a16:creationId xmlns:a16="http://schemas.microsoft.com/office/drawing/2014/main" id="{2FFF6649-4D6F-403F-96D7-092D4E3AE5AD}"/>
              </a:ext>
            </a:extLst>
          </p:cNvPr>
          <p:cNvSpPr txBox="1">
            <a:spLocks/>
          </p:cNvSpPr>
          <p:nvPr/>
        </p:nvSpPr>
        <p:spPr>
          <a:xfrm>
            <a:off x="2807368" y="2517599"/>
            <a:ext cx="5519358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r>
              <a:rPr lang="cs-CZ" sz="1400">
                <a:latin typeface="+mj-lt"/>
              </a:rPr>
              <a:t>Shrnutí hlavních závěrů</a:t>
            </a:r>
          </a:p>
        </p:txBody>
      </p:sp>
      <p:sp>
        <p:nvSpPr>
          <p:cNvPr id="50" name="Google Shape;455;p38">
            <a:extLst>
              <a:ext uri="{FF2B5EF4-FFF2-40B4-BE49-F238E27FC236}">
                <a16:creationId xmlns:a16="http://schemas.microsoft.com/office/drawing/2014/main" id="{EC5EC558-E3F6-D21F-BD4C-30D354882325}"/>
              </a:ext>
            </a:extLst>
          </p:cNvPr>
          <p:cNvSpPr txBox="1">
            <a:spLocks/>
          </p:cNvSpPr>
          <p:nvPr/>
        </p:nvSpPr>
        <p:spPr>
          <a:xfrm>
            <a:off x="1816466" y="2470751"/>
            <a:ext cx="8517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Work Sans"/>
              <a:buNone/>
              <a:defRPr sz="24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10</a:t>
            </a:r>
            <a:endParaRPr lang="en"/>
          </a:p>
        </p:txBody>
      </p:sp>
      <p:sp>
        <p:nvSpPr>
          <p:cNvPr id="54" name="Google Shape;445;p38">
            <a:extLst>
              <a:ext uri="{FF2B5EF4-FFF2-40B4-BE49-F238E27FC236}">
                <a16:creationId xmlns:a16="http://schemas.microsoft.com/office/drawing/2014/main" id="{CD474487-22A7-6D2E-41C0-EFD4EA78C631}"/>
              </a:ext>
            </a:extLst>
          </p:cNvPr>
          <p:cNvSpPr txBox="1">
            <a:spLocks/>
          </p:cNvSpPr>
          <p:nvPr/>
        </p:nvSpPr>
        <p:spPr>
          <a:xfrm>
            <a:off x="3500809" y="3260267"/>
            <a:ext cx="4841364" cy="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None/>
              <a:defRPr sz="2000" b="1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  <a:defRPr sz="1800" b="1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/>
            <a:endParaRPr lang="cs-CZ" sz="1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963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>
                <a:latin typeface="+mj-lt"/>
              </a:rPr>
              <a:t>Zahájení</a:t>
            </a: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01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tx2">
                    <a:lumMod val="75000"/>
                  </a:schemeClr>
                </a:solidFill>
                <a:latin typeface="+mj-lt"/>
              </a:rPr>
              <a:t>Zahájení</a:t>
            </a:r>
            <a:endParaRPr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22" name="Google Shape;422;p37"/>
          <p:cNvSpPr txBox="1">
            <a:spLocks noGrp="1"/>
          </p:cNvSpPr>
          <p:nvPr>
            <p:ph type="subTitle" idx="1"/>
          </p:nvPr>
        </p:nvSpPr>
        <p:spPr>
          <a:xfrm>
            <a:off x="1288997" y="1088856"/>
            <a:ext cx="6566005" cy="24837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ŘO OPTP / Předsedy MV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Úvodní slovo zástupce EK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Projednání programu</a:t>
            </a:r>
          </a:p>
        </p:txBody>
      </p:sp>
    </p:spTree>
    <p:extLst>
      <p:ext uri="{BB962C8B-B14F-4D97-AF65-F5344CB8AC3E}">
        <p14:creationId xmlns:p14="http://schemas.microsoft.com/office/powerpoint/2010/main" val="49619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0"/>
          <p:cNvSpPr txBox="1">
            <a:spLocks noGrp="1"/>
          </p:cNvSpPr>
          <p:nvPr>
            <p:ph type="title"/>
          </p:nvPr>
        </p:nvSpPr>
        <p:spPr>
          <a:xfrm>
            <a:off x="4572000" y="2815389"/>
            <a:ext cx="3858900" cy="12150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cs-CZ" sz="2800">
                <a:latin typeface="+mj-lt"/>
              </a:rPr>
              <a:t>Aktuální informace o operačním programu</a:t>
            </a:r>
            <a:br>
              <a:rPr lang="cs-CZ" sz="2800">
                <a:latin typeface="+mj-lt"/>
              </a:rPr>
            </a:br>
            <a:br>
              <a:rPr lang="cs-CZ" sz="4800">
                <a:latin typeface="+mj-lt"/>
              </a:rPr>
            </a:br>
            <a:br>
              <a:rPr lang="cs-CZ" sz="480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>
              <a:latin typeface="+mj-lt"/>
            </a:endParaRPr>
          </a:p>
        </p:txBody>
      </p:sp>
      <p:sp>
        <p:nvSpPr>
          <p:cNvPr id="467" name="Google Shape;467;p40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7200" b="0">
                <a:solidFill>
                  <a:schemeClr val="accent2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02</a:t>
            </a:r>
            <a:endParaRPr sz="7200" b="0">
              <a:solidFill>
                <a:schemeClr val="accent2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042961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A4F18A-DFA6-4E75-62C4-82DF491C3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15454"/>
            <a:ext cx="7717800" cy="836248"/>
          </a:xfrm>
        </p:spPr>
        <p:txBody>
          <a:bodyPr/>
          <a:lstStyle/>
          <a:p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Finanční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prostředky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v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právních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aktech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b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dle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32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příjemců</a:t>
            </a:r>
            <a:r>
              <a:rPr lang="en-US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(v mil. </a:t>
            </a:r>
            <a:r>
              <a:rPr lang="en-US" sz="24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Kč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en-US" sz="2400" err="1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příspěvek</a:t>
            </a:r>
            <a:r>
              <a:rPr lang="en-US" sz="24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EU)</a:t>
            </a:r>
            <a:endParaRPr lang="cs-CZ" sz="3200"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12CFBD7-ED28-1C1A-FE7F-1DA055DC9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27000" indent="0">
              <a:buNone/>
            </a:pPr>
            <a:endParaRPr lang="cs-CZ" sz="200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98C25B-D498-B005-6B1F-B90435C6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02" y="1155049"/>
            <a:ext cx="7718196" cy="3157448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C7F44D2-74A6-D987-C2D3-7EEE1DFA5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518967"/>
              </p:ext>
            </p:extLst>
          </p:nvPr>
        </p:nvGraphicFramePr>
        <p:xfrm>
          <a:off x="712902" y="4314059"/>
          <a:ext cx="1252197" cy="274320"/>
        </p:xfrm>
        <a:graphic>
          <a:graphicData uri="http://schemas.openxmlformats.org/drawingml/2006/table">
            <a:tbl>
              <a:tblPr bandRow="1">
                <a:tableStyleId>{84699088-54E1-4C58-AE11-438341F2C5DE}</a:tableStyleId>
              </a:tblPr>
              <a:tblGrid>
                <a:gridCol w="1252197">
                  <a:extLst>
                    <a:ext uri="{9D8B030D-6E8A-4147-A177-3AD203B41FA5}">
                      <a16:colId xmlns:a16="http://schemas.microsoft.com/office/drawing/2014/main" val="3481555046"/>
                    </a:ext>
                  </a:extLst>
                </a:gridCol>
              </a:tblGrid>
              <a:tr h="2375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i="1">
                          <a:effectLst/>
                        </a:rPr>
                        <a:t>Data k 4. 11. 2025</a:t>
                      </a:r>
                      <a:endParaRPr lang="en-US">
                        <a:effectLst/>
                      </a:endParaRPr>
                    </a:p>
                    <a:p>
                      <a:pPr>
                        <a:buNone/>
                      </a:pPr>
                      <a:r>
                        <a:rPr lang="en-US" sz="900" i="1" err="1">
                          <a:effectLst/>
                        </a:rPr>
                        <a:t>Zdroj</a:t>
                      </a:r>
                      <a:r>
                        <a:rPr lang="en-US" sz="900" i="1">
                          <a:effectLst/>
                        </a:rPr>
                        <a:t>: MS2021+</a:t>
                      </a:r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559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414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321AC-AA93-1930-F96B-CE92F0738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215454"/>
            <a:ext cx="7717800" cy="853922"/>
          </a:xfrm>
        </p:spPr>
        <p:txBody>
          <a:bodyPr/>
          <a:lstStyle/>
          <a:p>
            <a: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Stav čerpání - EFRR</a:t>
            </a:r>
            <a:b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</a:br>
            <a:r>
              <a:rPr lang="cs-CZ" sz="3200">
                <a:solidFill>
                  <a:srgbClr val="000099"/>
                </a:solidFill>
                <a:latin typeface="Calibri"/>
                <a:ea typeface="Calibri"/>
                <a:cs typeface="Calibri"/>
              </a:rPr>
              <a:t> (v mil. Kč, v % k celkové alokaci)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7A0245-CD6D-726B-EB94-20A91938BC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B6857-554E-42DD-54C0-2275257A8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01" y="1223762"/>
            <a:ext cx="7718197" cy="309072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9985036-0969-BB0B-7B1B-C097347EB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563621"/>
              </p:ext>
            </p:extLst>
          </p:nvPr>
        </p:nvGraphicFramePr>
        <p:xfrm>
          <a:off x="712902" y="4314059"/>
          <a:ext cx="1252197" cy="274320"/>
        </p:xfrm>
        <a:graphic>
          <a:graphicData uri="http://schemas.openxmlformats.org/drawingml/2006/table">
            <a:tbl>
              <a:tblPr bandRow="1">
                <a:tableStyleId>{84699088-54E1-4C58-AE11-438341F2C5DE}</a:tableStyleId>
              </a:tblPr>
              <a:tblGrid>
                <a:gridCol w="1252197">
                  <a:extLst>
                    <a:ext uri="{9D8B030D-6E8A-4147-A177-3AD203B41FA5}">
                      <a16:colId xmlns:a16="http://schemas.microsoft.com/office/drawing/2014/main" val="3481555046"/>
                    </a:ext>
                  </a:extLst>
                </a:gridCol>
              </a:tblGrid>
              <a:tr h="23758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900" i="1">
                          <a:effectLst/>
                        </a:rPr>
                        <a:t>Data k 4. 11. 2025</a:t>
                      </a:r>
                      <a:endParaRPr lang="en-US">
                        <a:effectLst/>
                      </a:endParaRPr>
                    </a:p>
                    <a:p>
                      <a:pPr>
                        <a:buNone/>
                      </a:pPr>
                      <a:r>
                        <a:rPr lang="en-US" sz="900" i="1" err="1">
                          <a:effectLst/>
                        </a:rPr>
                        <a:t>Zdroj</a:t>
                      </a:r>
                      <a:r>
                        <a:rPr lang="en-US" sz="900" i="1">
                          <a:effectLst/>
                        </a:rPr>
                        <a:t>: MS2021+</a:t>
                      </a:r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559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622301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Model Canvas by Slidesgo">
  <a:themeElements>
    <a:clrScheme name="Simple Light">
      <a:dk1>
        <a:srgbClr val="595F6B"/>
      </a:dk1>
      <a:lt1>
        <a:srgbClr val="FFFFFF"/>
      </a:lt1>
      <a:dk2>
        <a:srgbClr val="EBECF0"/>
      </a:dk2>
      <a:lt2>
        <a:srgbClr val="1658F1"/>
      </a:lt2>
      <a:accent1>
        <a:srgbClr val="36DBE0"/>
      </a:accent1>
      <a:accent2>
        <a:srgbClr val="595F6B"/>
      </a:accent2>
      <a:accent3>
        <a:srgbClr val="FFFFFF"/>
      </a:accent3>
      <a:accent4>
        <a:srgbClr val="EBECF0"/>
      </a:accent4>
      <a:accent5>
        <a:srgbClr val="1658F1"/>
      </a:accent5>
      <a:accent6>
        <a:srgbClr val="36DBE0"/>
      </a:accent6>
      <a:hlink>
        <a:srgbClr val="595F6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18" ma:contentTypeDescription="Vytvoří nový dokument" ma:contentTypeScope="" ma:versionID="c03581a08bc679690d9e24ea9f6cc913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723e2010ba13703292bbf0b58e85951d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6" nillable="true" ma:displayName="Stav odsouhlasení" ma:internalName="Stav_x0020_odsouhlasen_x00ed_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b8c28b4d-3715-40bb-8ff8-b51a9945d32b}" ma:internalName="TaxCatchAll" ma:showField="CatchAllData" ma:web="485ab4be-1c84-4ffe-a376-8eb6bbbe0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7c3b205-3d44-413b-9182-14c00dd29cd3" xsi:nil="true"/>
    <TaxCatchAll xmlns="485ab4be-1c84-4ffe-a376-8eb6bbbe07bd" xsi:nil="true"/>
    <lcf76f155ced4ddcb4097134ff3c332f xmlns="d7c3b205-3d44-413b-9182-14c00dd29c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4A00699-B2C4-43A0-B440-C3BC06B76677}">
  <ds:schemaRefs>
    <ds:schemaRef ds:uri="485ab4be-1c84-4ffe-a376-8eb6bbbe07bd"/>
    <ds:schemaRef ds:uri="d7c3b205-3d44-413b-9182-14c00dd29c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C23C359-A27D-4D0C-B168-7E43C15315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1825B-A82D-4356-85B9-54C32E4AEE16}">
  <ds:schemaRefs>
    <ds:schemaRef ds:uri="485ab4be-1c84-4ffe-a376-8eb6bbbe07bd"/>
    <ds:schemaRef ds:uri="d7c3b205-3d44-413b-9182-14c00dd29c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(16:9)</PresentationFormat>
  <Slides>24</Slides>
  <Notes>16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Business Model Canvas by Slidesgo</vt:lpstr>
      <vt:lpstr>4. zasedání Monitorovacího výboru Operačního programu Technická pomoc 2021 - 2027 </vt:lpstr>
      <vt:lpstr>Program</vt:lpstr>
      <vt:lpstr>Program</vt:lpstr>
      <vt:lpstr>Program</vt:lpstr>
      <vt:lpstr>Zahájení</vt:lpstr>
      <vt:lpstr>Zahájení</vt:lpstr>
      <vt:lpstr>Aktuální informace o operačním programu   </vt:lpstr>
      <vt:lpstr>Finanční prostředky v právních aktech  dle příjemců (v mil. Kč, příspěvek EU)</vt:lpstr>
      <vt:lpstr>Stav čerpání - EFRR  (v mil. Kč, v % k celkové alokaci)</vt:lpstr>
      <vt:lpstr>Stav čerpání - FS  (v mil. Kč, v % k celkové alokaci)</vt:lpstr>
      <vt:lpstr>Přezkum programu</vt:lpstr>
      <vt:lpstr> </vt:lpstr>
      <vt:lpstr>Listina základních práv EU a Úmluva OSN</vt:lpstr>
      <vt:lpstr>Návrh na změnu výzev OPTP</vt:lpstr>
      <vt:lpstr>Aktualizace výzev </vt:lpstr>
      <vt:lpstr>Vyhodnocení plnění evaluačního plánu OPTP</vt:lpstr>
      <vt:lpstr>Vyhodnocení plnění evaluačního plánu</vt:lpstr>
      <vt:lpstr>Prezentace průběžné evaluace OPTP</vt:lpstr>
      <vt:lpstr>Schválení Ročního komunikačního plánu na rok 2026</vt:lpstr>
      <vt:lpstr>Prezentace projektů</vt:lpstr>
      <vt:lpstr>Různé</vt:lpstr>
      <vt:lpstr>Shrnutí hlavních závěrů</vt:lpstr>
      <vt:lpstr>Hlavní závěry 4. MV OPTP 2021 - 2027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 v OPTP 2021-2027</dc:title>
  <cp:revision>1</cp:revision>
  <dcterms:modified xsi:type="dcterms:W3CDTF">2025-11-25T13:06:51Z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  <property fmtid="{D5CDD505-2E9C-101B-9397-08002B2CF9AE}" pid="3" name="MediaServiceImageTags">
    <vt:lpwstr/>
  </property>
</Properties>
</file>