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09" d="100"/>
          <a:sy n="109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16.11.2021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Hlavní závěry 14. MV OPTP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632848" cy="4608512"/>
          </a:xfrm>
        </p:spPr>
        <p:txBody>
          <a:bodyPr>
            <a:normAutofit fontScale="92500"/>
          </a:bodyPr>
          <a:lstStyle/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vzal na vědomí informaci o stavu realizace OPTP 2014-2020 a přípravě OPTP 2021+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vzal na vědomí informaci o finančním čerpání z OPTP 2014–2020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schválil Zprávu o plnění Evaluačního plánu 2021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schválil Roční komunikační plán na rok 2022</a:t>
            </a:r>
          </a:p>
          <a:p>
            <a:pPr marL="0" lvl="0" indent="0" algn="just">
              <a:spcBef>
                <a:spcPts val="600"/>
              </a:spcBef>
              <a:spcAft>
                <a:spcPts val="600"/>
              </a:spcAft>
            </a:pPr>
            <a:endParaRPr lang="cs-CZ" sz="2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14835</TotalTime>
  <Words>53</Words>
  <Application>Microsoft Office PowerPoint</Application>
  <PresentationFormat>Předvádění na obrazovce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Vlastní návrh</vt:lpstr>
      <vt:lpstr>Hlavní závěry 14. MV OPTP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2622</cp:revision>
  <cp:lastPrinted>2017-05-12T07:34:42Z</cp:lastPrinted>
  <dcterms:created xsi:type="dcterms:W3CDTF">2011-04-07T12:21:15Z</dcterms:created>
  <dcterms:modified xsi:type="dcterms:W3CDTF">2021-11-16T09:17:00Z</dcterms:modified>
</cp:coreProperties>
</file>