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saveSubsetFonts="1" bookmarkIdSeed="2" rtl="false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57" r:id="rId2"/>
  </p:sldIdLst>
  <p:sldSz cx="9144000" cy="6858000" type="screen4x3"/>
  <p:notesSz cx="6797675" cy="9926638"/>
  <p:defaultTextStyle>
    <a:defPPr rtl="false">
      <a:defRPr lang="en-gb"/>
    </a:defPPr>
    <a:lvl1pPr algn="l" rtl="false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false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false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false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false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false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false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false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false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1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75" autoAdjust="0"/>
    <p:restoredTop sz="84024" autoAdjust="0"/>
  </p:normalViewPr>
  <p:slideViewPr>
    <p:cSldViewPr>
      <p:cViewPr varScale="1">
        <p:scale>
          <a:sx n="110" d="100"/>
          <a:sy n="110" d="100"/>
        </p:scale>
        <p:origin x="197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86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false"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false"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false"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false"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p="http://schemas.openxmlformats.org/presentationml/2006/main" xmlns:a="http://schemas.openxmlformats.org/drawingml/2006/main" xmlns:r="http://schemas.openxmlformats.org/officeDocument/2006/relationships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false"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false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false">
              <a:defRPr/>
            </a:pPr>
            <a:fld id="{226BD8E2-5944-4D84-9527-C218C616EDDC}">
              <a:rPr lang="cs-CZ"/>
              <a:pPr>
                <a:defRPr/>
              </a:pPr>
              <a:t>26.04.2019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false" anchor="ctr"/>
          <a:lstStyle/>
          <a:p>
            <a:pPr lvl="0" rtl="false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false">
            <a:normAutofit/>
          </a:bodyPr>
          <a:lstStyle/>
          <a:p>
            <a:pPr lvl="0" rtl="false"/>
            <a:r>
              <a:rPr lang="en-gb" noProof="0"/>
              <a:t>Klepnutím lze upravit styly předlohy textu.</a:t>
            </a:r>
          </a:p>
          <a:p>
            <a:pPr lvl="1" rtl="false"/>
            <a:r>
              <a:rPr lang="en-gb" noProof="0"/>
              <a:t>Druhá úroveň</a:t>
            </a:r>
          </a:p>
          <a:p>
            <a:pPr lvl="2" rtl="false"/>
            <a:r>
              <a:rPr lang="en-gb" noProof="0"/>
              <a:t>Třetí úroveň</a:t>
            </a:r>
          </a:p>
          <a:p>
            <a:pPr lvl="3" rtl="false"/>
            <a:r>
              <a:rPr lang="en-gb" noProof="0"/>
              <a:t>Čtvrtá úroveň</a:t>
            </a:r>
          </a:p>
          <a:p>
            <a:pPr lvl="4" rtl="false"/>
            <a:r>
              <a:rPr lang="en-gb" noProof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false"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false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false"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false">
            <a:normAutofit/>
          </a:bodyPr>
          <a:lstStyle/>
          <a:p>
            <a:pPr rtl="false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false"/>
          <a:lstStyle/>
          <a:p>
            <a:pPr rtl="false"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false"/>
          <a:lstStyle/>
          <a:p>
            <a:pPr algn="ctr" fontAlgn="auto" rtl="false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false"/>
          <a:lstStyle/>
          <a:p>
            <a:pPr algn="ctr" fontAlgn="auto" rtl="false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0" y="3141663"/>
            <a:ext cx="7208838" cy="1150937"/>
          </a:xfrm>
          <a:prstGeom prst="rect">
            <a:avLst/>
          </a:prstGeom>
        </p:spPr>
        <p:txBody>
          <a:bodyPr rtlCol="false"/>
          <a:lstStyle/>
          <a:p>
            <a:pPr rtl="false"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anchor="b" rtlCol="false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false"/>
            <a:r>
              <a:rPr lang="en-gb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anchor="b" rtlCol="false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rtl="false"/>
            <a:r>
              <a:rPr lang="en-gb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 rtl="false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p="http://schemas.openxmlformats.org/presentationml/2006/main" xmlns:a="http://schemas.openxmlformats.org/drawingml/2006/main" xmlns:r="http://schemas.openxmlformats.org/officeDocument/2006/relationships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rtlCol="false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 rtl="false"/>
            <a:r>
              <a:rPr lang="en-gb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 rtl="false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anchor="t" rtlCol="false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rtl="false"/>
            <a:r>
              <a:rPr lang="en-gb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false"/>
          <a:lstStyle/>
          <a:p>
            <a:pPr algn="ctr" fontAlgn="auto" rtl="false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false"/>
          <a:lstStyle/>
          <a:p>
            <a:pPr algn="ctr" fontAlgn="auto" rtl="false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5" y="692150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false" anchor="ctr"/>
          <a:lstStyle/>
          <a:p>
            <a:pPr algn="ctr" rtl="false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false"/>
          <a:lstStyle/>
          <a:p>
            <a:pPr algn="ctr" rtl="false"/>
            <a:r>
              <a:rPr lang="en-gb"/>
              <a:t>Main conclusions of the 9</a:t>
            </a:r>
            <a:r>
              <a:rPr lang="cs" baseline="30000"/>
              <a:t>th</a:t>
            </a:r>
            <a:r>
              <a:rPr lang="cs"/>
              <a:t> OPTA MC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55576" y="1412776"/>
            <a:ext cx="7632848" cy="4608512"/>
          </a:xfrm>
        </p:spPr>
        <p:txBody>
          <a:bodyPr rtlCol="false">
            <a:normAutofit/>
          </a:bodyPr>
          <a:lstStyle/>
          <a:p>
            <a:pPr marL="542925" lvl="0" indent="-542925" algn="just" rtl="false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/>
              <a:t>OPTA MC took note of information on the status of OPTA 2014-2020 implementation</a:t>
            </a:r>
            <a:endParaRPr lang="cs-CZ" sz="2000" dirty="0" smtClean="0"/>
          </a:p>
          <a:p>
            <a:pPr marL="542925" lvl="0" indent="-542925" algn="just" rtl="false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/>
              <a:t>The OPTA MC approved the Annual Implementation Report for 2018</a:t>
            </a:r>
          </a:p>
          <a:p>
            <a:pPr marL="542925" lvl="0" indent="-542925" algn="just" rtl="false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/>
              <a:t>The OPTA MC discussed and approved the update of the Evaluation Plan of OPTA 2014-2020</a:t>
            </a:r>
          </a:p>
          <a:p>
            <a:pPr marL="542925" lvl="0" indent="-542925" algn="just" rtl="false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/>
              <a:t>The OPTA MC took note of the conclusions and recommendations of the implemented evaluations </a:t>
            </a:r>
          </a:p>
          <a:p>
            <a:pPr marL="542925" lvl="0" indent="-542925" algn="just" rtl="false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gb" sz="2000"/>
              <a:t>The OPTA MC took note of information on the current communication activities</a:t>
            </a: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14797</TotalTime>
  <Words>58</Words>
  <Application>Microsoft Office PowerPoint</Application>
  <PresentationFormat>Předvádění na obrazovce (4:3)</PresentationFormat>
  <Paragraphs>7</Paragraphs>
  <Slides>1</Slides>
  <Notes>1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Vlastní návrh</vt:lpstr>
      <vt:lpstr>Hlavní závěry 9. MV OPTP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Lukšová Petra</cp:lastModifiedBy>
  <cp:revision>2610</cp:revision>
  <cp:lastPrinted>2017-05-12T07:34:42Z</cp:lastPrinted>
  <dcterms:created xsi:type="dcterms:W3CDTF">2011-04-07T12:21:15Z</dcterms:created>
  <dcterms:modified xsi:type="dcterms:W3CDTF">2019-04-26T07:51:34Z</dcterms:modified>
</cp:coreProperties>
</file>