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10" d="100"/>
          <a:sy n="110" d="100"/>
        </p:scale>
        <p:origin x="19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26.04.2019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Hlavní závěry </a:t>
            </a:r>
            <a:r>
              <a:rPr lang="cs-CZ" dirty="0"/>
              <a:t>9</a:t>
            </a:r>
            <a:r>
              <a:rPr lang="cs-CZ" dirty="0" smtClean="0"/>
              <a:t>. MV OPTP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632848" cy="4608512"/>
          </a:xfrm>
        </p:spPr>
        <p:txBody>
          <a:bodyPr>
            <a:normAutofit/>
          </a:bodyPr>
          <a:lstStyle/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000" dirty="0" smtClean="0"/>
              <a:t>MV </a:t>
            </a:r>
            <a:r>
              <a:rPr lang="cs-CZ" sz="2000" dirty="0"/>
              <a:t>OPTP vzal na vědomí informace o </a:t>
            </a:r>
            <a:r>
              <a:rPr lang="cs-CZ" sz="2000" dirty="0" smtClean="0"/>
              <a:t>stavu realizace </a:t>
            </a:r>
            <a:r>
              <a:rPr lang="cs-CZ" sz="2000" dirty="0"/>
              <a:t>OPTP 2014-2020</a:t>
            </a:r>
            <a:endParaRPr lang="cs-CZ" sz="2000" dirty="0" smtClean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000" dirty="0" smtClean="0"/>
              <a:t>MV OPTP schválil Výroční zprávu programu za rok 2018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000" dirty="0"/>
              <a:t>MV OPTP </a:t>
            </a:r>
            <a:r>
              <a:rPr lang="cs-CZ" sz="2000" dirty="0" smtClean="0"/>
              <a:t>projednal a schválil aktualizaci Evaluačního plánu OPTP 2014-2020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000" dirty="0" smtClean="0"/>
              <a:t>MV OPTP vzal na vědomí závěry a doporučení z realizovaných evaluací 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000" dirty="0" smtClean="0"/>
              <a:t>MV </a:t>
            </a:r>
            <a:r>
              <a:rPr lang="cs-CZ" sz="2000" dirty="0"/>
              <a:t>OPTP </a:t>
            </a:r>
            <a:r>
              <a:rPr lang="cs-CZ" sz="2000" dirty="0" smtClean="0"/>
              <a:t>vzal na vědomí informace o aktuálních </a:t>
            </a:r>
            <a:r>
              <a:rPr lang="cs-CZ" sz="2000" smtClean="0"/>
              <a:t>komunikačních </a:t>
            </a:r>
            <a:r>
              <a:rPr lang="cs-CZ" sz="2000" smtClean="0"/>
              <a:t>aktivitách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14797</TotalTime>
  <Words>58</Words>
  <Application>Microsoft Office PowerPoint</Application>
  <PresentationFormat>Předvádění na obrazovce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Vlastní návrh</vt:lpstr>
      <vt:lpstr>Hlavní závěry 9. MV OPTP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2610</cp:revision>
  <cp:lastPrinted>2017-05-12T07:34:42Z</cp:lastPrinted>
  <dcterms:created xsi:type="dcterms:W3CDTF">2011-04-07T12:21:15Z</dcterms:created>
  <dcterms:modified xsi:type="dcterms:W3CDTF">2019-04-26T07:51:34Z</dcterms:modified>
</cp:coreProperties>
</file>