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6"/>
  </p:notesMasterIdLst>
  <p:handoutMasterIdLst>
    <p:handoutMasterId r:id="rId7"/>
  </p:handoutMasterIdLst>
  <p:sldIdLst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46" autoAdjust="0"/>
  </p:normalViewPr>
  <p:slideViewPr>
    <p:cSldViewPr>
      <p:cViewPr>
        <p:scale>
          <a:sx n="100" d="100"/>
          <a:sy n="100" d="100"/>
        </p:scale>
        <p:origin x="-36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15616" y="5013176"/>
            <a:ext cx="7056784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22" name="Podnadpis 2"/>
          <p:cNvSpPr txBox="1">
            <a:spLocks/>
          </p:cNvSpPr>
          <p:nvPr userDrawn="1"/>
        </p:nvSpPr>
        <p:spPr>
          <a:xfrm>
            <a:off x="1043608" y="3573016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OPERAČNÍ PROGRAM TECHNICKÁ POMOC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988840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1844824"/>
            <a:ext cx="5616624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2" name="Obrázek 11" descr="mmr_cr_rgb.e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692696"/>
            <a:ext cx="2016224" cy="442154"/>
          </a:xfrm>
          <a:prstGeom prst="rect">
            <a:avLst/>
          </a:prstGeom>
        </p:spPr>
      </p:pic>
      <p:pic>
        <p:nvPicPr>
          <p:cNvPr id="11" name="Obrázek 6" descr="optp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7" descr="eu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4635-3307-4F7C-B975-6A9E31BD8542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71600" y="1916832"/>
            <a:ext cx="7283152" cy="1080120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  <a:cs typeface="Arial" charset="0"/>
              </a:rPr>
              <a:t>Školení k Příručce pro žadatele </a:t>
            </a: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Calibri" pitchFamily="34" charset="0"/>
                <a:cs typeface="Arial" charset="0"/>
              </a:rPr>
              <a:t>a příjemce v OPTP 25. 4. 2012</a:t>
            </a:r>
            <a:endParaRPr lang="cs-CZ" dirty="0"/>
          </a:p>
        </p:txBody>
      </p:sp>
      <p:sp>
        <p:nvSpPr>
          <p:cNvPr id="4" name="Podnadpis 1"/>
          <p:cNvSpPr>
            <a:spLocks noGrp="1"/>
          </p:cNvSpPr>
          <p:nvPr/>
        </p:nvSpPr>
        <p:spPr>
          <a:xfrm>
            <a:off x="1043608" y="4941168"/>
            <a:ext cx="7056784" cy="93610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latin typeface="+mj-lt"/>
              </a:rPr>
              <a:t>Mgr. Michaela Svobodová, </a:t>
            </a:r>
          </a:p>
          <a:p>
            <a:r>
              <a:rPr lang="cs-CZ" sz="2400" dirty="0" smtClean="0">
                <a:latin typeface="+mj-lt"/>
              </a:rPr>
              <a:t>Bc. Helena Mikanová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Oznamování </a:t>
            </a:r>
            <a:r>
              <a:rPr lang="cs-CZ" sz="1600" smtClean="0"/>
              <a:t>změn </a:t>
            </a:r>
            <a:r>
              <a:rPr lang="cs-CZ" sz="1600" smtClean="0"/>
              <a:t>projektů</a:t>
            </a: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Výběrová a zadávací řízení </a:t>
            </a:r>
            <a:r>
              <a:rPr lang="cs-CZ" sz="1600" dirty="0" smtClean="0"/>
              <a:t>v projektech</a:t>
            </a: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Nerespektování ustanovení PŽP - obecně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Nerespektování interních pravidel  (platí zejména pro příjemce MMR)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Kontroly mzdových projektů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v realizaci projektů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91264" cy="1944216"/>
          </a:xfrm>
        </p:spPr>
        <p:txBody>
          <a:bodyPr/>
          <a:lstStyle/>
          <a:p>
            <a:pPr algn="ctr"/>
            <a:r>
              <a:rPr lang="cs-CZ" sz="5400" dirty="0" smtClean="0"/>
              <a:t>Různé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OPTP_kla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MMR_OPTP_klas</Template>
  <TotalTime>67</TotalTime>
  <Words>45</Words>
  <Application>Microsoft Office PowerPoint</Application>
  <PresentationFormat>Předvádění na obrazovce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MMR_OPTP_klas</vt:lpstr>
      <vt:lpstr>Vlastní návrh</vt:lpstr>
      <vt:lpstr>Školení k Příručce pro žadatele  a příjemce v OPTP 25. 4. 2012</vt:lpstr>
      <vt:lpstr>Nejčastější chyby v realizaci projektů</vt:lpstr>
      <vt:lpstr>Různé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k Příručce pro žadatele  a příjemce v OPTP 25. 4. 2012</dc:title>
  <dc:creator>Jiří Čížek</dc:creator>
  <cp:lastModifiedBy>Svobodová Michaela</cp:lastModifiedBy>
  <cp:revision>41</cp:revision>
  <dcterms:created xsi:type="dcterms:W3CDTF">2012-04-19T11:28:22Z</dcterms:created>
  <dcterms:modified xsi:type="dcterms:W3CDTF">2012-04-20T14:03:12Z</dcterms:modified>
</cp:coreProperties>
</file>