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673" autoAdjust="0"/>
  </p:normalViewPr>
  <p:slideViewPr>
    <p:cSldViewPr>
      <p:cViewPr>
        <p:scale>
          <a:sx n="130" d="100"/>
          <a:sy n="130" d="100"/>
        </p:scale>
        <p:origin x="-110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D1313A-CF9A-4113-9B4F-F12947CF830A}" type="doc">
      <dgm:prSet loTypeId="urn:microsoft.com/office/officeart/2008/layout/HexagonCluster" loCatId="relationship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cs-CZ"/>
        </a:p>
      </dgm:t>
    </dgm:pt>
    <dgm:pt modelId="{88753218-745F-41BB-BD87-5B8F005946EA}">
      <dgm:prSet phldrT="[Text]"/>
      <dgm:spPr/>
      <dgm:t>
        <a:bodyPr/>
        <a:lstStyle/>
        <a:p>
          <a:r>
            <a:rPr lang="cs-CZ" smtClean="0"/>
            <a:t>Podílet se na informační a publikační činnosti</a:t>
          </a:r>
          <a:endParaRPr lang="cs-CZ" dirty="0"/>
        </a:p>
      </dgm:t>
    </dgm:pt>
    <dgm:pt modelId="{5C4990A4-9A0C-4A91-A453-A1CEBBEBEAEE}" type="parTrans" cxnId="{2AFC9851-F618-4346-8DBF-8F6615619344}">
      <dgm:prSet/>
      <dgm:spPr/>
      <dgm:t>
        <a:bodyPr/>
        <a:lstStyle/>
        <a:p>
          <a:endParaRPr lang="cs-CZ"/>
        </a:p>
      </dgm:t>
    </dgm:pt>
    <dgm:pt modelId="{5514C1C8-6685-4265-B66C-B4DB8FB7C458}" type="sibTrans" cxnId="{2AFC9851-F618-4346-8DBF-8F6615619344}">
      <dgm:prSet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cs-CZ"/>
        </a:p>
      </dgm:t>
    </dgm:pt>
    <dgm:pt modelId="{312DE8A7-D32B-4CB3-9E21-2F13451E3B06}">
      <dgm:prSet phldrT="[Text]" custT="1"/>
      <dgm:spPr/>
      <dgm:t>
        <a:bodyPr/>
        <a:lstStyle/>
        <a:p>
          <a:r>
            <a:rPr lang="cs-CZ" sz="1500" smtClean="0"/>
            <a:t>Poskytovat náměty/ doporučení členům MV</a:t>
          </a:r>
          <a:endParaRPr lang="cs-CZ" sz="1500" dirty="0"/>
        </a:p>
      </dgm:t>
    </dgm:pt>
    <dgm:pt modelId="{3D1F5685-C7FA-4C50-8FA1-644DA96E0A1E}" type="parTrans" cxnId="{404B878B-3B84-408C-85C4-5DB7637185B0}">
      <dgm:prSet/>
      <dgm:spPr/>
      <dgm:t>
        <a:bodyPr/>
        <a:lstStyle/>
        <a:p>
          <a:endParaRPr lang="cs-CZ"/>
        </a:p>
      </dgm:t>
    </dgm:pt>
    <dgm:pt modelId="{E343EE78-EBE5-4D9F-95B0-98BD7710E482}" type="sibTrans" cxnId="{404B878B-3B84-408C-85C4-5DB7637185B0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cs-CZ"/>
        </a:p>
      </dgm:t>
    </dgm:pt>
    <dgm:pt modelId="{C1E8A734-7A3E-4473-AA38-DDFCFB9931E5}">
      <dgm:prSet phldrT="[Text]"/>
      <dgm:spPr/>
      <dgm:t>
        <a:bodyPr/>
        <a:lstStyle/>
        <a:p>
          <a:r>
            <a:rPr lang="cs-CZ" smtClean="0"/>
            <a:t>Napomáhat zapojení partnerů v regionech</a:t>
          </a:r>
          <a:endParaRPr lang="cs-CZ" dirty="0"/>
        </a:p>
      </dgm:t>
    </dgm:pt>
    <dgm:pt modelId="{DF1AA718-4D67-4E07-BE37-C95249010D56}" type="parTrans" cxnId="{EE0893A7-648D-4215-BBA8-A097C45040B9}">
      <dgm:prSet/>
      <dgm:spPr/>
      <dgm:t>
        <a:bodyPr/>
        <a:lstStyle/>
        <a:p>
          <a:endParaRPr lang="cs-CZ"/>
        </a:p>
      </dgm:t>
    </dgm:pt>
    <dgm:pt modelId="{EC7F8C09-D1A0-4866-8AED-6E156FE4D578}" type="sibTrans" cxnId="{EE0893A7-648D-4215-BBA8-A097C45040B9}">
      <dgm:prSet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cs-CZ"/>
        </a:p>
      </dgm:t>
    </dgm:pt>
    <dgm:pt modelId="{9E123DFF-17E1-4B4F-A8D4-B97C2CC5C4AF}" type="pres">
      <dgm:prSet presAssocID="{96D1313A-CF9A-4113-9B4F-F12947CF830A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cs-CZ"/>
        </a:p>
      </dgm:t>
    </dgm:pt>
    <dgm:pt modelId="{46DEFB3D-99E6-4AB1-9C36-DB83F96DF9F8}" type="pres">
      <dgm:prSet presAssocID="{88753218-745F-41BB-BD87-5B8F005946EA}" presName="text1" presStyleCnt="0"/>
      <dgm:spPr/>
    </dgm:pt>
    <dgm:pt modelId="{E7F1872E-F144-4FAE-BB15-55E5AAF1DDA6}" type="pres">
      <dgm:prSet presAssocID="{88753218-745F-41BB-BD87-5B8F005946EA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8C2F7B-E631-4DA4-B1C7-D8A65AC793BB}" type="pres">
      <dgm:prSet presAssocID="{88753218-745F-41BB-BD87-5B8F005946EA}" presName="textaccent1" presStyleCnt="0"/>
      <dgm:spPr/>
    </dgm:pt>
    <dgm:pt modelId="{7650C5E9-DD64-494C-B59E-10E6CC1E330D}" type="pres">
      <dgm:prSet presAssocID="{88753218-745F-41BB-BD87-5B8F005946EA}" presName="accentRepeatNode" presStyleLbl="solidAlignAcc1" presStyleIdx="0" presStyleCnt="6"/>
      <dgm:spPr/>
    </dgm:pt>
    <dgm:pt modelId="{C6B9341B-8049-4BA0-BAFA-EAC93407B364}" type="pres">
      <dgm:prSet presAssocID="{5514C1C8-6685-4265-B66C-B4DB8FB7C458}" presName="image1" presStyleCnt="0"/>
      <dgm:spPr/>
    </dgm:pt>
    <dgm:pt modelId="{04491901-9FF0-4671-9419-82635FD2BFBC}" type="pres">
      <dgm:prSet presAssocID="{5514C1C8-6685-4265-B66C-B4DB8FB7C458}" presName="imageRepeatNode" presStyleLbl="alignAcc1" presStyleIdx="0" presStyleCnt="3"/>
      <dgm:spPr/>
      <dgm:t>
        <a:bodyPr/>
        <a:lstStyle/>
        <a:p>
          <a:endParaRPr lang="cs-CZ"/>
        </a:p>
      </dgm:t>
    </dgm:pt>
    <dgm:pt modelId="{738811A7-0D1B-4201-BE83-F839688B45D1}" type="pres">
      <dgm:prSet presAssocID="{5514C1C8-6685-4265-B66C-B4DB8FB7C458}" presName="imageaccent1" presStyleCnt="0"/>
      <dgm:spPr/>
    </dgm:pt>
    <dgm:pt modelId="{15172BB9-DF38-432B-855A-D742477A3B8D}" type="pres">
      <dgm:prSet presAssocID="{5514C1C8-6685-4265-B66C-B4DB8FB7C458}" presName="accentRepeatNode" presStyleLbl="solidAlignAcc1" presStyleIdx="1" presStyleCnt="6"/>
      <dgm:spPr/>
    </dgm:pt>
    <dgm:pt modelId="{1FAC78FD-C946-4839-9348-D33C00C472FD}" type="pres">
      <dgm:prSet presAssocID="{312DE8A7-D32B-4CB3-9E21-2F13451E3B06}" presName="text2" presStyleCnt="0"/>
      <dgm:spPr/>
    </dgm:pt>
    <dgm:pt modelId="{6F6C54D4-9802-47DF-BC8B-6A9D4D5B346D}" type="pres">
      <dgm:prSet presAssocID="{312DE8A7-D32B-4CB3-9E21-2F13451E3B06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61FC33-FAD8-4D5D-8DB7-21AA9511A16E}" type="pres">
      <dgm:prSet presAssocID="{312DE8A7-D32B-4CB3-9E21-2F13451E3B06}" presName="textaccent2" presStyleCnt="0"/>
      <dgm:spPr/>
    </dgm:pt>
    <dgm:pt modelId="{00EEE25F-FD4D-4D41-85CF-F5B0D5DA5FB0}" type="pres">
      <dgm:prSet presAssocID="{312DE8A7-D32B-4CB3-9E21-2F13451E3B06}" presName="accentRepeatNode" presStyleLbl="solidAlignAcc1" presStyleIdx="2" presStyleCnt="6"/>
      <dgm:spPr/>
    </dgm:pt>
    <dgm:pt modelId="{02AC96FE-1E47-4D95-87F1-E5377CA6AEAD}" type="pres">
      <dgm:prSet presAssocID="{E343EE78-EBE5-4D9F-95B0-98BD7710E482}" presName="image2" presStyleCnt="0"/>
      <dgm:spPr/>
    </dgm:pt>
    <dgm:pt modelId="{4A208FC6-9C6B-47D9-9333-294FDC5405BD}" type="pres">
      <dgm:prSet presAssocID="{E343EE78-EBE5-4D9F-95B0-98BD7710E482}" presName="imageRepeatNode" presStyleLbl="alignAcc1" presStyleIdx="1" presStyleCnt="3"/>
      <dgm:spPr/>
      <dgm:t>
        <a:bodyPr/>
        <a:lstStyle/>
        <a:p>
          <a:endParaRPr lang="cs-CZ"/>
        </a:p>
      </dgm:t>
    </dgm:pt>
    <dgm:pt modelId="{9B19E8FE-E00C-408B-881F-E3FC0EF6E221}" type="pres">
      <dgm:prSet presAssocID="{E343EE78-EBE5-4D9F-95B0-98BD7710E482}" presName="imageaccent2" presStyleCnt="0"/>
      <dgm:spPr/>
    </dgm:pt>
    <dgm:pt modelId="{7CA28694-E11A-4150-905B-09EA18CC38D6}" type="pres">
      <dgm:prSet presAssocID="{E343EE78-EBE5-4D9F-95B0-98BD7710E482}" presName="accentRepeatNode" presStyleLbl="solidAlignAcc1" presStyleIdx="3" presStyleCnt="6"/>
      <dgm:spPr/>
    </dgm:pt>
    <dgm:pt modelId="{F5E18A24-969C-4F69-9603-DB26E92344AC}" type="pres">
      <dgm:prSet presAssocID="{C1E8A734-7A3E-4473-AA38-DDFCFB9931E5}" presName="text3" presStyleCnt="0"/>
      <dgm:spPr/>
    </dgm:pt>
    <dgm:pt modelId="{195BFAC1-B365-40A0-95EB-F05008955802}" type="pres">
      <dgm:prSet presAssocID="{C1E8A734-7A3E-4473-AA38-DDFCFB9931E5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A66101-AED4-48A8-A519-B4E12916951B}" type="pres">
      <dgm:prSet presAssocID="{C1E8A734-7A3E-4473-AA38-DDFCFB9931E5}" presName="textaccent3" presStyleCnt="0"/>
      <dgm:spPr/>
    </dgm:pt>
    <dgm:pt modelId="{B158BA3E-BFD7-4E24-BCE9-D357DF15964D}" type="pres">
      <dgm:prSet presAssocID="{C1E8A734-7A3E-4473-AA38-DDFCFB9931E5}" presName="accentRepeatNode" presStyleLbl="solidAlignAcc1" presStyleIdx="4" presStyleCnt="6"/>
      <dgm:spPr/>
    </dgm:pt>
    <dgm:pt modelId="{D92F6C40-D364-4BBA-A7B4-729FD1C515CF}" type="pres">
      <dgm:prSet presAssocID="{EC7F8C09-D1A0-4866-8AED-6E156FE4D578}" presName="image3" presStyleCnt="0"/>
      <dgm:spPr/>
    </dgm:pt>
    <dgm:pt modelId="{B99A4BA8-E2F5-4C95-B0D6-2C1807C9A9F0}" type="pres">
      <dgm:prSet presAssocID="{EC7F8C09-D1A0-4866-8AED-6E156FE4D578}" presName="imageRepeatNode" presStyleLbl="alignAcc1" presStyleIdx="2" presStyleCnt="3"/>
      <dgm:spPr/>
      <dgm:t>
        <a:bodyPr/>
        <a:lstStyle/>
        <a:p>
          <a:endParaRPr lang="cs-CZ"/>
        </a:p>
      </dgm:t>
    </dgm:pt>
    <dgm:pt modelId="{15C26B06-ADE7-4915-B9B0-6AA1174227D2}" type="pres">
      <dgm:prSet presAssocID="{EC7F8C09-D1A0-4866-8AED-6E156FE4D578}" presName="imageaccent3" presStyleCnt="0"/>
      <dgm:spPr/>
    </dgm:pt>
    <dgm:pt modelId="{B587035D-A3BA-451A-A256-7EE25E8FBBFC}" type="pres">
      <dgm:prSet presAssocID="{EC7F8C09-D1A0-4866-8AED-6E156FE4D578}" presName="accentRepeatNode" presStyleLbl="solidAlignAcc1" presStyleIdx="5" presStyleCnt="6"/>
      <dgm:spPr/>
    </dgm:pt>
  </dgm:ptLst>
  <dgm:cxnLst>
    <dgm:cxn modelId="{A4417AE3-6929-489E-B06F-3CA285E09EB9}" type="presOf" srcId="{312DE8A7-D32B-4CB3-9E21-2F13451E3B06}" destId="{6F6C54D4-9802-47DF-BC8B-6A9D4D5B346D}" srcOrd="0" destOrd="0" presId="urn:microsoft.com/office/officeart/2008/layout/HexagonCluster"/>
    <dgm:cxn modelId="{A9E9FFF4-34A5-4642-AEE9-47844B1F4C5A}" type="presOf" srcId="{5514C1C8-6685-4265-B66C-B4DB8FB7C458}" destId="{04491901-9FF0-4671-9419-82635FD2BFBC}" srcOrd="0" destOrd="0" presId="urn:microsoft.com/office/officeart/2008/layout/HexagonCluster"/>
    <dgm:cxn modelId="{1A97E68F-7F8F-4CA7-8F20-D91CD77E785A}" type="presOf" srcId="{EC7F8C09-D1A0-4866-8AED-6E156FE4D578}" destId="{B99A4BA8-E2F5-4C95-B0D6-2C1807C9A9F0}" srcOrd="0" destOrd="0" presId="urn:microsoft.com/office/officeart/2008/layout/HexagonCluster"/>
    <dgm:cxn modelId="{404B878B-3B84-408C-85C4-5DB7637185B0}" srcId="{96D1313A-CF9A-4113-9B4F-F12947CF830A}" destId="{312DE8A7-D32B-4CB3-9E21-2F13451E3B06}" srcOrd="1" destOrd="0" parTransId="{3D1F5685-C7FA-4C50-8FA1-644DA96E0A1E}" sibTransId="{E343EE78-EBE5-4D9F-95B0-98BD7710E482}"/>
    <dgm:cxn modelId="{2AFC9851-F618-4346-8DBF-8F6615619344}" srcId="{96D1313A-CF9A-4113-9B4F-F12947CF830A}" destId="{88753218-745F-41BB-BD87-5B8F005946EA}" srcOrd="0" destOrd="0" parTransId="{5C4990A4-9A0C-4A91-A453-A1CEBBEBEAEE}" sibTransId="{5514C1C8-6685-4265-B66C-B4DB8FB7C458}"/>
    <dgm:cxn modelId="{07BA557E-B2EC-4D03-9211-F704B1997BBE}" type="presOf" srcId="{E343EE78-EBE5-4D9F-95B0-98BD7710E482}" destId="{4A208FC6-9C6B-47D9-9333-294FDC5405BD}" srcOrd="0" destOrd="0" presId="urn:microsoft.com/office/officeart/2008/layout/HexagonCluster"/>
    <dgm:cxn modelId="{14983E43-A44E-4644-9ADD-171481C1C0A8}" type="presOf" srcId="{C1E8A734-7A3E-4473-AA38-DDFCFB9931E5}" destId="{195BFAC1-B365-40A0-95EB-F05008955802}" srcOrd="0" destOrd="0" presId="urn:microsoft.com/office/officeart/2008/layout/HexagonCluster"/>
    <dgm:cxn modelId="{643CC816-D13F-412F-8034-8F5C27540210}" type="presOf" srcId="{88753218-745F-41BB-BD87-5B8F005946EA}" destId="{E7F1872E-F144-4FAE-BB15-55E5AAF1DDA6}" srcOrd="0" destOrd="0" presId="urn:microsoft.com/office/officeart/2008/layout/HexagonCluster"/>
    <dgm:cxn modelId="{EE0893A7-648D-4215-BBA8-A097C45040B9}" srcId="{96D1313A-CF9A-4113-9B4F-F12947CF830A}" destId="{C1E8A734-7A3E-4473-AA38-DDFCFB9931E5}" srcOrd="2" destOrd="0" parTransId="{DF1AA718-4D67-4E07-BE37-C95249010D56}" sibTransId="{EC7F8C09-D1A0-4866-8AED-6E156FE4D578}"/>
    <dgm:cxn modelId="{40942A45-0582-4497-B2AD-95C73E9A811B}" type="presOf" srcId="{96D1313A-CF9A-4113-9B4F-F12947CF830A}" destId="{9E123DFF-17E1-4B4F-A8D4-B97C2CC5C4AF}" srcOrd="0" destOrd="0" presId="urn:microsoft.com/office/officeart/2008/layout/HexagonCluster"/>
    <dgm:cxn modelId="{8EA4BF95-3747-48DA-84FD-6E64C6386DF3}" type="presParOf" srcId="{9E123DFF-17E1-4B4F-A8D4-B97C2CC5C4AF}" destId="{46DEFB3D-99E6-4AB1-9C36-DB83F96DF9F8}" srcOrd="0" destOrd="0" presId="urn:microsoft.com/office/officeart/2008/layout/HexagonCluster"/>
    <dgm:cxn modelId="{C4EBB620-5115-4B33-B77E-D49763A95487}" type="presParOf" srcId="{46DEFB3D-99E6-4AB1-9C36-DB83F96DF9F8}" destId="{E7F1872E-F144-4FAE-BB15-55E5AAF1DDA6}" srcOrd="0" destOrd="0" presId="urn:microsoft.com/office/officeart/2008/layout/HexagonCluster"/>
    <dgm:cxn modelId="{5D0BBDE8-F68B-4388-975D-D91A8AC7C200}" type="presParOf" srcId="{9E123DFF-17E1-4B4F-A8D4-B97C2CC5C4AF}" destId="{C58C2F7B-E631-4DA4-B1C7-D8A65AC793BB}" srcOrd="1" destOrd="0" presId="urn:microsoft.com/office/officeart/2008/layout/HexagonCluster"/>
    <dgm:cxn modelId="{29B3F355-0783-4B5A-914D-698066529525}" type="presParOf" srcId="{C58C2F7B-E631-4DA4-B1C7-D8A65AC793BB}" destId="{7650C5E9-DD64-494C-B59E-10E6CC1E330D}" srcOrd="0" destOrd="0" presId="urn:microsoft.com/office/officeart/2008/layout/HexagonCluster"/>
    <dgm:cxn modelId="{EB69DD3D-5FA5-4D75-885E-84DF6FD4A54D}" type="presParOf" srcId="{9E123DFF-17E1-4B4F-A8D4-B97C2CC5C4AF}" destId="{C6B9341B-8049-4BA0-BAFA-EAC93407B364}" srcOrd="2" destOrd="0" presId="urn:microsoft.com/office/officeart/2008/layout/HexagonCluster"/>
    <dgm:cxn modelId="{EF84F7C4-6293-4B5D-8529-DCC43F852A2F}" type="presParOf" srcId="{C6B9341B-8049-4BA0-BAFA-EAC93407B364}" destId="{04491901-9FF0-4671-9419-82635FD2BFBC}" srcOrd="0" destOrd="0" presId="urn:microsoft.com/office/officeart/2008/layout/HexagonCluster"/>
    <dgm:cxn modelId="{28928667-B264-4858-8D05-0F73CF64E74C}" type="presParOf" srcId="{9E123DFF-17E1-4B4F-A8D4-B97C2CC5C4AF}" destId="{738811A7-0D1B-4201-BE83-F839688B45D1}" srcOrd="3" destOrd="0" presId="urn:microsoft.com/office/officeart/2008/layout/HexagonCluster"/>
    <dgm:cxn modelId="{1EBF5F2F-AF9C-4BE8-988C-F053C0ED3574}" type="presParOf" srcId="{738811A7-0D1B-4201-BE83-F839688B45D1}" destId="{15172BB9-DF38-432B-855A-D742477A3B8D}" srcOrd="0" destOrd="0" presId="urn:microsoft.com/office/officeart/2008/layout/HexagonCluster"/>
    <dgm:cxn modelId="{B5EF1E17-A1BF-409F-B970-DBE1C236185D}" type="presParOf" srcId="{9E123DFF-17E1-4B4F-A8D4-B97C2CC5C4AF}" destId="{1FAC78FD-C946-4839-9348-D33C00C472FD}" srcOrd="4" destOrd="0" presId="urn:microsoft.com/office/officeart/2008/layout/HexagonCluster"/>
    <dgm:cxn modelId="{985CDD92-287B-4885-A035-9E258D06678F}" type="presParOf" srcId="{1FAC78FD-C946-4839-9348-D33C00C472FD}" destId="{6F6C54D4-9802-47DF-BC8B-6A9D4D5B346D}" srcOrd="0" destOrd="0" presId="urn:microsoft.com/office/officeart/2008/layout/HexagonCluster"/>
    <dgm:cxn modelId="{6FD02D68-B660-41D6-9183-A5A42864A422}" type="presParOf" srcId="{9E123DFF-17E1-4B4F-A8D4-B97C2CC5C4AF}" destId="{AA61FC33-FAD8-4D5D-8DB7-21AA9511A16E}" srcOrd="5" destOrd="0" presId="urn:microsoft.com/office/officeart/2008/layout/HexagonCluster"/>
    <dgm:cxn modelId="{F68AA831-8B92-4205-9144-6C3DA0E2FC27}" type="presParOf" srcId="{AA61FC33-FAD8-4D5D-8DB7-21AA9511A16E}" destId="{00EEE25F-FD4D-4D41-85CF-F5B0D5DA5FB0}" srcOrd="0" destOrd="0" presId="urn:microsoft.com/office/officeart/2008/layout/HexagonCluster"/>
    <dgm:cxn modelId="{1FF60ADC-C2E3-42A6-8078-25D45CEF0A97}" type="presParOf" srcId="{9E123DFF-17E1-4B4F-A8D4-B97C2CC5C4AF}" destId="{02AC96FE-1E47-4D95-87F1-E5377CA6AEAD}" srcOrd="6" destOrd="0" presId="urn:microsoft.com/office/officeart/2008/layout/HexagonCluster"/>
    <dgm:cxn modelId="{CC18D834-8B94-4AA2-835B-A565789D6039}" type="presParOf" srcId="{02AC96FE-1E47-4D95-87F1-E5377CA6AEAD}" destId="{4A208FC6-9C6B-47D9-9333-294FDC5405BD}" srcOrd="0" destOrd="0" presId="urn:microsoft.com/office/officeart/2008/layout/HexagonCluster"/>
    <dgm:cxn modelId="{12E0E06B-6622-483E-8EB0-09C4E83283F6}" type="presParOf" srcId="{9E123DFF-17E1-4B4F-A8D4-B97C2CC5C4AF}" destId="{9B19E8FE-E00C-408B-881F-E3FC0EF6E221}" srcOrd="7" destOrd="0" presId="urn:microsoft.com/office/officeart/2008/layout/HexagonCluster"/>
    <dgm:cxn modelId="{0B201C72-2AC2-4539-8730-9B74372D37CD}" type="presParOf" srcId="{9B19E8FE-E00C-408B-881F-E3FC0EF6E221}" destId="{7CA28694-E11A-4150-905B-09EA18CC38D6}" srcOrd="0" destOrd="0" presId="urn:microsoft.com/office/officeart/2008/layout/HexagonCluster"/>
    <dgm:cxn modelId="{F5E1CF98-E809-4907-8D3C-91BA6538168A}" type="presParOf" srcId="{9E123DFF-17E1-4B4F-A8D4-B97C2CC5C4AF}" destId="{F5E18A24-969C-4F69-9603-DB26E92344AC}" srcOrd="8" destOrd="0" presId="urn:microsoft.com/office/officeart/2008/layout/HexagonCluster"/>
    <dgm:cxn modelId="{2DFC535F-4238-478D-A0AB-8AAB01187070}" type="presParOf" srcId="{F5E18A24-969C-4F69-9603-DB26E92344AC}" destId="{195BFAC1-B365-40A0-95EB-F05008955802}" srcOrd="0" destOrd="0" presId="urn:microsoft.com/office/officeart/2008/layout/HexagonCluster"/>
    <dgm:cxn modelId="{A358FBA5-5BC8-4788-ACD2-07B8E91C3624}" type="presParOf" srcId="{9E123DFF-17E1-4B4F-A8D4-B97C2CC5C4AF}" destId="{13A66101-AED4-48A8-A519-B4E12916951B}" srcOrd="9" destOrd="0" presId="urn:microsoft.com/office/officeart/2008/layout/HexagonCluster"/>
    <dgm:cxn modelId="{D9DCF42D-700A-4D3F-BFF6-B841E57EC7B9}" type="presParOf" srcId="{13A66101-AED4-48A8-A519-B4E12916951B}" destId="{B158BA3E-BFD7-4E24-BCE9-D357DF15964D}" srcOrd="0" destOrd="0" presId="urn:microsoft.com/office/officeart/2008/layout/HexagonCluster"/>
    <dgm:cxn modelId="{9532B87C-4024-47FB-A141-AC4A3E442020}" type="presParOf" srcId="{9E123DFF-17E1-4B4F-A8D4-B97C2CC5C4AF}" destId="{D92F6C40-D364-4BBA-A7B4-729FD1C515CF}" srcOrd="10" destOrd="0" presId="urn:microsoft.com/office/officeart/2008/layout/HexagonCluster"/>
    <dgm:cxn modelId="{312CFBA7-EB3D-4CCD-9624-AFA8E9C3DEF7}" type="presParOf" srcId="{D92F6C40-D364-4BBA-A7B4-729FD1C515CF}" destId="{B99A4BA8-E2F5-4C95-B0D6-2C1807C9A9F0}" srcOrd="0" destOrd="0" presId="urn:microsoft.com/office/officeart/2008/layout/HexagonCluster"/>
    <dgm:cxn modelId="{86C4C19C-E457-41AC-A561-29AE0BFA18FA}" type="presParOf" srcId="{9E123DFF-17E1-4B4F-A8D4-B97C2CC5C4AF}" destId="{15C26B06-ADE7-4915-B9B0-6AA1174227D2}" srcOrd="11" destOrd="0" presId="urn:microsoft.com/office/officeart/2008/layout/HexagonCluster"/>
    <dgm:cxn modelId="{841C5B4F-81F4-44CE-99D1-6BE1F1AB9403}" type="presParOf" srcId="{15C26B06-ADE7-4915-B9B0-6AA1174227D2}" destId="{B587035D-A3BA-451A-A256-7EE25E8FBBFC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1872E-F144-4FAE-BB15-55E5AAF1DDA6}">
      <dsp:nvSpPr>
        <dsp:cNvPr id="0" name=""/>
        <dsp:cNvSpPr/>
      </dsp:nvSpPr>
      <dsp:spPr>
        <a:xfrm>
          <a:off x="1418357" y="2655530"/>
          <a:ext cx="1659278" cy="14305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9050" rIns="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smtClean="0"/>
            <a:t>Podílet se na informační a publikační činnosti</a:t>
          </a:r>
          <a:endParaRPr lang="cs-CZ" sz="1500" kern="1200" dirty="0"/>
        </a:p>
      </dsp:txBody>
      <dsp:txXfrm>
        <a:off x="1675846" y="2877530"/>
        <a:ext cx="1144300" cy="986587"/>
      </dsp:txXfrm>
    </dsp:sp>
    <dsp:sp modelId="{7650C5E9-DD64-494C-B59E-10E6CC1E330D}">
      <dsp:nvSpPr>
        <dsp:cNvPr id="0" name=""/>
        <dsp:cNvSpPr/>
      </dsp:nvSpPr>
      <dsp:spPr>
        <a:xfrm>
          <a:off x="1461463" y="3287105"/>
          <a:ext cx="194271" cy="1674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491901-9FF0-4671-9419-82635FD2BFBC}">
      <dsp:nvSpPr>
        <dsp:cNvPr id="0" name=""/>
        <dsp:cNvSpPr/>
      </dsp:nvSpPr>
      <dsp:spPr>
        <a:xfrm>
          <a:off x="0" y="1887133"/>
          <a:ext cx="1659278" cy="1430587"/>
        </a:xfrm>
        <a:prstGeom prst="hexagon">
          <a:avLst>
            <a:gd name="adj" fmla="val 25000"/>
            <a:gd name="vf" fmla="val 11547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172BB9-DF38-432B-855A-D742477A3B8D}">
      <dsp:nvSpPr>
        <dsp:cNvPr id="0" name=""/>
        <dsp:cNvSpPr/>
      </dsp:nvSpPr>
      <dsp:spPr>
        <a:xfrm>
          <a:off x="1129608" y="3128739"/>
          <a:ext cx="194271" cy="1674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C54D4-9802-47DF-BC8B-6A9D4D5B346D}">
      <dsp:nvSpPr>
        <dsp:cNvPr id="0" name=""/>
        <dsp:cNvSpPr/>
      </dsp:nvSpPr>
      <dsp:spPr>
        <a:xfrm>
          <a:off x="2831991" y="1870125"/>
          <a:ext cx="1659278" cy="14305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9050" rIns="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smtClean="0"/>
            <a:t>Poskytovat náměty/ doporučení členům MV</a:t>
          </a:r>
          <a:endParaRPr lang="cs-CZ" sz="1500" kern="1200" dirty="0"/>
        </a:p>
      </dsp:txBody>
      <dsp:txXfrm>
        <a:off x="3089480" y="2092125"/>
        <a:ext cx="1144300" cy="986587"/>
      </dsp:txXfrm>
    </dsp:sp>
    <dsp:sp modelId="{00EEE25F-FD4D-4D41-85CF-F5B0D5DA5FB0}">
      <dsp:nvSpPr>
        <dsp:cNvPr id="0" name=""/>
        <dsp:cNvSpPr/>
      </dsp:nvSpPr>
      <dsp:spPr>
        <a:xfrm>
          <a:off x="3966324" y="3110219"/>
          <a:ext cx="194271" cy="1674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208FC6-9C6B-47D9-9333-294FDC5405BD}">
      <dsp:nvSpPr>
        <dsp:cNvPr id="0" name=""/>
        <dsp:cNvSpPr/>
      </dsp:nvSpPr>
      <dsp:spPr>
        <a:xfrm>
          <a:off x="4245625" y="2655530"/>
          <a:ext cx="1659278" cy="1430587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A28694-E11A-4150-905B-09EA18CC38D6}">
      <dsp:nvSpPr>
        <dsp:cNvPr id="0" name=""/>
        <dsp:cNvSpPr/>
      </dsp:nvSpPr>
      <dsp:spPr>
        <a:xfrm>
          <a:off x="4288731" y="3287105"/>
          <a:ext cx="194271" cy="1674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5BFAC1-B365-40A0-95EB-F05008955802}">
      <dsp:nvSpPr>
        <dsp:cNvPr id="0" name=""/>
        <dsp:cNvSpPr/>
      </dsp:nvSpPr>
      <dsp:spPr>
        <a:xfrm>
          <a:off x="1418357" y="1088121"/>
          <a:ext cx="1659278" cy="14305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9050" rIns="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smtClean="0"/>
            <a:t>Napomáhat zapojení partnerů v regionech</a:t>
          </a:r>
          <a:endParaRPr lang="cs-CZ" sz="1500" kern="1200" dirty="0"/>
        </a:p>
      </dsp:txBody>
      <dsp:txXfrm>
        <a:off x="1675846" y="1310121"/>
        <a:ext cx="1144300" cy="986587"/>
      </dsp:txXfrm>
    </dsp:sp>
    <dsp:sp modelId="{B158BA3E-BFD7-4E24-BCE9-D357DF15964D}">
      <dsp:nvSpPr>
        <dsp:cNvPr id="0" name=""/>
        <dsp:cNvSpPr/>
      </dsp:nvSpPr>
      <dsp:spPr>
        <a:xfrm>
          <a:off x="2543242" y="1119114"/>
          <a:ext cx="194271" cy="1674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9A4BA8-E2F5-4C95-B0D6-2C1807C9A9F0}">
      <dsp:nvSpPr>
        <dsp:cNvPr id="0" name=""/>
        <dsp:cNvSpPr/>
      </dsp:nvSpPr>
      <dsp:spPr>
        <a:xfrm>
          <a:off x="2831991" y="306495"/>
          <a:ext cx="1659278" cy="1430587"/>
        </a:xfrm>
        <a:prstGeom prst="hexagon">
          <a:avLst>
            <a:gd name="adj" fmla="val 25000"/>
            <a:gd name="vf" fmla="val 11547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87035D-A3BA-451A-A256-7EE25E8FBBFC}">
      <dsp:nvSpPr>
        <dsp:cNvPr id="0" name=""/>
        <dsp:cNvSpPr/>
      </dsp:nvSpPr>
      <dsp:spPr>
        <a:xfrm>
          <a:off x="2881002" y="934668"/>
          <a:ext cx="194271" cy="1674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3.2.2016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3.2.2016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333885"/>
              </p:ext>
            </p:extLst>
          </p:nvPr>
        </p:nvGraphicFramePr>
        <p:xfrm>
          <a:off x="654115" y="1235537"/>
          <a:ext cx="5904904" cy="4392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620688"/>
            <a:ext cx="5842992" cy="504056"/>
          </a:xfrm>
        </p:spPr>
        <p:txBody>
          <a:bodyPr/>
          <a:lstStyle/>
          <a:p>
            <a:r>
              <a:rPr lang="cs-CZ" dirty="0" smtClean="0"/>
              <a:t>Spolupráce s Výborem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54115" y="5661248"/>
            <a:ext cx="78488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/>
            <a:r>
              <a:rPr lang="cs-CZ" b="1" dirty="0" smtClean="0"/>
              <a:t>* </a:t>
            </a:r>
            <a:r>
              <a:rPr lang="cs-CZ" sz="1600" b="1" dirty="0" smtClean="0"/>
              <a:t>Statut Výboru České republiky </a:t>
            </a:r>
            <a:r>
              <a:rPr lang="pl-PL" sz="1600" b="1" dirty="0" smtClean="0"/>
              <a:t>pro </a:t>
            </a:r>
            <a:r>
              <a:rPr lang="pl-PL" sz="1600" b="1" dirty="0"/>
              <a:t>programy </a:t>
            </a:r>
            <a:r>
              <a:rPr lang="pl-PL" sz="1600" b="1" dirty="0" smtClean="0"/>
              <a:t>nadnárodní </a:t>
            </a:r>
            <a:r>
              <a:rPr lang="pl-PL" sz="1600" b="1" dirty="0"/>
              <a:t>a </a:t>
            </a:r>
            <a:r>
              <a:rPr lang="pl-PL" sz="1600" b="1" dirty="0" smtClean="0"/>
              <a:t>meziregionální spolupráce 2014-2020 </a:t>
            </a:r>
          </a:p>
          <a:p>
            <a:r>
              <a:rPr lang="cs-CZ" sz="1600" dirty="0" smtClean="0"/>
              <a:t>			Článek </a:t>
            </a:r>
            <a:r>
              <a:rPr lang="cs-CZ" sz="1600" dirty="0" smtClean="0"/>
              <a:t>2 - Činnost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33</Words>
  <Application>Microsoft Office PowerPoint</Application>
  <PresentationFormat>Předvádění na obrazovce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MMR_klas</vt:lpstr>
      <vt:lpstr>Spolupráce s Výborem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*</cp:lastModifiedBy>
  <cp:revision>8</cp:revision>
  <dcterms:created xsi:type="dcterms:W3CDTF">2014-02-26T13:05:03Z</dcterms:created>
  <dcterms:modified xsi:type="dcterms:W3CDTF">2016-02-03T13:59:39Z</dcterms:modified>
</cp:coreProperties>
</file>