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3" r:id="rId3"/>
    <p:sldId id="323" r:id="rId4"/>
    <p:sldId id="320" r:id="rId5"/>
    <p:sldId id="321" r:id="rId6"/>
    <p:sldId id="322" r:id="rId7"/>
    <p:sldId id="325" r:id="rId8"/>
    <p:sldId id="319" r:id="rId9"/>
    <p:sldId id="316" r:id="rId10"/>
    <p:sldId id="317" r:id="rId11"/>
    <p:sldId id="324" r:id="rId12"/>
    <p:sldId id="260" r:id="rId13"/>
    <p:sldId id="258" r:id="rId14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12" autoAdjust="0"/>
  </p:normalViewPr>
  <p:slideViewPr>
    <p:cSldViewPr>
      <p:cViewPr>
        <p:scale>
          <a:sx n="100" d="100"/>
          <a:sy n="100" d="100"/>
        </p:scale>
        <p:origin x="-12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600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58770778652671E-2"/>
          <c:y val="8.4244064205955801E-2"/>
          <c:w val="0.67897954943132111"/>
          <c:h val="0.82184780077708264"/>
        </c:manualLayout>
      </c:layout>
      <c:ofPieChart>
        <c:ofPieType val="bar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Absorpce</c:v>
                </c:pt>
              </c:strCache>
            </c:strRef>
          </c:tx>
          <c:dLbls>
            <c:dLbl>
              <c:idx val="2"/>
              <c:layout>
                <c:manualLayout>
                  <c:x val="3.0672920400148774E-3"/>
                  <c:y val="-3.346089261834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416559776186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70106220081827E-2"/>
                  <c:y val="-6.0938620456312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206566420156214E-2"/>
                  <c:y val="1.684156305865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5.617683893708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336460200074387E-2"/>
                  <c:y val="4.008393006837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5336460200074387E-2"/>
                  <c:y val="-4.008393006837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List1!$A$2:$A$12</c:f>
              <c:strCache>
                <c:ptCount val="11"/>
                <c:pt idx="0">
                  <c:v>Nevyhlášeno</c:v>
                </c:pt>
                <c:pt idx="1">
                  <c:v>Vyhlášeno</c:v>
                </c:pt>
                <c:pt idx="2">
                  <c:v>Nevyčerpáno</c:v>
                </c:pt>
                <c:pt idx="3">
                  <c:v>IROP 1.2</c:v>
                </c:pt>
                <c:pt idx="4">
                  <c:v>IROP 2.1</c:v>
                </c:pt>
                <c:pt idx="5">
                  <c:v>IROP 2.2</c:v>
                </c:pt>
                <c:pt idx="6">
                  <c:v>IROP 2.4</c:v>
                </c:pt>
                <c:pt idx="7">
                  <c:v>OPD 1.4</c:v>
                </c:pt>
                <c:pt idx="8">
                  <c:v>OPVVV</c:v>
                </c:pt>
                <c:pt idx="9">
                  <c:v>OPZ 1.1.1</c:v>
                </c:pt>
                <c:pt idx="10">
                  <c:v>OPZ 2.1.1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1954.9</c:v>
                </c:pt>
                <c:pt idx="1">
                  <c:v>0</c:v>
                </c:pt>
                <c:pt idx="2">
                  <c:v>433.245</c:v>
                </c:pt>
                <c:pt idx="3">
                  <c:v>436.68299999999999</c:v>
                </c:pt>
                <c:pt idx="4">
                  <c:v>69.28</c:v>
                </c:pt>
                <c:pt idx="5">
                  <c:v>4.9950000000000001</c:v>
                </c:pt>
                <c:pt idx="6">
                  <c:v>229.535</c:v>
                </c:pt>
                <c:pt idx="7">
                  <c:v>471.63</c:v>
                </c:pt>
                <c:pt idx="8">
                  <c:v>521.47500000000002</c:v>
                </c:pt>
                <c:pt idx="9">
                  <c:v>50.15</c:v>
                </c:pt>
                <c:pt idx="10">
                  <c:v>38.237000000000002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8"/>
        <c:secondPieSize val="75"/>
        <c:serLines/>
      </c:ofPieChart>
    </c:plotArea>
    <c:legend>
      <c:legendPos val="r"/>
      <c:layout>
        <c:manualLayout>
          <c:xMode val="edge"/>
          <c:yMode val="edge"/>
          <c:x val="0.79205632108486435"/>
          <c:y val="3.0171685642234531E-4"/>
          <c:w val="0.19961030899948315"/>
          <c:h val="0.822423269560611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4D776-CB82-4956-92FE-4B09F4F077B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9442B60-EF16-43F8-8BA3-B864A1DD9953}">
      <dgm:prSet phldrT="[Text]"/>
      <dgm:spPr/>
      <dgm:t>
        <a:bodyPr/>
        <a:lstStyle/>
        <a:p>
          <a:r>
            <a:rPr lang="cs-CZ" dirty="0" smtClean="0"/>
            <a:t>Legislativa EU</a:t>
          </a:r>
          <a:endParaRPr lang="cs-CZ" dirty="0"/>
        </a:p>
      </dgm:t>
    </dgm:pt>
    <dgm:pt modelId="{6D84F840-298F-4D03-A74D-B28B2707265E}" type="parTrans" cxnId="{B69644CC-8949-4684-B198-E04AB98BE9A2}">
      <dgm:prSet/>
      <dgm:spPr/>
      <dgm:t>
        <a:bodyPr/>
        <a:lstStyle/>
        <a:p>
          <a:endParaRPr lang="cs-CZ"/>
        </a:p>
      </dgm:t>
    </dgm:pt>
    <dgm:pt modelId="{A2B78CA9-C5DA-46BC-943D-88814176908E}" type="sibTrans" cxnId="{B69644CC-8949-4684-B198-E04AB98BE9A2}">
      <dgm:prSet/>
      <dgm:spPr/>
      <dgm:t>
        <a:bodyPr/>
        <a:lstStyle/>
        <a:p>
          <a:endParaRPr lang="cs-CZ"/>
        </a:p>
      </dgm:t>
    </dgm:pt>
    <dgm:pt modelId="{31FCD4B1-92CF-4702-A1A8-025A21BE641D}">
      <dgm:prSet phldrT="[Text]"/>
      <dgm:spPr/>
      <dgm:t>
        <a:bodyPr/>
        <a:lstStyle/>
        <a:p>
          <a:r>
            <a:rPr lang="cs-CZ" dirty="0" smtClean="0"/>
            <a:t>Příprava Strategie ITI</a:t>
          </a:r>
          <a:endParaRPr lang="cs-CZ" dirty="0"/>
        </a:p>
      </dgm:t>
    </dgm:pt>
    <dgm:pt modelId="{8EBF43C8-8EFE-4C65-9011-3F7B4F0ED0CC}" type="parTrans" cxnId="{6A2A6FA2-7B52-4F1E-A7D7-622C3CE34E32}">
      <dgm:prSet/>
      <dgm:spPr/>
      <dgm:t>
        <a:bodyPr/>
        <a:lstStyle/>
        <a:p>
          <a:endParaRPr lang="cs-CZ"/>
        </a:p>
      </dgm:t>
    </dgm:pt>
    <dgm:pt modelId="{1AFBCBB4-260F-4BBD-8C60-632982FCFDA8}" type="sibTrans" cxnId="{6A2A6FA2-7B52-4F1E-A7D7-622C3CE34E32}">
      <dgm:prSet/>
      <dgm:spPr/>
      <dgm:t>
        <a:bodyPr/>
        <a:lstStyle/>
        <a:p>
          <a:endParaRPr lang="cs-CZ"/>
        </a:p>
      </dgm:t>
    </dgm:pt>
    <dgm:pt modelId="{354445F6-D5A9-4008-9DAB-A2793417FFEF}">
      <dgm:prSet phldrT="[Text]"/>
      <dgm:spPr/>
      <dgm:t>
        <a:bodyPr/>
        <a:lstStyle/>
        <a:p>
          <a:r>
            <a:rPr lang="cs-CZ" dirty="0" smtClean="0"/>
            <a:t>Výzva MMR na </a:t>
          </a:r>
          <a:r>
            <a:rPr lang="cs-CZ" dirty="0" err="1" smtClean="0"/>
            <a:t>Isg</a:t>
          </a:r>
          <a:endParaRPr lang="cs-CZ" dirty="0"/>
        </a:p>
      </dgm:t>
    </dgm:pt>
    <dgm:pt modelId="{36104595-139B-4D2B-BBEA-DC2331B423C0}" type="parTrans" cxnId="{99677096-8F57-468A-BB7F-33DF39F86DB6}">
      <dgm:prSet/>
      <dgm:spPr/>
      <dgm:t>
        <a:bodyPr/>
        <a:lstStyle/>
        <a:p>
          <a:endParaRPr lang="cs-CZ"/>
        </a:p>
      </dgm:t>
    </dgm:pt>
    <dgm:pt modelId="{7F9951CB-7B2F-4471-B56A-CE128BB949F5}" type="sibTrans" cxnId="{99677096-8F57-468A-BB7F-33DF39F86DB6}">
      <dgm:prSet/>
      <dgm:spPr/>
      <dgm:t>
        <a:bodyPr/>
        <a:lstStyle/>
        <a:p>
          <a:endParaRPr lang="cs-CZ"/>
        </a:p>
      </dgm:t>
    </dgm:pt>
    <dgm:pt modelId="{3F11FE04-54B5-421A-80B1-0DE902A59D9C}">
      <dgm:prSet phldrT="[Text]"/>
      <dgm:spPr/>
      <dgm:t>
        <a:bodyPr/>
        <a:lstStyle/>
        <a:p>
          <a:r>
            <a:rPr lang="cs-CZ" dirty="0" smtClean="0"/>
            <a:t>12/2013</a:t>
          </a:r>
          <a:endParaRPr lang="cs-CZ" dirty="0"/>
        </a:p>
      </dgm:t>
    </dgm:pt>
    <dgm:pt modelId="{D193535D-3DE7-40E9-89EA-782B21357E11}" type="parTrans" cxnId="{D94E8556-ECD7-42DC-9E0A-804791CE6A9A}">
      <dgm:prSet/>
      <dgm:spPr/>
      <dgm:t>
        <a:bodyPr/>
        <a:lstStyle/>
        <a:p>
          <a:endParaRPr lang="cs-CZ"/>
        </a:p>
      </dgm:t>
    </dgm:pt>
    <dgm:pt modelId="{769D158E-A0CC-4B3E-AF67-1D557D6617DA}" type="sibTrans" cxnId="{D94E8556-ECD7-42DC-9E0A-804791CE6A9A}">
      <dgm:prSet/>
      <dgm:spPr/>
      <dgm:t>
        <a:bodyPr/>
        <a:lstStyle/>
        <a:p>
          <a:endParaRPr lang="cs-CZ"/>
        </a:p>
      </dgm:t>
    </dgm:pt>
    <dgm:pt modelId="{B79A25CD-10B5-440D-AD28-B2B4DE2FF156}">
      <dgm:prSet phldrT="[Text]"/>
      <dgm:spPr/>
      <dgm:t>
        <a:bodyPr/>
        <a:lstStyle/>
        <a:p>
          <a:r>
            <a:rPr lang="cs-CZ" dirty="0" smtClean="0"/>
            <a:t>Pracovní skupiny</a:t>
          </a:r>
          <a:endParaRPr lang="cs-CZ" dirty="0"/>
        </a:p>
      </dgm:t>
    </dgm:pt>
    <dgm:pt modelId="{4398717B-92DA-4E8A-AD11-9831B114C0F7}" type="parTrans" cxnId="{E7A9CA9F-F8FC-4C8E-B5B9-77BDEE5831B3}">
      <dgm:prSet/>
      <dgm:spPr/>
      <dgm:t>
        <a:bodyPr/>
        <a:lstStyle/>
        <a:p>
          <a:endParaRPr lang="cs-CZ"/>
        </a:p>
      </dgm:t>
    </dgm:pt>
    <dgm:pt modelId="{294057D4-62B4-4EC7-B6A8-91F3321A4F6D}" type="sibTrans" cxnId="{E7A9CA9F-F8FC-4C8E-B5B9-77BDEE5831B3}">
      <dgm:prSet/>
      <dgm:spPr/>
      <dgm:t>
        <a:bodyPr/>
        <a:lstStyle/>
        <a:p>
          <a:endParaRPr lang="cs-CZ"/>
        </a:p>
      </dgm:t>
    </dgm:pt>
    <dgm:pt modelId="{86B803E9-8722-4856-AFE5-674C481ED794}">
      <dgm:prSet phldrT="[Text]"/>
      <dgm:spPr/>
      <dgm:t>
        <a:bodyPr/>
        <a:lstStyle/>
        <a:p>
          <a:r>
            <a:rPr lang="cs-CZ" dirty="0" smtClean="0"/>
            <a:t>Rozdělení alokace</a:t>
          </a:r>
          <a:endParaRPr lang="cs-CZ" dirty="0"/>
        </a:p>
      </dgm:t>
    </dgm:pt>
    <dgm:pt modelId="{0E9F2693-DAE3-4696-B0A0-DC70D57DA65F}" type="parTrans" cxnId="{F9ADC04C-04CB-422F-8275-6DAC7B3AD69C}">
      <dgm:prSet/>
      <dgm:spPr/>
      <dgm:t>
        <a:bodyPr/>
        <a:lstStyle/>
        <a:p>
          <a:endParaRPr lang="cs-CZ"/>
        </a:p>
      </dgm:t>
    </dgm:pt>
    <dgm:pt modelId="{DBBED9F8-D338-43EF-AC11-68BC20293313}" type="sibTrans" cxnId="{F9ADC04C-04CB-422F-8275-6DAC7B3AD69C}">
      <dgm:prSet/>
      <dgm:spPr/>
      <dgm:t>
        <a:bodyPr/>
        <a:lstStyle/>
        <a:p>
          <a:endParaRPr lang="cs-CZ"/>
        </a:p>
      </dgm:t>
    </dgm:pt>
    <dgm:pt modelId="{A406225E-6644-426F-876B-4C392E9BEE36}">
      <dgm:prSet phldrT="[Text]"/>
      <dgm:spPr/>
      <dgm:t>
        <a:bodyPr/>
        <a:lstStyle/>
        <a:p>
          <a:r>
            <a:rPr lang="cs-CZ" dirty="0" smtClean="0"/>
            <a:t>Vazba na strategické dokumenty</a:t>
          </a:r>
          <a:endParaRPr lang="cs-CZ" dirty="0"/>
        </a:p>
      </dgm:t>
    </dgm:pt>
    <dgm:pt modelId="{912AAC8B-82B3-4BCD-8DB3-C4B9B52267F0}" type="parTrans" cxnId="{2C1C9415-CC2B-44B2-B472-9292003D8DBD}">
      <dgm:prSet/>
      <dgm:spPr/>
      <dgm:t>
        <a:bodyPr/>
        <a:lstStyle/>
        <a:p>
          <a:endParaRPr lang="cs-CZ"/>
        </a:p>
      </dgm:t>
    </dgm:pt>
    <dgm:pt modelId="{5F3CB6FC-54E1-4A15-8302-3BF9567C07C9}" type="sibTrans" cxnId="{2C1C9415-CC2B-44B2-B472-9292003D8DBD}">
      <dgm:prSet/>
      <dgm:spPr/>
      <dgm:t>
        <a:bodyPr/>
        <a:lstStyle/>
        <a:p>
          <a:endParaRPr lang="cs-CZ"/>
        </a:p>
      </dgm:t>
    </dgm:pt>
    <dgm:pt modelId="{CCB3BA90-5335-49F9-BEBD-A13B18BF7FD8}">
      <dgm:prSet phldrT="[Text]"/>
      <dgm:spPr/>
      <dgm:t>
        <a:bodyPr/>
        <a:lstStyle/>
        <a:p>
          <a:r>
            <a:rPr lang="cs-CZ" dirty="0" smtClean="0"/>
            <a:t>10/2015</a:t>
          </a:r>
          <a:endParaRPr lang="cs-CZ" dirty="0"/>
        </a:p>
      </dgm:t>
    </dgm:pt>
    <dgm:pt modelId="{9282D5E4-3D98-4277-90DA-9B2A95DA4907}" type="parTrans" cxnId="{25B1B6F8-ABA6-4B7D-B2D5-4B0B2D92B825}">
      <dgm:prSet/>
      <dgm:spPr/>
      <dgm:t>
        <a:bodyPr/>
        <a:lstStyle/>
        <a:p>
          <a:endParaRPr lang="cs-CZ"/>
        </a:p>
      </dgm:t>
    </dgm:pt>
    <dgm:pt modelId="{007E1D19-03BD-48F3-BD27-9BCDDD9847AD}" type="sibTrans" cxnId="{25B1B6F8-ABA6-4B7D-B2D5-4B0B2D92B825}">
      <dgm:prSet/>
      <dgm:spPr/>
      <dgm:t>
        <a:bodyPr/>
        <a:lstStyle/>
        <a:p>
          <a:endParaRPr lang="cs-CZ"/>
        </a:p>
      </dgm:t>
    </dgm:pt>
    <dgm:pt modelId="{3ED1D925-C2D8-46CA-B21E-624F8BB695A4}">
      <dgm:prSet phldrT="[Text]"/>
      <dgm:spPr/>
      <dgm:t>
        <a:bodyPr/>
        <a:lstStyle/>
        <a:p>
          <a:r>
            <a:rPr lang="cs-CZ" dirty="0" smtClean="0"/>
            <a:t>Vydaní akceptačních listů</a:t>
          </a:r>
          <a:endParaRPr lang="cs-CZ" dirty="0"/>
        </a:p>
      </dgm:t>
    </dgm:pt>
    <dgm:pt modelId="{417C9923-FC9E-41B3-80E9-3E9285D50C76}" type="parTrans" cxnId="{C3766F6C-78D0-4C08-8EE0-A481C7E7BD61}">
      <dgm:prSet/>
      <dgm:spPr/>
      <dgm:t>
        <a:bodyPr/>
        <a:lstStyle/>
        <a:p>
          <a:endParaRPr lang="cs-CZ"/>
        </a:p>
      </dgm:t>
    </dgm:pt>
    <dgm:pt modelId="{C16FAF70-9C87-4E7B-A349-89AEB09DBBAF}" type="sibTrans" cxnId="{C3766F6C-78D0-4C08-8EE0-A481C7E7BD61}">
      <dgm:prSet/>
      <dgm:spPr/>
      <dgm:t>
        <a:bodyPr/>
        <a:lstStyle/>
        <a:p>
          <a:endParaRPr lang="cs-CZ"/>
        </a:p>
      </dgm:t>
    </dgm:pt>
    <dgm:pt modelId="{6B063E7F-C49D-4AAD-AB24-BC654F8FBC84}">
      <dgm:prSet phldrT="[Text]"/>
      <dgm:spPr/>
      <dgm:t>
        <a:bodyPr/>
        <a:lstStyle/>
        <a:p>
          <a:r>
            <a:rPr lang="cs-CZ" dirty="0" smtClean="0"/>
            <a:t>Hodnocení </a:t>
          </a:r>
          <a:r>
            <a:rPr lang="cs-CZ" dirty="0" err="1" smtClean="0"/>
            <a:t>Isg</a:t>
          </a:r>
          <a:endParaRPr lang="cs-CZ" dirty="0"/>
        </a:p>
      </dgm:t>
    </dgm:pt>
    <dgm:pt modelId="{E2E72DE0-E930-4291-B59A-AC91BAC0A60D}" type="parTrans" cxnId="{A6318E63-58B2-43EC-9988-11516CC1DA9E}">
      <dgm:prSet/>
      <dgm:spPr/>
      <dgm:t>
        <a:bodyPr/>
        <a:lstStyle/>
        <a:p>
          <a:endParaRPr lang="cs-CZ"/>
        </a:p>
      </dgm:t>
    </dgm:pt>
    <dgm:pt modelId="{CAF1DBD8-91A7-48CE-B577-BE9BB1209BCB}" type="sibTrans" cxnId="{A6318E63-58B2-43EC-9988-11516CC1DA9E}">
      <dgm:prSet/>
      <dgm:spPr/>
      <dgm:t>
        <a:bodyPr/>
        <a:lstStyle/>
        <a:p>
          <a:endParaRPr lang="cs-CZ"/>
        </a:p>
      </dgm:t>
    </dgm:pt>
    <dgm:pt modelId="{48618910-BBD7-4E8C-A6F8-7CC5E70BC47D}">
      <dgm:prSet phldrT="[Text]"/>
      <dgm:spPr/>
      <dgm:t>
        <a:bodyPr/>
        <a:lstStyle/>
        <a:p>
          <a:r>
            <a:rPr lang="cs-CZ" dirty="0" smtClean="0"/>
            <a:t>12/2016</a:t>
          </a:r>
          <a:endParaRPr lang="cs-CZ" dirty="0"/>
        </a:p>
      </dgm:t>
    </dgm:pt>
    <dgm:pt modelId="{66122D01-9853-47BA-9A4E-2BE692A135E0}" type="parTrans" cxnId="{258D68C4-9777-4E3B-A384-6D1BA35B2593}">
      <dgm:prSet/>
      <dgm:spPr/>
      <dgm:t>
        <a:bodyPr/>
        <a:lstStyle/>
        <a:p>
          <a:endParaRPr lang="cs-CZ"/>
        </a:p>
      </dgm:t>
    </dgm:pt>
    <dgm:pt modelId="{89CFEB9E-7040-47CB-BAD8-0835DACD4EC8}" type="sibTrans" cxnId="{258D68C4-9777-4E3B-A384-6D1BA35B2593}">
      <dgm:prSet/>
      <dgm:spPr/>
      <dgm:t>
        <a:bodyPr/>
        <a:lstStyle/>
        <a:p>
          <a:endParaRPr lang="cs-CZ"/>
        </a:p>
      </dgm:t>
    </dgm:pt>
    <dgm:pt modelId="{7D1D45E0-A25D-4BC0-AB51-31D3E1B7F173}">
      <dgm:prSet phldrT="[Text]"/>
      <dgm:spPr/>
      <dgm:t>
        <a:bodyPr/>
        <a:lstStyle/>
        <a:p>
          <a:r>
            <a:rPr lang="cs-CZ" dirty="0" smtClean="0"/>
            <a:t>Realizace</a:t>
          </a:r>
          <a:endParaRPr lang="cs-CZ" dirty="0"/>
        </a:p>
      </dgm:t>
    </dgm:pt>
    <dgm:pt modelId="{AC3CCDA8-4F78-4D1B-904F-5EA7267643C6}" type="parTrans" cxnId="{089F23C6-7E18-4960-8DBA-5F367FDF306D}">
      <dgm:prSet/>
      <dgm:spPr/>
      <dgm:t>
        <a:bodyPr/>
        <a:lstStyle/>
        <a:p>
          <a:endParaRPr lang="cs-CZ"/>
        </a:p>
      </dgm:t>
    </dgm:pt>
    <dgm:pt modelId="{0D04CD15-5B5C-4B78-A22C-34B7966D6656}" type="sibTrans" cxnId="{089F23C6-7E18-4960-8DBA-5F367FDF306D}">
      <dgm:prSet/>
      <dgm:spPr/>
      <dgm:t>
        <a:bodyPr/>
        <a:lstStyle/>
        <a:p>
          <a:endParaRPr lang="cs-CZ"/>
        </a:p>
      </dgm:t>
    </dgm:pt>
    <dgm:pt modelId="{50DC907E-B8F8-489A-85C7-4EEF581974B2}">
      <dgm:prSet phldrT="[Text]"/>
      <dgm:spPr/>
      <dgm:t>
        <a:bodyPr/>
        <a:lstStyle/>
        <a:p>
          <a:r>
            <a:rPr lang="cs-CZ" dirty="0" smtClean="0"/>
            <a:t>Nositel ITI</a:t>
          </a:r>
          <a:endParaRPr lang="cs-CZ" dirty="0"/>
        </a:p>
      </dgm:t>
    </dgm:pt>
    <dgm:pt modelId="{21875DBD-E5AB-44EE-9778-F212FA3BE685}" type="parTrans" cxnId="{E4183C05-3606-4775-8D32-16C74CA28072}">
      <dgm:prSet/>
      <dgm:spPr/>
      <dgm:t>
        <a:bodyPr/>
        <a:lstStyle/>
        <a:p>
          <a:endParaRPr lang="cs-CZ"/>
        </a:p>
      </dgm:t>
    </dgm:pt>
    <dgm:pt modelId="{1C8CD92D-5D17-4612-B3BD-0AD8BF59893F}" type="sibTrans" cxnId="{E4183C05-3606-4775-8D32-16C74CA28072}">
      <dgm:prSet/>
      <dgm:spPr/>
      <dgm:t>
        <a:bodyPr/>
        <a:lstStyle/>
        <a:p>
          <a:endParaRPr lang="cs-CZ"/>
        </a:p>
      </dgm:t>
    </dgm:pt>
    <dgm:pt modelId="{EB78DCB1-2D5C-4695-989E-2536B4B1CC35}">
      <dgm:prSet phldrT="[Text]"/>
      <dgm:spPr/>
      <dgm:t>
        <a:bodyPr/>
        <a:lstStyle/>
        <a:p>
          <a:r>
            <a:rPr lang="cs-CZ" dirty="0" smtClean="0"/>
            <a:t>ZS ITI</a:t>
          </a:r>
          <a:endParaRPr lang="cs-CZ" dirty="0"/>
        </a:p>
      </dgm:t>
    </dgm:pt>
    <dgm:pt modelId="{B74B79B4-FF4F-4ECC-83AA-552114B56ED4}" type="parTrans" cxnId="{73FD1529-9020-4B91-AB74-63326D6D589B}">
      <dgm:prSet/>
      <dgm:spPr/>
      <dgm:t>
        <a:bodyPr/>
        <a:lstStyle/>
        <a:p>
          <a:endParaRPr lang="cs-CZ"/>
        </a:p>
      </dgm:t>
    </dgm:pt>
    <dgm:pt modelId="{44BBB725-124B-48A4-A520-5DAE064A7B06}" type="sibTrans" cxnId="{73FD1529-9020-4B91-AB74-63326D6D589B}">
      <dgm:prSet/>
      <dgm:spPr/>
      <dgm:t>
        <a:bodyPr/>
        <a:lstStyle/>
        <a:p>
          <a:endParaRPr lang="cs-CZ"/>
        </a:p>
      </dgm:t>
    </dgm:pt>
    <dgm:pt modelId="{8717D4D5-9B62-4DAC-914D-F2FE5E333384}" type="pres">
      <dgm:prSet presAssocID="{3D74D776-CB82-4956-92FE-4B09F4F077B4}" presName="arrowDiagram" presStyleCnt="0">
        <dgm:presLayoutVars>
          <dgm:chMax val="5"/>
          <dgm:dir/>
          <dgm:resizeHandles val="exact"/>
        </dgm:presLayoutVars>
      </dgm:prSet>
      <dgm:spPr/>
    </dgm:pt>
    <dgm:pt modelId="{7D37AF46-96D2-4B30-A69D-16BD2CE6F66F}" type="pres">
      <dgm:prSet presAssocID="{3D74D776-CB82-4956-92FE-4B09F4F077B4}" presName="arrow" presStyleLbl="bgShp" presStyleIdx="0" presStyleCnt="1"/>
      <dgm:spPr/>
    </dgm:pt>
    <dgm:pt modelId="{FA9AD6B9-7E0C-4246-8F59-47158DA82505}" type="pres">
      <dgm:prSet presAssocID="{3D74D776-CB82-4956-92FE-4B09F4F077B4}" presName="arrowDiagram5" presStyleCnt="0"/>
      <dgm:spPr/>
    </dgm:pt>
    <dgm:pt modelId="{90E16A26-18C4-4D4B-B870-F28848BC0982}" type="pres">
      <dgm:prSet presAssocID="{59442B60-EF16-43F8-8BA3-B864A1DD9953}" presName="bullet5a" presStyleLbl="node1" presStyleIdx="0" presStyleCnt="5"/>
      <dgm:spPr/>
    </dgm:pt>
    <dgm:pt modelId="{DEACB125-AD99-4E96-B53D-E6CECD6502BE}" type="pres">
      <dgm:prSet presAssocID="{59442B60-EF16-43F8-8BA3-B864A1DD9953}" presName="textBox5a" presStyleLbl="revTx" presStyleIdx="0" presStyleCnt="5">
        <dgm:presLayoutVars>
          <dgm:bulletEnabled val="1"/>
        </dgm:presLayoutVars>
      </dgm:prSet>
      <dgm:spPr/>
    </dgm:pt>
    <dgm:pt modelId="{3F5CA152-EDAE-46E7-99DA-6D0E8134FA59}" type="pres">
      <dgm:prSet presAssocID="{31FCD4B1-92CF-4702-A1A8-025A21BE641D}" presName="bullet5b" presStyleLbl="node1" presStyleIdx="1" presStyleCnt="5"/>
      <dgm:spPr/>
    </dgm:pt>
    <dgm:pt modelId="{14787E9E-88E1-48C5-88B8-A24871FEB143}" type="pres">
      <dgm:prSet presAssocID="{31FCD4B1-92CF-4702-A1A8-025A21BE641D}" presName="textBox5b" presStyleLbl="revTx" presStyleIdx="1" presStyleCnt="5">
        <dgm:presLayoutVars>
          <dgm:bulletEnabled val="1"/>
        </dgm:presLayoutVars>
      </dgm:prSet>
      <dgm:spPr/>
    </dgm:pt>
    <dgm:pt modelId="{CE9B5641-686F-41EE-A603-C276AD050BE1}" type="pres">
      <dgm:prSet presAssocID="{354445F6-D5A9-4008-9DAB-A2793417FFEF}" presName="bullet5c" presStyleLbl="node1" presStyleIdx="2" presStyleCnt="5"/>
      <dgm:spPr/>
    </dgm:pt>
    <dgm:pt modelId="{CBC63F80-75C0-46D7-95E2-9D82AEE6C4A3}" type="pres">
      <dgm:prSet presAssocID="{354445F6-D5A9-4008-9DAB-A2793417FFEF}" presName="textBox5c" presStyleLbl="revTx" presStyleIdx="2" presStyleCnt="5">
        <dgm:presLayoutVars>
          <dgm:bulletEnabled val="1"/>
        </dgm:presLayoutVars>
      </dgm:prSet>
      <dgm:spPr/>
    </dgm:pt>
    <dgm:pt modelId="{E1DDD507-BA8E-4FA8-A275-F6945110530E}" type="pres">
      <dgm:prSet presAssocID="{6B063E7F-C49D-4AAD-AB24-BC654F8FBC84}" presName="bullet5d" presStyleLbl="node1" presStyleIdx="3" presStyleCnt="5"/>
      <dgm:spPr/>
    </dgm:pt>
    <dgm:pt modelId="{80317048-4B30-44B2-A057-EB129F2C0788}" type="pres">
      <dgm:prSet presAssocID="{6B063E7F-C49D-4AAD-AB24-BC654F8FBC84}" presName="textBox5d" presStyleLbl="revTx" presStyleIdx="3" presStyleCnt="5">
        <dgm:presLayoutVars>
          <dgm:bulletEnabled val="1"/>
        </dgm:presLayoutVars>
      </dgm:prSet>
      <dgm:spPr/>
    </dgm:pt>
    <dgm:pt modelId="{79E6BF7D-3E39-4AFA-9920-FFE2F03CE9B2}" type="pres">
      <dgm:prSet presAssocID="{7D1D45E0-A25D-4BC0-AB51-31D3E1B7F173}" presName="bullet5e" presStyleLbl="node1" presStyleIdx="4" presStyleCnt="5"/>
      <dgm:spPr/>
    </dgm:pt>
    <dgm:pt modelId="{0A4BB1FC-124D-4566-91BA-C7F176E91FA9}" type="pres">
      <dgm:prSet presAssocID="{7D1D45E0-A25D-4BC0-AB51-31D3E1B7F17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5CCDE02-025C-4F73-841A-6CFAA0F03812}" type="presOf" srcId="{EB78DCB1-2D5C-4695-989E-2536B4B1CC35}" destId="{0A4BB1FC-124D-4566-91BA-C7F176E91FA9}" srcOrd="0" destOrd="2" presId="urn:microsoft.com/office/officeart/2005/8/layout/arrow2"/>
    <dgm:cxn modelId="{73FD1529-9020-4B91-AB74-63326D6D589B}" srcId="{7D1D45E0-A25D-4BC0-AB51-31D3E1B7F173}" destId="{EB78DCB1-2D5C-4695-989E-2536B4B1CC35}" srcOrd="1" destOrd="0" parTransId="{B74B79B4-FF4F-4ECC-83AA-552114B56ED4}" sibTransId="{44BBB725-124B-48A4-A520-5DAE064A7B06}"/>
    <dgm:cxn modelId="{089F23C6-7E18-4960-8DBA-5F367FDF306D}" srcId="{3D74D776-CB82-4956-92FE-4B09F4F077B4}" destId="{7D1D45E0-A25D-4BC0-AB51-31D3E1B7F173}" srcOrd="4" destOrd="0" parTransId="{AC3CCDA8-4F78-4D1B-904F-5EA7267643C6}" sibTransId="{0D04CD15-5B5C-4B78-A22C-34B7966D6656}"/>
    <dgm:cxn modelId="{FC0CF919-43F2-422A-9B0B-010ADF9EE7CC}" type="presOf" srcId="{A406225E-6644-426F-876B-4C392E9BEE36}" destId="{14787E9E-88E1-48C5-88B8-A24871FEB143}" srcOrd="0" destOrd="3" presId="urn:microsoft.com/office/officeart/2005/8/layout/arrow2"/>
    <dgm:cxn modelId="{BBAF427E-6650-4175-B31E-75BC78D74645}" type="presOf" srcId="{6B063E7F-C49D-4AAD-AB24-BC654F8FBC84}" destId="{80317048-4B30-44B2-A057-EB129F2C0788}" srcOrd="0" destOrd="0" presId="urn:microsoft.com/office/officeart/2005/8/layout/arrow2"/>
    <dgm:cxn modelId="{D5F19598-5D0C-41EE-9068-3235908F1162}" type="presOf" srcId="{3ED1D925-C2D8-46CA-B21E-624F8BB695A4}" destId="{80317048-4B30-44B2-A057-EB129F2C0788}" srcOrd="0" destOrd="1" presId="urn:microsoft.com/office/officeart/2005/8/layout/arrow2"/>
    <dgm:cxn modelId="{2C1C9415-CC2B-44B2-B472-9292003D8DBD}" srcId="{31FCD4B1-92CF-4702-A1A8-025A21BE641D}" destId="{A406225E-6644-426F-876B-4C392E9BEE36}" srcOrd="2" destOrd="0" parTransId="{912AAC8B-82B3-4BCD-8DB3-C4B9B52267F0}" sibTransId="{5F3CB6FC-54E1-4A15-8302-3BF9567C07C9}"/>
    <dgm:cxn modelId="{99677096-8F57-468A-BB7F-33DF39F86DB6}" srcId="{3D74D776-CB82-4956-92FE-4B09F4F077B4}" destId="{354445F6-D5A9-4008-9DAB-A2793417FFEF}" srcOrd="2" destOrd="0" parTransId="{36104595-139B-4D2B-BBEA-DC2331B423C0}" sibTransId="{7F9951CB-7B2F-4471-B56A-CE128BB949F5}"/>
    <dgm:cxn modelId="{E7A9CA9F-F8FC-4C8E-B5B9-77BDEE5831B3}" srcId="{31FCD4B1-92CF-4702-A1A8-025A21BE641D}" destId="{B79A25CD-10B5-440D-AD28-B2B4DE2FF156}" srcOrd="0" destOrd="0" parTransId="{4398717B-92DA-4E8A-AD11-9831B114C0F7}" sibTransId="{294057D4-62B4-4EC7-B6A8-91F3321A4F6D}"/>
    <dgm:cxn modelId="{258D68C4-9777-4E3B-A384-6D1BA35B2593}" srcId="{6B063E7F-C49D-4AAD-AB24-BC654F8FBC84}" destId="{48618910-BBD7-4E8C-A6F8-7CC5E70BC47D}" srcOrd="1" destOrd="0" parTransId="{66122D01-9853-47BA-9A4E-2BE692A135E0}" sibTransId="{89CFEB9E-7040-47CB-BAD8-0835DACD4EC8}"/>
    <dgm:cxn modelId="{394B28C6-232E-483B-B380-334D2639D294}" type="presOf" srcId="{48618910-BBD7-4E8C-A6F8-7CC5E70BC47D}" destId="{80317048-4B30-44B2-A057-EB129F2C0788}" srcOrd="0" destOrd="2" presId="urn:microsoft.com/office/officeart/2005/8/layout/arrow2"/>
    <dgm:cxn modelId="{F9ADC04C-04CB-422F-8275-6DAC7B3AD69C}" srcId="{31FCD4B1-92CF-4702-A1A8-025A21BE641D}" destId="{86B803E9-8722-4856-AFE5-674C481ED794}" srcOrd="1" destOrd="0" parTransId="{0E9F2693-DAE3-4696-B0A0-DC70D57DA65F}" sibTransId="{DBBED9F8-D338-43EF-AC11-68BC20293313}"/>
    <dgm:cxn modelId="{8DBB2B45-1071-4E49-BC93-5B31B7EB6041}" type="presOf" srcId="{B79A25CD-10B5-440D-AD28-B2B4DE2FF156}" destId="{14787E9E-88E1-48C5-88B8-A24871FEB143}" srcOrd="0" destOrd="1" presId="urn:microsoft.com/office/officeart/2005/8/layout/arrow2"/>
    <dgm:cxn modelId="{D94E8556-ECD7-42DC-9E0A-804791CE6A9A}" srcId="{59442B60-EF16-43F8-8BA3-B864A1DD9953}" destId="{3F11FE04-54B5-421A-80B1-0DE902A59D9C}" srcOrd="0" destOrd="0" parTransId="{D193535D-3DE7-40E9-89EA-782B21357E11}" sibTransId="{769D158E-A0CC-4B3E-AF67-1D557D6617DA}"/>
    <dgm:cxn modelId="{A6318E63-58B2-43EC-9988-11516CC1DA9E}" srcId="{3D74D776-CB82-4956-92FE-4B09F4F077B4}" destId="{6B063E7F-C49D-4AAD-AB24-BC654F8FBC84}" srcOrd="3" destOrd="0" parTransId="{E2E72DE0-E930-4291-B59A-AC91BAC0A60D}" sibTransId="{CAF1DBD8-91A7-48CE-B577-BE9BB1209BCB}"/>
    <dgm:cxn modelId="{C3766F6C-78D0-4C08-8EE0-A481C7E7BD61}" srcId="{6B063E7F-C49D-4AAD-AB24-BC654F8FBC84}" destId="{3ED1D925-C2D8-46CA-B21E-624F8BB695A4}" srcOrd="0" destOrd="0" parTransId="{417C9923-FC9E-41B3-80E9-3E9285D50C76}" sibTransId="{C16FAF70-9C87-4E7B-A349-89AEB09DBBAF}"/>
    <dgm:cxn modelId="{CE11EE86-B23B-4E6E-B89F-41B432B89FE0}" type="presOf" srcId="{31FCD4B1-92CF-4702-A1A8-025A21BE641D}" destId="{14787E9E-88E1-48C5-88B8-A24871FEB143}" srcOrd="0" destOrd="0" presId="urn:microsoft.com/office/officeart/2005/8/layout/arrow2"/>
    <dgm:cxn modelId="{25937B7F-79C8-41A2-837A-7B1B5F744F0B}" type="presOf" srcId="{50DC907E-B8F8-489A-85C7-4EEF581974B2}" destId="{0A4BB1FC-124D-4566-91BA-C7F176E91FA9}" srcOrd="0" destOrd="1" presId="urn:microsoft.com/office/officeart/2005/8/layout/arrow2"/>
    <dgm:cxn modelId="{7873D21C-032E-4297-A087-268F5C4F9B89}" type="presOf" srcId="{3F11FE04-54B5-421A-80B1-0DE902A59D9C}" destId="{DEACB125-AD99-4E96-B53D-E6CECD6502BE}" srcOrd="0" destOrd="1" presId="urn:microsoft.com/office/officeart/2005/8/layout/arrow2"/>
    <dgm:cxn modelId="{6A2A6FA2-7B52-4F1E-A7D7-622C3CE34E32}" srcId="{3D74D776-CB82-4956-92FE-4B09F4F077B4}" destId="{31FCD4B1-92CF-4702-A1A8-025A21BE641D}" srcOrd="1" destOrd="0" parTransId="{8EBF43C8-8EFE-4C65-9011-3F7B4F0ED0CC}" sibTransId="{1AFBCBB4-260F-4BBD-8C60-632982FCFDA8}"/>
    <dgm:cxn modelId="{929CFBDA-15DA-4D93-A5FA-6908C41C31AD}" type="presOf" srcId="{CCB3BA90-5335-49F9-BEBD-A13B18BF7FD8}" destId="{CBC63F80-75C0-46D7-95E2-9D82AEE6C4A3}" srcOrd="0" destOrd="1" presId="urn:microsoft.com/office/officeart/2005/8/layout/arrow2"/>
    <dgm:cxn modelId="{9346A210-6DE7-4A26-9B43-7645D4A02FC0}" type="presOf" srcId="{7D1D45E0-A25D-4BC0-AB51-31D3E1B7F173}" destId="{0A4BB1FC-124D-4566-91BA-C7F176E91FA9}" srcOrd="0" destOrd="0" presId="urn:microsoft.com/office/officeart/2005/8/layout/arrow2"/>
    <dgm:cxn modelId="{E4183C05-3606-4775-8D32-16C74CA28072}" srcId="{7D1D45E0-A25D-4BC0-AB51-31D3E1B7F173}" destId="{50DC907E-B8F8-489A-85C7-4EEF581974B2}" srcOrd="0" destOrd="0" parTransId="{21875DBD-E5AB-44EE-9778-F212FA3BE685}" sibTransId="{1C8CD92D-5D17-4612-B3BD-0AD8BF59893F}"/>
    <dgm:cxn modelId="{ABA69C9A-E220-4738-BD69-EB858B72D315}" type="presOf" srcId="{86B803E9-8722-4856-AFE5-674C481ED794}" destId="{14787E9E-88E1-48C5-88B8-A24871FEB143}" srcOrd="0" destOrd="2" presId="urn:microsoft.com/office/officeart/2005/8/layout/arrow2"/>
    <dgm:cxn modelId="{C580024A-899F-4C7E-820D-C717A6D8FF5C}" type="presOf" srcId="{59442B60-EF16-43F8-8BA3-B864A1DD9953}" destId="{DEACB125-AD99-4E96-B53D-E6CECD6502BE}" srcOrd="0" destOrd="0" presId="urn:microsoft.com/office/officeart/2005/8/layout/arrow2"/>
    <dgm:cxn modelId="{1B5EA415-12FD-4DB7-9F24-94838FD5F4C7}" type="presOf" srcId="{354445F6-D5A9-4008-9DAB-A2793417FFEF}" destId="{CBC63F80-75C0-46D7-95E2-9D82AEE6C4A3}" srcOrd="0" destOrd="0" presId="urn:microsoft.com/office/officeart/2005/8/layout/arrow2"/>
    <dgm:cxn modelId="{B69644CC-8949-4684-B198-E04AB98BE9A2}" srcId="{3D74D776-CB82-4956-92FE-4B09F4F077B4}" destId="{59442B60-EF16-43F8-8BA3-B864A1DD9953}" srcOrd="0" destOrd="0" parTransId="{6D84F840-298F-4D03-A74D-B28B2707265E}" sibTransId="{A2B78CA9-C5DA-46BC-943D-88814176908E}"/>
    <dgm:cxn modelId="{25B1B6F8-ABA6-4B7D-B2D5-4B0B2D92B825}" srcId="{354445F6-D5A9-4008-9DAB-A2793417FFEF}" destId="{CCB3BA90-5335-49F9-BEBD-A13B18BF7FD8}" srcOrd="0" destOrd="0" parTransId="{9282D5E4-3D98-4277-90DA-9B2A95DA4907}" sibTransId="{007E1D19-03BD-48F3-BD27-9BCDDD9847AD}"/>
    <dgm:cxn modelId="{CCCABA56-2C06-4B94-8318-0FEF8FC73CFC}" type="presOf" srcId="{3D74D776-CB82-4956-92FE-4B09F4F077B4}" destId="{8717D4D5-9B62-4DAC-914D-F2FE5E333384}" srcOrd="0" destOrd="0" presId="urn:microsoft.com/office/officeart/2005/8/layout/arrow2"/>
    <dgm:cxn modelId="{60F220EC-AB75-4F0F-8174-D95D974B868F}" type="presParOf" srcId="{8717D4D5-9B62-4DAC-914D-F2FE5E333384}" destId="{7D37AF46-96D2-4B30-A69D-16BD2CE6F66F}" srcOrd="0" destOrd="0" presId="urn:microsoft.com/office/officeart/2005/8/layout/arrow2"/>
    <dgm:cxn modelId="{76526B8C-1C17-4062-B262-76A4A801F60C}" type="presParOf" srcId="{8717D4D5-9B62-4DAC-914D-F2FE5E333384}" destId="{FA9AD6B9-7E0C-4246-8F59-47158DA82505}" srcOrd="1" destOrd="0" presId="urn:microsoft.com/office/officeart/2005/8/layout/arrow2"/>
    <dgm:cxn modelId="{D6DA64A8-EA32-424E-8883-AC4BBB21201F}" type="presParOf" srcId="{FA9AD6B9-7E0C-4246-8F59-47158DA82505}" destId="{90E16A26-18C4-4D4B-B870-F28848BC0982}" srcOrd="0" destOrd="0" presId="urn:microsoft.com/office/officeart/2005/8/layout/arrow2"/>
    <dgm:cxn modelId="{B23537C7-AEDD-4451-8EC0-A4B51797B9D5}" type="presParOf" srcId="{FA9AD6B9-7E0C-4246-8F59-47158DA82505}" destId="{DEACB125-AD99-4E96-B53D-E6CECD6502BE}" srcOrd="1" destOrd="0" presId="urn:microsoft.com/office/officeart/2005/8/layout/arrow2"/>
    <dgm:cxn modelId="{7C962CA2-2831-4930-8BF5-A6D28C913761}" type="presParOf" srcId="{FA9AD6B9-7E0C-4246-8F59-47158DA82505}" destId="{3F5CA152-EDAE-46E7-99DA-6D0E8134FA59}" srcOrd="2" destOrd="0" presId="urn:microsoft.com/office/officeart/2005/8/layout/arrow2"/>
    <dgm:cxn modelId="{5D3491DF-7C88-4BF0-B6BA-7451CA879EA8}" type="presParOf" srcId="{FA9AD6B9-7E0C-4246-8F59-47158DA82505}" destId="{14787E9E-88E1-48C5-88B8-A24871FEB143}" srcOrd="3" destOrd="0" presId="urn:microsoft.com/office/officeart/2005/8/layout/arrow2"/>
    <dgm:cxn modelId="{C8FF03AB-502C-429B-BDDC-03624A343FB3}" type="presParOf" srcId="{FA9AD6B9-7E0C-4246-8F59-47158DA82505}" destId="{CE9B5641-686F-41EE-A603-C276AD050BE1}" srcOrd="4" destOrd="0" presId="urn:microsoft.com/office/officeart/2005/8/layout/arrow2"/>
    <dgm:cxn modelId="{08BE043F-EFEB-4E32-976E-C36900C075C8}" type="presParOf" srcId="{FA9AD6B9-7E0C-4246-8F59-47158DA82505}" destId="{CBC63F80-75C0-46D7-95E2-9D82AEE6C4A3}" srcOrd="5" destOrd="0" presId="urn:microsoft.com/office/officeart/2005/8/layout/arrow2"/>
    <dgm:cxn modelId="{3C3100EB-0A06-4DC8-9671-89364E2449E1}" type="presParOf" srcId="{FA9AD6B9-7E0C-4246-8F59-47158DA82505}" destId="{E1DDD507-BA8E-4FA8-A275-F6945110530E}" srcOrd="6" destOrd="0" presId="urn:microsoft.com/office/officeart/2005/8/layout/arrow2"/>
    <dgm:cxn modelId="{DFBB28EA-AE27-4616-B1C9-51DA4E48CA56}" type="presParOf" srcId="{FA9AD6B9-7E0C-4246-8F59-47158DA82505}" destId="{80317048-4B30-44B2-A057-EB129F2C0788}" srcOrd="7" destOrd="0" presId="urn:microsoft.com/office/officeart/2005/8/layout/arrow2"/>
    <dgm:cxn modelId="{1843E103-6D15-4D8B-93B8-18C61B6DD2C6}" type="presParOf" srcId="{FA9AD6B9-7E0C-4246-8F59-47158DA82505}" destId="{79E6BF7D-3E39-4AFA-9920-FFE2F03CE9B2}" srcOrd="8" destOrd="0" presId="urn:microsoft.com/office/officeart/2005/8/layout/arrow2"/>
    <dgm:cxn modelId="{2599F134-DB6D-49D3-BCBA-BCF45C8F8BA3}" type="presParOf" srcId="{FA9AD6B9-7E0C-4246-8F59-47158DA82505}" destId="{0A4BB1FC-124D-4566-91BA-C7F176E91FA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7A0C9-7DA4-4C64-86BA-FA3AE18F1B1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D16905-F890-46B3-A1D9-F053293548E1}">
      <dgm:prSet phldrT="[Text]"/>
      <dgm:spPr/>
      <dgm:t>
        <a:bodyPr/>
        <a:lstStyle/>
        <a:p>
          <a:r>
            <a:rPr lang="cs-CZ" dirty="0" smtClean="0"/>
            <a:t>Výzva ŘO</a:t>
          </a:r>
          <a:endParaRPr lang="cs-CZ" dirty="0"/>
        </a:p>
      </dgm:t>
    </dgm:pt>
    <dgm:pt modelId="{88D3DFF7-DBA8-4480-8A1B-DD85285DB24C}" type="parTrans" cxnId="{D3A20376-408C-42B8-BFEC-62D0B34CAEB1}">
      <dgm:prSet/>
      <dgm:spPr/>
      <dgm:t>
        <a:bodyPr/>
        <a:lstStyle/>
        <a:p>
          <a:endParaRPr lang="cs-CZ"/>
        </a:p>
      </dgm:t>
    </dgm:pt>
    <dgm:pt modelId="{EF27C14A-4A14-4316-BDE5-8857ADABB352}" type="sibTrans" cxnId="{D3A20376-408C-42B8-BFEC-62D0B34CAEB1}">
      <dgm:prSet/>
      <dgm:spPr/>
      <dgm:t>
        <a:bodyPr/>
        <a:lstStyle/>
        <a:p>
          <a:endParaRPr lang="cs-CZ"/>
        </a:p>
      </dgm:t>
    </dgm:pt>
    <dgm:pt modelId="{7D5D3DD0-A7AF-4730-80C3-FC00730BCC1E}">
      <dgm:prSet phldrT="[Text]"/>
      <dgm:spPr/>
      <dgm:t>
        <a:bodyPr/>
        <a:lstStyle/>
        <a:p>
          <a:r>
            <a:rPr lang="cs-CZ" dirty="0" smtClean="0"/>
            <a:t>Výzva nositele</a:t>
          </a:r>
          <a:endParaRPr lang="cs-CZ" dirty="0"/>
        </a:p>
      </dgm:t>
    </dgm:pt>
    <dgm:pt modelId="{DB525AF5-1587-4F7C-B424-2C7EFEF8AFA5}" type="parTrans" cxnId="{92C965E5-9685-4090-A5E3-61D294CEC8F4}">
      <dgm:prSet/>
      <dgm:spPr/>
      <dgm:t>
        <a:bodyPr/>
        <a:lstStyle/>
        <a:p>
          <a:endParaRPr lang="cs-CZ"/>
        </a:p>
      </dgm:t>
    </dgm:pt>
    <dgm:pt modelId="{92959BD4-D354-4FFB-AC25-C13D9BC28D36}" type="sibTrans" cxnId="{92C965E5-9685-4090-A5E3-61D294CEC8F4}">
      <dgm:prSet/>
      <dgm:spPr/>
      <dgm:t>
        <a:bodyPr/>
        <a:lstStyle/>
        <a:p>
          <a:endParaRPr lang="cs-CZ"/>
        </a:p>
      </dgm:t>
    </dgm:pt>
    <dgm:pt modelId="{B74D1386-699A-448D-9544-EC82304F63B7}">
      <dgm:prSet phldrT="[Text]"/>
      <dgm:spPr/>
      <dgm:t>
        <a:bodyPr/>
        <a:lstStyle/>
        <a:p>
          <a:r>
            <a:rPr lang="cs-CZ" dirty="0" smtClean="0"/>
            <a:t>Výzva ZS ITI (ne vždy)</a:t>
          </a:r>
          <a:endParaRPr lang="cs-CZ" dirty="0"/>
        </a:p>
      </dgm:t>
    </dgm:pt>
    <dgm:pt modelId="{D6BD9E54-801D-4780-B7A5-8FA7C229F649}" type="parTrans" cxnId="{3A7A3ADC-0252-45E4-ABDD-A6CD761F720C}">
      <dgm:prSet/>
      <dgm:spPr/>
      <dgm:t>
        <a:bodyPr/>
        <a:lstStyle/>
        <a:p>
          <a:endParaRPr lang="cs-CZ"/>
        </a:p>
      </dgm:t>
    </dgm:pt>
    <dgm:pt modelId="{54343026-2D04-468E-AE4D-9F3BB9D26556}" type="sibTrans" cxnId="{3A7A3ADC-0252-45E4-ABDD-A6CD761F720C}">
      <dgm:prSet/>
      <dgm:spPr/>
      <dgm:t>
        <a:bodyPr/>
        <a:lstStyle/>
        <a:p>
          <a:endParaRPr lang="cs-CZ"/>
        </a:p>
      </dgm:t>
    </dgm:pt>
    <dgm:pt modelId="{966E12D2-7EBD-46B3-BCEB-86DE6C38569D}">
      <dgm:prSet phldrT="[Text]"/>
      <dgm:spPr/>
      <dgm:t>
        <a:bodyPr/>
        <a:lstStyle/>
        <a:p>
          <a:r>
            <a:rPr lang="cs-CZ" dirty="0" smtClean="0"/>
            <a:t>Semináře</a:t>
          </a:r>
          <a:endParaRPr lang="cs-CZ" dirty="0"/>
        </a:p>
      </dgm:t>
    </dgm:pt>
    <dgm:pt modelId="{A5CFF44D-36A3-466C-9F90-4A4FEF383A03}" type="parTrans" cxnId="{5FA7FE32-3984-4AD7-A2EA-244BA73AC56B}">
      <dgm:prSet/>
      <dgm:spPr/>
      <dgm:t>
        <a:bodyPr/>
        <a:lstStyle/>
        <a:p>
          <a:endParaRPr lang="cs-CZ"/>
        </a:p>
      </dgm:t>
    </dgm:pt>
    <dgm:pt modelId="{AA96F2DB-1165-4EB4-965B-B6276586CF2D}" type="sibTrans" cxnId="{5FA7FE32-3984-4AD7-A2EA-244BA73AC56B}">
      <dgm:prSet/>
      <dgm:spPr/>
      <dgm:t>
        <a:bodyPr/>
        <a:lstStyle/>
        <a:p>
          <a:endParaRPr lang="cs-CZ"/>
        </a:p>
      </dgm:t>
    </dgm:pt>
    <dgm:pt modelId="{9321C847-0687-4F54-ABE6-8FF8603198FE}">
      <dgm:prSet phldrT="[Text]"/>
      <dgm:spPr/>
      <dgm:t>
        <a:bodyPr/>
        <a:lstStyle/>
        <a:p>
          <a:r>
            <a:rPr lang="cs-CZ" dirty="0" smtClean="0"/>
            <a:t>Pracovní skupina</a:t>
          </a:r>
          <a:endParaRPr lang="cs-CZ" dirty="0"/>
        </a:p>
      </dgm:t>
    </dgm:pt>
    <dgm:pt modelId="{4879D1B1-22CB-4B30-9BC8-8C272F98FAE6}" type="parTrans" cxnId="{E27412B1-6F2A-4354-AD6A-81CE09F518B8}">
      <dgm:prSet/>
      <dgm:spPr/>
      <dgm:t>
        <a:bodyPr/>
        <a:lstStyle/>
        <a:p>
          <a:endParaRPr lang="cs-CZ"/>
        </a:p>
      </dgm:t>
    </dgm:pt>
    <dgm:pt modelId="{B65710E3-DF6F-4594-9149-7936765F5750}" type="sibTrans" cxnId="{E27412B1-6F2A-4354-AD6A-81CE09F518B8}">
      <dgm:prSet/>
      <dgm:spPr/>
      <dgm:t>
        <a:bodyPr/>
        <a:lstStyle/>
        <a:p>
          <a:endParaRPr lang="cs-CZ"/>
        </a:p>
      </dgm:t>
    </dgm:pt>
    <dgm:pt modelId="{A1DBCAEA-79DF-4F6A-9CBB-765C6BC55C6A}">
      <dgm:prSet phldrT="[Text]"/>
      <dgm:spPr/>
      <dgm:t>
        <a:bodyPr/>
        <a:lstStyle/>
        <a:p>
          <a:r>
            <a:rPr lang="cs-CZ" dirty="0" smtClean="0"/>
            <a:t>ŘV</a:t>
          </a:r>
          <a:endParaRPr lang="cs-CZ" dirty="0"/>
        </a:p>
      </dgm:t>
    </dgm:pt>
    <dgm:pt modelId="{E2D39E19-8D93-49EE-BC39-1988A48DC0EC}" type="parTrans" cxnId="{15D41F3B-CF62-4480-80CA-9B067E013759}">
      <dgm:prSet/>
      <dgm:spPr/>
      <dgm:t>
        <a:bodyPr/>
        <a:lstStyle/>
        <a:p>
          <a:endParaRPr lang="cs-CZ"/>
        </a:p>
      </dgm:t>
    </dgm:pt>
    <dgm:pt modelId="{5F0089FB-C13A-46FC-9C68-16EF0FA7BF7C}" type="sibTrans" cxnId="{15D41F3B-CF62-4480-80CA-9B067E013759}">
      <dgm:prSet/>
      <dgm:spPr/>
      <dgm:t>
        <a:bodyPr/>
        <a:lstStyle/>
        <a:p>
          <a:endParaRPr lang="cs-CZ"/>
        </a:p>
      </dgm:t>
    </dgm:pt>
    <dgm:pt modelId="{26F99BAB-CC78-4FF7-AB2F-FE7BB55E4179}">
      <dgm:prSet phldrT="[Text]"/>
      <dgm:spPr/>
      <dgm:t>
        <a:bodyPr/>
        <a:lstStyle/>
        <a:p>
          <a:r>
            <a:rPr lang="cs-CZ" dirty="0" smtClean="0"/>
            <a:t>Kontrola formálních náležitostí</a:t>
          </a:r>
          <a:endParaRPr lang="cs-CZ" dirty="0"/>
        </a:p>
      </dgm:t>
    </dgm:pt>
    <dgm:pt modelId="{047774EA-6CC6-4DD9-A4DA-8E0B032E1F00}" type="parTrans" cxnId="{085FAE03-F13C-436A-82A4-933CB61C5CB4}">
      <dgm:prSet/>
      <dgm:spPr/>
      <dgm:t>
        <a:bodyPr/>
        <a:lstStyle/>
        <a:p>
          <a:endParaRPr lang="cs-CZ"/>
        </a:p>
      </dgm:t>
    </dgm:pt>
    <dgm:pt modelId="{F39E13C6-9EB4-4E5B-B729-8173747674E4}" type="sibTrans" cxnId="{085FAE03-F13C-436A-82A4-933CB61C5CB4}">
      <dgm:prSet/>
      <dgm:spPr/>
      <dgm:t>
        <a:bodyPr/>
        <a:lstStyle/>
        <a:p>
          <a:endParaRPr lang="cs-CZ"/>
        </a:p>
      </dgm:t>
    </dgm:pt>
    <dgm:pt modelId="{86060F22-4AB4-4507-9928-EED6F52DF2B7}">
      <dgm:prSet phldrT="[Text]"/>
      <dgm:spPr/>
      <dgm:t>
        <a:bodyPr/>
        <a:lstStyle/>
        <a:p>
          <a:r>
            <a:rPr lang="cs-CZ" dirty="0" smtClean="0"/>
            <a:t>Kontrola přijatelnosti</a:t>
          </a:r>
          <a:endParaRPr lang="cs-CZ" dirty="0"/>
        </a:p>
      </dgm:t>
    </dgm:pt>
    <dgm:pt modelId="{7F299893-7C6B-4722-AF61-54D881F781F8}" type="parTrans" cxnId="{B47719DF-F27E-4FE1-BE4F-4C32A7345ABD}">
      <dgm:prSet/>
      <dgm:spPr/>
      <dgm:t>
        <a:bodyPr/>
        <a:lstStyle/>
        <a:p>
          <a:endParaRPr lang="cs-CZ"/>
        </a:p>
      </dgm:t>
    </dgm:pt>
    <dgm:pt modelId="{507FB52D-050C-4488-BD13-EFE8365366AA}" type="sibTrans" cxnId="{B47719DF-F27E-4FE1-BE4F-4C32A7345ABD}">
      <dgm:prSet/>
      <dgm:spPr/>
      <dgm:t>
        <a:bodyPr/>
        <a:lstStyle/>
        <a:p>
          <a:endParaRPr lang="cs-CZ"/>
        </a:p>
      </dgm:t>
    </dgm:pt>
    <dgm:pt modelId="{3CC1C38A-96F6-4413-8995-B8B35482F4F1}">
      <dgm:prSet phldrT="[Text]"/>
      <dgm:spPr/>
      <dgm:t>
        <a:bodyPr/>
        <a:lstStyle/>
        <a:p>
          <a:r>
            <a:rPr lang="cs-CZ" dirty="0" smtClean="0"/>
            <a:t>Věcné hodnocení</a:t>
          </a:r>
          <a:endParaRPr lang="cs-CZ" dirty="0"/>
        </a:p>
      </dgm:t>
    </dgm:pt>
    <dgm:pt modelId="{C88CDA88-31B2-4E56-BA93-70F26B79C601}" type="parTrans" cxnId="{8690BE29-501E-4756-B3A5-C7238746E54A}">
      <dgm:prSet/>
      <dgm:spPr/>
      <dgm:t>
        <a:bodyPr/>
        <a:lstStyle/>
        <a:p>
          <a:endParaRPr lang="cs-CZ"/>
        </a:p>
      </dgm:t>
    </dgm:pt>
    <dgm:pt modelId="{23B4736B-81A9-4362-A776-D290D4C59852}" type="sibTrans" cxnId="{8690BE29-501E-4756-B3A5-C7238746E54A}">
      <dgm:prSet/>
      <dgm:spPr/>
      <dgm:t>
        <a:bodyPr/>
        <a:lstStyle/>
        <a:p>
          <a:endParaRPr lang="cs-CZ"/>
        </a:p>
      </dgm:t>
    </dgm:pt>
    <dgm:pt modelId="{3EB9BBAA-6D1E-469F-A942-CDDC4874EBAD}">
      <dgm:prSet phldrT="[Text]"/>
      <dgm:spPr/>
      <dgm:t>
        <a:bodyPr/>
        <a:lstStyle/>
        <a:p>
          <a:r>
            <a:rPr lang="cs-CZ" dirty="0" smtClean="0"/>
            <a:t>Strategie</a:t>
          </a:r>
          <a:endParaRPr lang="cs-CZ" dirty="0"/>
        </a:p>
      </dgm:t>
    </dgm:pt>
    <dgm:pt modelId="{37A74321-D00C-4A87-9F64-376938AC9261}" type="parTrans" cxnId="{59017EBD-2782-4B6C-81E1-A10CD60BC24E}">
      <dgm:prSet/>
      <dgm:spPr/>
      <dgm:t>
        <a:bodyPr/>
        <a:lstStyle/>
        <a:p>
          <a:endParaRPr lang="cs-CZ"/>
        </a:p>
      </dgm:t>
    </dgm:pt>
    <dgm:pt modelId="{7A276883-3813-413B-BC41-AB1BAD18EE8A}" type="sibTrans" cxnId="{59017EBD-2782-4B6C-81E1-A10CD60BC24E}">
      <dgm:prSet/>
      <dgm:spPr/>
      <dgm:t>
        <a:bodyPr/>
        <a:lstStyle/>
        <a:p>
          <a:endParaRPr lang="cs-CZ"/>
        </a:p>
      </dgm:t>
    </dgm:pt>
    <dgm:pt modelId="{C9E9E258-D2FA-4C77-9D95-CFCFDF9B08BB}">
      <dgm:prSet phldrT="[Text]"/>
      <dgm:spPr/>
      <dgm:t>
        <a:bodyPr/>
        <a:lstStyle/>
        <a:p>
          <a:r>
            <a:rPr lang="cs-CZ" dirty="0" smtClean="0"/>
            <a:t>Pracovní skupiny</a:t>
          </a:r>
          <a:endParaRPr lang="cs-CZ" dirty="0"/>
        </a:p>
      </dgm:t>
    </dgm:pt>
    <dgm:pt modelId="{75030E6D-9A61-4AF2-AC31-BE24E8AF9A84}" type="parTrans" cxnId="{8F73143B-9C68-4DA2-B30E-4D2E91010E30}">
      <dgm:prSet/>
      <dgm:spPr/>
      <dgm:t>
        <a:bodyPr/>
        <a:lstStyle/>
        <a:p>
          <a:endParaRPr lang="cs-CZ"/>
        </a:p>
      </dgm:t>
    </dgm:pt>
    <dgm:pt modelId="{1AED37EB-4946-4681-A1DE-02017D649BB9}" type="sibTrans" cxnId="{8F73143B-9C68-4DA2-B30E-4D2E91010E30}">
      <dgm:prSet/>
      <dgm:spPr/>
      <dgm:t>
        <a:bodyPr/>
        <a:lstStyle/>
        <a:p>
          <a:endParaRPr lang="cs-CZ"/>
        </a:p>
      </dgm:t>
    </dgm:pt>
    <dgm:pt modelId="{A044874E-604D-4905-816B-310BD70EA51D}">
      <dgm:prSet phldrT="[Text]"/>
      <dgm:spPr/>
      <dgm:t>
        <a:bodyPr/>
        <a:lstStyle/>
        <a:p>
          <a:r>
            <a:rPr lang="cs-CZ" dirty="0" smtClean="0"/>
            <a:t>Rada a Zastupitelstvo obce</a:t>
          </a:r>
          <a:endParaRPr lang="cs-CZ" dirty="0"/>
        </a:p>
      </dgm:t>
    </dgm:pt>
    <dgm:pt modelId="{5EE5127C-92AE-4258-973C-7CBADE546076}" type="parTrans" cxnId="{BBB5AD52-F0EC-42AF-9D26-9FE0E6162B07}">
      <dgm:prSet/>
      <dgm:spPr/>
      <dgm:t>
        <a:bodyPr/>
        <a:lstStyle/>
        <a:p>
          <a:endParaRPr lang="cs-CZ"/>
        </a:p>
      </dgm:t>
    </dgm:pt>
    <dgm:pt modelId="{1C0D0225-31F6-4EDE-A380-66F4B8E0840F}" type="sibTrans" cxnId="{BBB5AD52-F0EC-42AF-9D26-9FE0E6162B07}">
      <dgm:prSet/>
      <dgm:spPr/>
      <dgm:t>
        <a:bodyPr/>
        <a:lstStyle/>
        <a:p>
          <a:endParaRPr lang="cs-CZ"/>
        </a:p>
      </dgm:t>
    </dgm:pt>
    <dgm:pt modelId="{608CC3AC-7CF5-4225-AC42-AB387EFFD97E}">
      <dgm:prSet phldrT="[Text]"/>
      <dgm:spPr/>
      <dgm:t>
        <a:bodyPr/>
        <a:lstStyle/>
        <a:p>
          <a:r>
            <a:rPr lang="cs-CZ" dirty="0" smtClean="0"/>
            <a:t>Schválení ŘO</a:t>
          </a:r>
          <a:endParaRPr lang="cs-CZ" dirty="0"/>
        </a:p>
      </dgm:t>
    </dgm:pt>
    <dgm:pt modelId="{FB0212DF-089B-4CEB-88CB-B1BBECD5F0DD}" type="parTrans" cxnId="{6386C7C2-5460-4B72-BCD6-807052E6D8AC}">
      <dgm:prSet/>
      <dgm:spPr/>
      <dgm:t>
        <a:bodyPr/>
        <a:lstStyle/>
        <a:p>
          <a:endParaRPr lang="cs-CZ"/>
        </a:p>
      </dgm:t>
    </dgm:pt>
    <dgm:pt modelId="{A72AB865-2D11-45F9-8511-141058F52061}" type="sibTrans" cxnId="{6386C7C2-5460-4B72-BCD6-807052E6D8AC}">
      <dgm:prSet/>
      <dgm:spPr/>
      <dgm:t>
        <a:bodyPr/>
        <a:lstStyle/>
        <a:p>
          <a:endParaRPr lang="cs-CZ"/>
        </a:p>
      </dgm:t>
    </dgm:pt>
    <dgm:pt modelId="{31EA4874-887C-4319-B145-470772729516}">
      <dgm:prSet phldrT="[Text]"/>
      <dgm:spPr/>
      <dgm:t>
        <a:bodyPr/>
        <a:lstStyle/>
        <a:p>
          <a:r>
            <a:rPr lang="cs-CZ" dirty="0" smtClean="0"/>
            <a:t>ŘO</a:t>
          </a:r>
          <a:endParaRPr lang="cs-CZ" dirty="0"/>
        </a:p>
      </dgm:t>
    </dgm:pt>
    <dgm:pt modelId="{2BDEE8DE-9A3E-4C22-83CF-722296545C3A}" type="parTrans" cxnId="{BB94E126-F9C9-48E6-BA4F-1D9849EE4736}">
      <dgm:prSet/>
      <dgm:spPr/>
      <dgm:t>
        <a:bodyPr/>
        <a:lstStyle/>
        <a:p>
          <a:endParaRPr lang="cs-CZ"/>
        </a:p>
      </dgm:t>
    </dgm:pt>
    <dgm:pt modelId="{10A1976E-9658-48F4-B621-A55EA7573B75}" type="sibTrans" cxnId="{BB94E126-F9C9-48E6-BA4F-1D9849EE4736}">
      <dgm:prSet/>
      <dgm:spPr/>
      <dgm:t>
        <a:bodyPr/>
        <a:lstStyle/>
        <a:p>
          <a:endParaRPr lang="cs-CZ"/>
        </a:p>
      </dgm:t>
    </dgm:pt>
    <dgm:pt modelId="{D42ACDF7-47EA-432E-9908-1175BA4E32F3}">
      <dgm:prSet phldrT="[Text]"/>
      <dgm:spPr/>
      <dgm:t>
        <a:bodyPr/>
        <a:lstStyle/>
        <a:p>
          <a:r>
            <a:rPr lang="cs-CZ" dirty="0" smtClean="0"/>
            <a:t>Věcné hodnocení</a:t>
          </a:r>
          <a:endParaRPr lang="cs-CZ" dirty="0"/>
        </a:p>
      </dgm:t>
    </dgm:pt>
    <dgm:pt modelId="{D0CFAC7F-6F85-4418-BF08-8958973DBA09}" type="parTrans" cxnId="{BD9D109F-C964-4349-A91E-E967C8874CD9}">
      <dgm:prSet/>
      <dgm:spPr/>
      <dgm:t>
        <a:bodyPr/>
        <a:lstStyle/>
        <a:p>
          <a:endParaRPr lang="cs-CZ"/>
        </a:p>
      </dgm:t>
    </dgm:pt>
    <dgm:pt modelId="{F2EC1EF5-E634-4D04-8A8B-89D8DE14CF42}" type="sibTrans" cxnId="{BD9D109F-C964-4349-A91E-E967C8874CD9}">
      <dgm:prSet/>
      <dgm:spPr/>
      <dgm:t>
        <a:bodyPr/>
        <a:lstStyle/>
        <a:p>
          <a:endParaRPr lang="cs-CZ"/>
        </a:p>
      </dgm:t>
    </dgm:pt>
    <dgm:pt modelId="{B0067432-7656-4FF5-98C2-9409637B981A}">
      <dgm:prSet phldrT="[Text]"/>
      <dgm:spPr/>
      <dgm:t>
        <a:bodyPr/>
        <a:lstStyle/>
        <a:p>
          <a:r>
            <a:rPr lang="cs-CZ" dirty="0" smtClean="0"/>
            <a:t>Konečná kontrola způsobilosti</a:t>
          </a:r>
          <a:endParaRPr lang="cs-CZ" dirty="0"/>
        </a:p>
      </dgm:t>
    </dgm:pt>
    <dgm:pt modelId="{1506131C-AFE4-4E83-BC68-D2E39FAD03B3}" type="parTrans" cxnId="{9A32DD51-8E6E-4627-AAD5-E024BDDF9DAD}">
      <dgm:prSet/>
      <dgm:spPr/>
      <dgm:t>
        <a:bodyPr/>
        <a:lstStyle/>
        <a:p>
          <a:endParaRPr lang="cs-CZ"/>
        </a:p>
      </dgm:t>
    </dgm:pt>
    <dgm:pt modelId="{474FE6FE-E89A-4584-9B7F-BC8E2E2EE09B}" type="sibTrans" cxnId="{9A32DD51-8E6E-4627-AAD5-E024BDDF9DAD}">
      <dgm:prSet/>
      <dgm:spPr/>
      <dgm:t>
        <a:bodyPr/>
        <a:lstStyle/>
        <a:p>
          <a:endParaRPr lang="cs-CZ"/>
        </a:p>
      </dgm:t>
    </dgm:pt>
    <dgm:pt modelId="{B0F0C2AB-40A9-4C32-82C5-86D2C67ADB34}" type="pres">
      <dgm:prSet presAssocID="{E6F7A0C9-7DA4-4C64-86BA-FA3AE18F1B11}" presName="rootnode" presStyleCnt="0">
        <dgm:presLayoutVars>
          <dgm:chMax/>
          <dgm:chPref/>
          <dgm:dir/>
          <dgm:animLvl val="lvl"/>
        </dgm:presLayoutVars>
      </dgm:prSet>
      <dgm:spPr/>
    </dgm:pt>
    <dgm:pt modelId="{F6A5FBC1-D020-494B-9B78-724BAC50E187}" type="pres">
      <dgm:prSet presAssocID="{3EB9BBAA-6D1E-469F-A942-CDDC4874EBAD}" presName="composite" presStyleCnt="0"/>
      <dgm:spPr/>
    </dgm:pt>
    <dgm:pt modelId="{6254B783-422A-4EBB-A018-EBD49A271BC6}" type="pres">
      <dgm:prSet presAssocID="{3EB9BBAA-6D1E-469F-A942-CDDC4874EBAD}" presName="LShape" presStyleLbl="alignNode1" presStyleIdx="0" presStyleCnt="9"/>
      <dgm:spPr/>
    </dgm:pt>
    <dgm:pt modelId="{E09FAB97-A08C-47C3-949B-3860EB5A694A}" type="pres">
      <dgm:prSet presAssocID="{3EB9BBAA-6D1E-469F-A942-CDDC4874EBA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2F453FF-F93D-4397-A715-FFB2AD588B16}" type="pres">
      <dgm:prSet presAssocID="{3EB9BBAA-6D1E-469F-A942-CDDC4874EBAD}" presName="Triangle" presStyleLbl="alignNode1" presStyleIdx="1" presStyleCnt="9"/>
      <dgm:spPr/>
    </dgm:pt>
    <dgm:pt modelId="{0923334C-4087-4B1D-B1AC-E8A993E6DF1C}" type="pres">
      <dgm:prSet presAssocID="{7A276883-3813-413B-BC41-AB1BAD18EE8A}" presName="sibTrans" presStyleCnt="0"/>
      <dgm:spPr/>
    </dgm:pt>
    <dgm:pt modelId="{189BBEC9-EE1E-44A0-A2AA-61DA62AE0DBA}" type="pres">
      <dgm:prSet presAssocID="{7A276883-3813-413B-BC41-AB1BAD18EE8A}" presName="space" presStyleCnt="0"/>
      <dgm:spPr/>
    </dgm:pt>
    <dgm:pt modelId="{C70DC1B1-7949-4013-9E5B-475FB554235B}" type="pres">
      <dgm:prSet presAssocID="{33D16905-F890-46B3-A1D9-F053293548E1}" presName="composite" presStyleCnt="0"/>
      <dgm:spPr/>
    </dgm:pt>
    <dgm:pt modelId="{666E7C49-4101-4007-9F27-43F6CE0A02BE}" type="pres">
      <dgm:prSet presAssocID="{33D16905-F890-46B3-A1D9-F053293548E1}" presName="LShape" presStyleLbl="alignNode1" presStyleIdx="2" presStyleCnt="9"/>
      <dgm:spPr/>
    </dgm:pt>
    <dgm:pt modelId="{2A84B7A2-971F-4436-A295-93BB2CC9B56A}" type="pres">
      <dgm:prSet presAssocID="{33D16905-F890-46B3-A1D9-F053293548E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C017802-F0DF-4EA5-A434-8D4440FE22A6}" type="pres">
      <dgm:prSet presAssocID="{33D16905-F890-46B3-A1D9-F053293548E1}" presName="Triangle" presStyleLbl="alignNode1" presStyleIdx="3" presStyleCnt="9"/>
      <dgm:spPr/>
    </dgm:pt>
    <dgm:pt modelId="{B9EC0A08-3F73-41A7-B318-C6DA57E52BA5}" type="pres">
      <dgm:prSet presAssocID="{EF27C14A-4A14-4316-BDE5-8857ADABB352}" presName="sibTrans" presStyleCnt="0"/>
      <dgm:spPr/>
    </dgm:pt>
    <dgm:pt modelId="{E7A020D7-D551-47E1-9E79-9F984B4C5B33}" type="pres">
      <dgm:prSet presAssocID="{EF27C14A-4A14-4316-BDE5-8857ADABB352}" presName="space" presStyleCnt="0"/>
      <dgm:spPr/>
    </dgm:pt>
    <dgm:pt modelId="{5784E6A6-8CF2-4B4C-B99A-6AFC748FF52E}" type="pres">
      <dgm:prSet presAssocID="{7D5D3DD0-A7AF-4730-80C3-FC00730BCC1E}" presName="composite" presStyleCnt="0"/>
      <dgm:spPr/>
    </dgm:pt>
    <dgm:pt modelId="{E9AB12DF-A3A7-4B9B-87AD-C8FADED1BBD2}" type="pres">
      <dgm:prSet presAssocID="{7D5D3DD0-A7AF-4730-80C3-FC00730BCC1E}" presName="LShape" presStyleLbl="alignNode1" presStyleIdx="4" presStyleCnt="9"/>
      <dgm:spPr/>
    </dgm:pt>
    <dgm:pt modelId="{3C25E661-1D35-4493-BA93-B8BF2617ADD8}" type="pres">
      <dgm:prSet presAssocID="{7D5D3DD0-A7AF-4730-80C3-FC00730BCC1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84CE294-2EB5-496A-9BC2-472DA3FA2576}" type="pres">
      <dgm:prSet presAssocID="{7D5D3DD0-A7AF-4730-80C3-FC00730BCC1E}" presName="Triangle" presStyleLbl="alignNode1" presStyleIdx="5" presStyleCnt="9"/>
      <dgm:spPr/>
    </dgm:pt>
    <dgm:pt modelId="{C0CE43D9-DB54-4C38-BA3B-7C130689170A}" type="pres">
      <dgm:prSet presAssocID="{92959BD4-D354-4FFB-AC25-C13D9BC28D36}" presName="sibTrans" presStyleCnt="0"/>
      <dgm:spPr/>
    </dgm:pt>
    <dgm:pt modelId="{1FE66156-A7FE-47C9-88C1-D6424CB11D57}" type="pres">
      <dgm:prSet presAssocID="{92959BD4-D354-4FFB-AC25-C13D9BC28D36}" presName="space" presStyleCnt="0"/>
      <dgm:spPr/>
    </dgm:pt>
    <dgm:pt modelId="{2F571045-3AF0-4BB2-B715-F868F5311922}" type="pres">
      <dgm:prSet presAssocID="{B74D1386-699A-448D-9544-EC82304F63B7}" presName="composite" presStyleCnt="0"/>
      <dgm:spPr/>
    </dgm:pt>
    <dgm:pt modelId="{4C291F0D-68A8-471F-BEDD-57CCB9614F52}" type="pres">
      <dgm:prSet presAssocID="{B74D1386-699A-448D-9544-EC82304F63B7}" presName="LShape" presStyleLbl="alignNode1" presStyleIdx="6" presStyleCnt="9"/>
      <dgm:spPr/>
    </dgm:pt>
    <dgm:pt modelId="{46D5DEB7-48A0-4598-88FC-DFB8D160096B}" type="pres">
      <dgm:prSet presAssocID="{B74D1386-699A-448D-9544-EC82304F63B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40FFB4A-8878-48E2-AD4C-5B8C7B2D925E}" type="pres">
      <dgm:prSet presAssocID="{B74D1386-699A-448D-9544-EC82304F63B7}" presName="Triangle" presStyleLbl="alignNode1" presStyleIdx="7" presStyleCnt="9"/>
      <dgm:spPr/>
    </dgm:pt>
    <dgm:pt modelId="{3AD5D927-1AB2-4D6F-A4FD-920699C6AED0}" type="pres">
      <dgm:prSet presAssocID="{54343026-2D04-468E-AE4D-9F3BB9D26556}" presName="sibTrans" presStyleCnt="0"/>
      <dgm:spPr/>
    </dgm:pt>
    <dgm:pt modelId="{A07DA682-21F1-453A-B055-F1244833277E}" type="pres">
      <dgm:prSet presAssocID="{54343026-2D04-468E-AE4D-9F3BB9D26556}" presName="space" presStyleCnt="0"/>
      <dgm:spPr/>
    </dgm:pt>
    <dgm:pt modelId="{B626B265-B3B9-425E-AA2C-4105C11F4405}" type="pres">
      <dgm:prSet presAssocID="{31EA4874-887C-4319-B145-470772729516}" presName="composite" presStyleCnt="0"/>
      <dgm:spPr/>
    </dgm:pt>
    <dgm:pt modelId="{6C3A9F93-B5E2-4CBF-A1B0-AB115219EB4B}" type="pres">
      <dgm:prSet presAssocID="{31EA4874-887C-4319-B145-470772729516}" presName="LShape" presStyleLbl="alignNode1" presStyleIdx="8" presStyleCnt="9"/>
      <dgm:spPr/>
    </dgm:pt>
    <dgm:pt modelId="{06BE0707-A16B-487B-8966-294F2278EAC4}" type="pres">
      <dgm:prSet presAssocID="{31EA4874-887C-4319-B145-47077272951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9017EBD-2782-4B6C-81E1-A10CD60BC24E}" srcId="{E6F7A0C9-7DA4-4C64-86BA-FA3AE18F1B11}" destId="{3EB9BBAA-6D1E-469F-A942-CDDC4874EBAD}" srcOrd="0" destOrd="0" parTransId="{37A74321-D00C-4A87-9F64-376938AC9261}" sibTransId="{7A276883-3813-413B-BC41-AB1BAD18EE8A}"/>
    <dgm:cxn modelId="{5FA7FE32-3984-4AD7-A2EA-244BA73AC56B}" srcId="{7D5D3DD0-A7AF-4730-80C3-FC00730BCC1E}" destId="{966E12D2-7EBD-46B3-BCEB-86DE6C38569D}" srcOrd="0" destOrd="0" parTransId="{A5CFF44D-36A3-466C-9F90-4A4FEF383A03}" sibTransId="{AA96F2DB-1165-4EB4-965B-B6276586CF2D}"/>
    <dgm:cxn modelId="{73BEFAE7-E896-4D34-995E-69194AB02031}" type="presOf" srcId="{608CC3AC-7CF5-4225-AC42-AB387EFFD97E}" destId="{E09FAB97-A08C-47C3-949B-3860EB5A694A}" srcOrd="0" destOrd="3" presId="urn:microsoft.com/office/officeart/2009/3/layout/StepUpProcess"/>
    <dgm:cxn modelId="{8690BE29-501E-4756-B3A5-C7238746E54A}" srcId="{B74D1386-699A-448D-9544-EC82304F63B7}" destId="{3CC1C38A-96F6-4413-8995-B8B35482F4F1}" srcOrd="2" destOrd="0" parTransId="{C88CDA88-31B2-4E56-BA93-70F26B79C601}" sibTransId="{23B4736B-81A9-4362-A776-D290D4C59852}"/>
    <dgm:cxn modelId="{386A03CF-FE0E-4FB0-91E9-7F59E8424627}" type="presOf" srcId="{3CC1C38A-96F6-4413-8995-B8B35482F4F1}" destId="{46D5DEB7-48A0-4598-88FC-DFB8D160096B}" srcOrd="0" destOrd="3" presId="urn:microsoft.com/office/officeart/2009/3/layout/StepUpProcess"/>
    <dgm:cxn modelId="{762EDEE6-C104-48C9-874B-37637B86531E}" type="presOf" srcId="{9321C847-0687-4F54-ABE6-8FF8603198FE}" destId="{3C25E661-1D35-4493-BA93-B8BF2617ADD8}" srcOrd="0" destOrd="2" presId="urn:microsoft.com/office/officeart/2009/3/layout/StepUpProcess"/>
    <dgm:cxn modelId="{925F3C55-AAFB-4865-A552-25552F767786}" type="presOf" srcId="{86060F22-4AB4-4507-9928-EED6F52DF2B7}" destId="{46D5DEB7-48A0-4598-88FC-DFB8D160096B}" srcOrd="0" destOrd="2" presId="urn:microsoft.com/office/officeart/2009/3/layout/StepUpProcess"/>
    <dgm:cxn modelId="{B47719DF-F27E-4FE1-BE4F-4C32A7345ABD}" srcId="{B74D1386-699A-448D-9544-EC82304F63B7}" destId="{86060F22-4AB4-4507-9928-EED6F52DF2B7}" srcOrd="1" destOrd="0" parTransId="{7F299893-7C6B-4722-AF61-54D881F781F8}" sibTransId="{507FB52D-050C-4488-BD13-EFE8365366AA}"/>
    <dgm:cxn modelId="{3A7A3ADC-0252-45E4-ABDD-A6CD761F720C}" srcId="{E6F7A0C9-7DA4-4C64-86BA-FA3AE18F1B11}" destId="{B74D1386-699A-448D-9544-EC82304F63B7}" srcOrd="3" destOrd="0" parTransId="{D6BD9E54-801D-4780-B7A5-8FA7C229F649}" sibTransId="{54343026-2D04-468E-AE4D-9F3BB9D26556}"/>
    <dgm:cxn modelId="{9A32DD51-8E6E-4627-AAD5-E024BDDF9DAD}" srcId="{31EA4874-887C-4319-B145-470772729516}" destId="{B0067432-7656-4FF5-98C2-9409637B981A}" srcOrd="1" destOrd="0" parTransId="{1506131C-AFE4-4E83-BC68-D2E39FAD03B3}" sibTransId="{474FE6FE-E89A-4584-9B7F-BC8E2E2EE09B}"/>
    <dgm:cxn modelId="{832E2850-036E-42EF-A668-669B2B812326}" type="presOf" srcId="{26F99BAB-CC78-4FF7-AB2F-FE7BB55E4179}" destId="{46D5DEB7-48A0-4598-88FC-DFB8D160096B}" srcOrd="0" destOrd="1" presId="urn:microsoft.com/office/officeart/2009/3/layout/StepUpProcess"/>
    <dgm:cxn modelId="{63AE851E-8940-404D-8B96-445D886BB39C}" type="presOf" srcId="{3EB9BBAA-6D1E-469F-A942-CDDC4874EBAD}" destId="{E09FAB97-A08C-47C3-949B-3860EB5A694A}" srcOrd="0" destOrd="0" presId="urn:microsoft.com/office/officeart/2009/3/layout/StepUpProcess"/>
    <dgm:cxn modelId="{BBB5AD52-F0EC-42AF-9D26-9FE0E6162B07}" srcId="{3EB9BBAA-6D1E-469F-A942-CDDC4874EBAD}" destId="{A044874E-604D-4905-816B-310BD70EA51D}" srcOrd="1" destOrd="0" parTransId="{5EE5127C-92AE-4258-973C-7CBADE546076}" sibTransId="{1C0D0225-31F6-4EDE-A380-66F4B8E0840F}"/>
    <dgm:cxn modelId="{8F73143B-9C68-4DA2-B30E-4D2E91010E30}" srcId="{3EB9BBAA-6D1E-469F-A942-CDDC4874EBAD}" destId="{C9E9E258-D2FA-4C77-9D95-CFCFDF9B08BB}" srcOrd="0" destOrd="0" parTransId="{75030E6D-9A61-4AF2-AC31-BE24E8AF9A84}" sibTransId="{1AED37EB-4946-4681-A1DE-02017D649BB9}"/>
    <dgm:cxn modelId="{15D41F3B-CF62-4480-80CA-9B067E013759}" srcId="{7D5D3DD0-A7AF-4730-80C3-FC00730BCC1E}" destId="{A1DBCAEA-79DF-4F6A-9CBB-765C6BC55C6A}" srcOrd="2" destOrd="0" parTransId="{E2D39E19-8D93-49EE-BC39-1988A48DC0EC}" sibTransId="{5F0089FB-C13A-46FC-9C68-16EF0FA7BF7C}"/>
    <dgm:cxn modelId="{A0942AE3-DB0F-4ED0-AD88-73488135EB35}" type="presOf" srcId="{33D16905-F890-46B3-A1D9-F053293548E1}" destId="{2A84B7A2-971F-4436-A295-93BB2CC9B56A}" srcOrd="0" destOrd="0" presId="urn:microsoft.com/office/officeart/2009/3/layout/StepUpProcess"/>
    <dgm:cxn modelId="{BD9D109F-C964-4349-A91E-E967C8874CD9}" srcId="{31EA4874-887C-4319-B145-470772729516}" destId="{D42ACDF7-47EA-432E-9908-1175BA4E32F3}" srcOrd="0" destOrd="0" parTransId="{D0CFAC7F-6F85-4418-BF08-8958973DBA09}" sibTransId="{F2EC1EF5-E634-4D04-8A8B-89D8DE14CF42}"/>
    <dgm:cxn modelId="{BB94E126-F9C9-48E6-BA4F-1D9849EE4736}" srcId="{E6F7A0C9-7DA4-4C64-86BA-FA3AE18F1B11}" destId="{31EA4874-887C-4319-B145-470772729516}" srcOrd="4" destOrd="0" parTransId="{2BDEE8DE-9A3E-4C22-83CF-722296545C3A}" sibTransId="{10A1976E-9658-48F4-B621-A55EA7573B75}"/>
    <dgm:cxn modelId="{03709AB5-BE0D-4A8C-8FF9-83A948CBC8A3}" type="presOf" srcId="{A1DBCAEA-79DF-4F6A-9CBB-765C6BC55C6A}" destId="{3C25E661-1D35-4493-BA93-B8BF2617ADD8}" srcOrd="0" destOrd="3" presId="urn:microsoft.com/office/officeart/2009/3/layout/StepUpProcess"/>
    <dgm:cxn modelId="{D3A20376-408C-42B8-BFEC-62D0B34CAEB1}" srcId="{E6F7A0C9-7DA4-4C64-86BA-FA3AE18F1B11}" destId="{33D16905-F890-46B3-A1D9-F053293548E1}" srcOrd="1" destOrd="0" parTransId="{88D3DFF7-DBA8-4480-8A1B-DD85285DB24C}" sibTransId="{EF27C14A-4A14-4316-BDE5-8857ADABB352}"/>
    <dgm:cxn modelId="{675C562B-CCA3-4A2F-A2E7-0F9BB34D4D39}" type="presOf" srcId="{966E12D2-7EBD-46B3-BCEB-86DE6C38569D}" destId="{3C25E661-1D35-4493-BA93-B8BF2617ADD8}" srcOrd="0" destOrd="1" presId="urn:microsoft.com/office/officeart/2009/3/layout/StepUpProcess"/>
    <dgm:cxn modelId="{CA67448E-9067-418D-B608-719E1F2B991A}" type="presOf" srcId="{31EA4874-887C-4319-B145-470772729516}" destId="{06BE0707-A16B-487B-8966-294F2278EAC4}" srcOrd="0" destOrd="0" presId="urn:microsoft.com/office/officeart/2009/3/layout/StepUpProcess"/>
    <dgm:cxn modelId="{1C257870-917D-4D6E-9321-2774A8FDEED3}" type="presOf" srcId="{A044874E-604D-4905-816B-310BD70EA51D}" destId="{E09FAB97-A08C-47C3-949B-3860EB5A694A}" srcOrd="0" destOrd="2" presId="urn:microsoft.com/office/officeart/2009/3/layout/StepUpProcess"/>
    <dgm:cxn modelId="{E13241FA-E06E-4010-B7C6-E25D3C2C0301}" type="presOf" srcId="{E6F7A0C9-7DA4-4C64-86BA-FA3AE18F1B11}" destId="{B0F0C2AB-40A9-4C32-82C5-86D2C67ADB34}" srcOrd="0" destOrd="0" presId="urn:microsoft.com/office/officeart/2009/3/layout/StepUpProcess"/>
    <dgm:cxn modelId="{82A0F996-50D9-4FB8-BDE6-F5DDC610C619}" type="presOf" srcId="{B0067432-7656-4FF5-98C2-9409637B981A}" destId="{06BE0707-A16B-487B-8966-294F2278EAC4}" srcOrd="0" destOrd="2" presId="urn:microsoft.com/office/officeart/2009/3/layout/StepUpProcess"/>
    <dgm:cxn modelId="{085FAE03-F13C-436A-82A4-933CB61C5CB4}" srcId="{B74D1386-699A-448D-9544-EC82304F63B7}" destId="{26F99BAB-CC78-4FF7-AB2F-FE7BB55E4179}" srcOrd="0" destOrd="0" parTransId="{047774EA-6CC6-4DD9-A4DA-8E0B032E1F00}" sibTransId="{F39E13C6-9EB4-4E5B-B729-8173747674E4}"/>
    <dgm:cxn modelId="{D427596C-C251-4FCA-9B0B-3FEAB310449D}" type="presOf" srcId="{B74D1386-699A-448D-9544-EC82304F63B7}" destId="{46D5DEB7-48A0-4598-88FC-DFB8D160096B}" srcOrd="0" destOrd="0" presId="urn:microsoft.com/office/officeart/2009/3/layout/StepUpProcess"/>
    <dgm:cxn modelId="{92C965E5-9685-4090-A5E3-61D294CEC8F4}" srcId="{E6F7A0C9-7DA4-4C64-86BA-FA3AE18F1B11}" destId="{7D5D3DD0-A7AF-4730-80C3-FC00730BCC1E}" srcOrd="2" destOrd="0" parTransId="{DB525AF5-1587-4F7C-B424-2C7EFEF8AFA5}" sibTransId="{92959BD4-D354-4FFB-AC25-C13D9BC28D36}"/>
    <dgm:cxn modelId="{1A0447AC-0CD2-493F-8CD4-23A1DA3602AD}" type="presOf" srcId="{7D5D3DD0-A7AF-4730-80C3-FC00730BCC1E}" destId="{3C25E661-1D35-4493-BA93-B8BF2617ADD8}" srcOrd="0" destOrd="0" presId="urn:microsoft.com/office/officeart/2009/3/layout/StepUpProcess"/>
    <dgm:cxn modelId="{D35C989A-7158-4EFF-B570-344436C9D464}" type="presOf" srcId="{C9E9E258-D2FA-4C77-9D95-CFCFDF9B08BB}" destId="{E09FAB97-A08C-47C3-949B-3860EB5A694A}" srcOrd="0" destOrd="1" presId="urn:microsoft.com/office/officeart/2009/3/layout/StepUpProcess"/>
    <dgm:cxn modelId="{6386C7C2-5460-4B72-BCD6-807052E6D8AC}" srcId="{3EB9BBAA-6D1E-469F-A942-CDDC4874EBAD}" destId="{608CC3AC-7CF5-4225-AC42-AB387EFFD97E}" srcOrd="2" destOrd="0" parTransId="{FB0212DF-089B-4CEB-88CB-B1BBECD5F0DD}" sibTransId="{A72AB865-2D11-45F9-8511-141058F52061}"/>
    <dgm:cxn modelId="{E27412B1-6F2A-4354-AD6A-81CE09F518B8}" srcId="{7D5D3DD0-A7AF-4730-80C3-FC00730BCC1E}" destId="{9321C847-0687-4F54-ABE6-8FF8603198FE}" srcOrd="1" destOrd="0" parTransId="{4879D1B1-22CB-4B30-9BC8-8C272F98FAE6}" sibTransId="{B65710E3-DF6F-4594-9149-7936765F5750}"/>
    <dgm:cxn modelId="{69A2ED9B-2EE9-452F-9784-42117A4A200E}" type="presOf" srcId="{D42ACDF7-47EA-432E-9908-1175BA4E32F3}" destId="{06BE0707-A16B-487B-8966-294F2278EAC4}" srcOrd="0" destOrd="1" presId="urn:microsoft.com/office/officeart/2009/3/layout/StepUpProcess"/>
    <dgm:cxn modelId="{2DE06BC7-8D73-4ED9-A983-8EF47EF0685A}" type="presParOf" srcId="{B0F0C2AB-40A9-4C32-82C5-86D2C67ADB34}" destId="{F6A5FBC1-D020-494B-9B78-724BAC50E187}" srcOrd="0" destOrd="0" presId="urn:microsoft.com/office/officeart/2009/3/layout/StepUpProcess"/>
    <dgm:cxn modelId="{7B60FF91-D19D-49D0-ADD5-9FE34E851C40}" type="presParOf" srcId="{F6A5FBC1-D020-494B-9B78-724BAC50E187}" destId="{6254B783-422A-4EBB-A018-EBD49A271BC6}" srcOrd="0" destOrd="0" presId="urn:microsoft.com/office/officeart/2009/3/layout/StepUpProcess"/>
    <dgm:cxn modelId="{47C1A913-8B99-4326-ADCA-14E905A8AF9D}" type="presParOf" srcId="{F6A5FBC1-D020-494B-9B78-724BAC50E187}" destId="{E09FAB97-A08C-47C3-949B-3860EB5A694A}" srcOrd="1" destOrd="0" presId="urn:microsoft.com/office/officeart/2009/3/layout/StepUpProcess"/>
    <dgm:cxn modelId="{A581CADC-45BB-4C65-B527-5798F07D7FBA}" type="presParOf" srcId="{F6A5FBC1-D020-494B-9B78-724BAC50E187}" destId="{42F453FF-F93D-4397-A715-FFB2AD588B16}" srcOrd="2" destOrd="0" presId="urn:microsoft.com/office/officeart/2009/3/layout/StepUpProcess"/>
    <dgm:cxn modelId="{0ED23D61-2279-4945-B54A-FB2E3159D0D4}" type="presParOf" srcId="{B0F0C2AB-40A9-4C32-82C5-86D2C67ADB34}" destId="{0923334C-4087-4B1D-B1AC-E8A993E6DF1C}" srcOrd="1" destOrd="0" presId="urn:microsoft.com/office/officeart/2009/3/layout/StepUpProcess"/>
    <dgm:cxn modelId="{7F73F72B-1447-4A46-B833-D21F74DF56C4}" type="presParOf" srcId="{0923334C-4087-4B1D-B1AC-E8A993E6DF1C}" destId="{189BBEC9-EE1E-44A0-A2AA-61DA62AE0DBA}" srcOrd="0" destOrd="0" presId="urn:microsoft.com/office/officeart/2009/3/layout/StepUpProcess"/>
    <dgm:cxn modelId="{FF962B7A-A8AB-4EDE-9D62-8A77A7BDFF25}" type="presParOf" srcId="{B0F0C2AB-40A9-4C32-82C5-86D2C67ADB34}" destId="{C70DC1B1-7949-4013-9E5B-475FB554235B}" srcOrd="2" destOrd="0" presId="urn:microsoft.com/office/officeart/2009/3/layout/StepUpProcess"/>
    <dgm:cxn modelId="{B945BE3B-8BCC-4F6A-8233-81F0FFE76236}" type="presParOf" srcId="{C70DC1B1-7949-4013-9E5B-475FB554235B}" destId="{666E7C49-4101-4007-9F27-43F6CE0A02BE}" srcOrd="0" destOrd="0" presId="urn:microsoft.com/office/officeart/2009/3/layout/StepUpProcess"/>
    <dgm:cxn modelId="{33BF3C8D-1775-4519-BA54-B54935B2DA41}" type="presParOf" srcId="{C70DC1B1-7949-4013-9E5B-475FB554235B}" destId="{2A84B7A2-971F-4436-A295-93BB2CC9B56A}" srcOrd="1" destOrd="0" presId="urn:microsoft.com/office/officeart/2009/3/layout/StepUpProcess"/>
    <dgm:cxn modelId="{D133A309-38AB-4953-B01E-1B1EFF91F327}" type="presParOf" srcId="{C70DC1B1-7949-4013-9E5B-475FB554235B}" destId="{7C017802-F0DF-4EA5-A434-8D4440FE22A6}" srcOrd="2" destOrd="0" presId="urn:microsoft.com/office/officeart/2009/3/layout/StepUpProcess"/>
    <dgm:cxn modelId="{BCA86A65-F148-40FB-A0B2-D374FECBDC86}" type="presParOf" srcId="{B0F0C2AB-40A9-4C32-82C5-86D2C67ADB34}" destId="{B9EC0A08-3F73-41A7-B318-C6DA57E52BA5}" srcOrd="3" destOrd="0" presId="urn:microsoft.com/office/officeart/2009/3/layout/StepUpProcess"/>
    <dgm:cxn modelId="{70E98396-B218-4FE8-A4D0-2A7BD1F9C2DD}" type="presParOf" srcId="{B9EC0A08-3F73-41A7-B318-C6DA57E52BA5}" destId="{E7A020D7-D551-47E1-9E79-9F984B4C5B33}" srcOrd="0" destOrd="0" presId="urn:microsoft.com/office/officeart/2009/3/layout/StepUpProcess"/>
    <dgm:cxn modelId="{3909FC4A-D407-4DE9-8CE6-D9E6E77AECCA}" type="presParOf" srcId="{B0F0C2AB-40A9-4C32-82C5-86D2C67ADB34}" destId="{5784E6A6-8CF2-4B4C-B99A-6AFC748FF52E}" srcOrd="4" destOrd="0" presId="urn:microsoft.com/office/officeart/2009/3/layout/StepUpProcess"/>
    <dgm:cxn modelId="{E70618E3-684B-41D2-8B5F-94681D1F36BC}" type="presParOf" srcId="{5784E6A6-8CF2-4B4C-B99A-6AFC748FF52E}" destId="{E9AB12DF-A3A7-4B9B-87AD-C8FADED1BBD2}" srcOrd="0" destOrd="0" presId="urn:microsoft.com/office/officeart/2009/3/layout/StepUpProcess"/>
    <dgm:cxn modelId="{3D30D709-6B61-43D2-9B9C-4032D10919FA}" type="presParOf" srcId="{5784E6A6-8CF2-4B4C-B99A-6AFC748FF52E}" destId="{3C25E661-1D35-4493-BA93-B8BF2617ADD8}" srcOrd="1" destOrd="0" presId="urn:microsoft.com/office/officeart/2009/3/layout/StepUpProcess"/>
    <dgm:cxn modelId="{8F0E2D38-EAA5-4764-892B-BA62F8D385E6}" type="presParOf" srcId="{5784E6A6-8CF2-4B4C-B99A-6AFC748FF52E}" destId="{784CE294-2EB5-496A-9BC2-472DA3FA2576}" srcOrd="2" destOrd="0" presId="urn:microsoft.com/office/officeart/2009/3/layout/StepUpProcess"/>
    <dgm:cxn modelId="{C5C10B5F-9BC6-4269-9DE2-6DDCF7443618}" type="presParOf" srcId="{B0F0C2AB-40A9-4C32-82C5-86D2C67ADB34}" destId="{C0CE43D9-DB54-4C38-BA3B-7C130689170A}" srcOrd="5" destOrd="0" presId="urn:microsoft.com/office/officeart/2009/3/layout/StepUpProcess"/>
    <dgm:cxn modelId="{2B022EB3-F0D9-48D2-ADD8-28E4508F91BB}" type="presParOf" srcId="{C0CE43D9-DB54-4C38-BA3B-7C130689170A}" destId="{1FE66156-A7FE-47C9-88C1-D6424CB11D57}" srcOrd="0" destOrd="0" presId="urn:microsoft.com/office/officeart/2009/3/layout/StepUpProcess"/>
    <dgm:cxn modelId="{7251B548-538E-48C0-8573-60B4E5E2BACF}" type="presParOf" srcId="{B0F0C2AB-40A9-4C32-82C5-86D2C67ADB34}" destId="{2F571045-3AF0-4BB2-B715-F868F5311922}" srcOrd="6" destOrd="0" presId="urn:microsoft.com/office/officeart/2009/3/layout/StepUpProcess"/>
    <dgm:cxn modelId="{205B0B78-664F-46B9-A917-DFA612E0785C}" type="presParOf" srcId="{2F571045-3AF0-4BB2-B715-F868F5311922}" destId="{4C291F0D-68A8-471F-BEDD-57CCB9614F52}" srcOrd="0" destOrd="0" presId="urn:microsoft.com/office/officeart/2009/3/layout/StepUpProcess"/>
    <dgm:cxn modelId="{AC9F00DF-7DD2-490D-8ED3-24CF2E762BD3}" type="presParOf" srcId="{2F571045-3AF0-4BB2-B715-F868F5311922}" destId="{46D5DEB7-48A0-4598-88FC-DFB8D160096B}" srcOrd="1" destOrd="0" presId="urn:microsoft.com/office/officeart/2009/3/layout/StepUpProcess"/>
    <dgm:cxn modelId="{BC3A121F-F652-4B68-AB87-434478195B4E}" type="presParOf" srcId="{2F571045-3AF0-4BB2-B715-F868F5311922}" destId="{440FFB4A-8878-48E2-AD4C-5B8C7B2D925E}" srcOrd="2" destOrd="0" presId="urn:microsoft.com/office/officeart/2009/3/layout/StepUpProcess"/>
    <dgm:cxn modelId="{EFB5E102-B349-407A-A0CB-A77A2095FCDB}" type="presParOf" srcId="{B0F0C2AB-40A9-4C32-82C5-86D2C67ADB34}" destId="{3AD5D927-1AB2-4D6F-A4FD-920699C6AED0}" srcOrd="7" destOrd="0" presId="urn:microsoft.com/office/officeart/2009/3/layout/StepUpProcess"/>
    <dgm:cxn modelId="{AE89AA78-904D-4182-B1C1-8B87DF44DF9A}" type="presParOf" srcId="{3AD5D927-1AB2-4D6F-A4FD-920699C6AED0}" destId="{A07DA682-21F1-453A-B055-F1244833277E}" srcOrd="0" destOrd="0" presId="urn:microsoft.com/office/officeart/2009/3/layout/StepUpProcess"/>
    <dgm:cxn modelId="{BD9DC204-82D1-45D2-A65A-78F5BEACBE24}" type="presParOf" srcId="{B0F0C2AB-40A9-4C32-82C5-86D2C67ADB34}" destId="{B626B265-B3B9-425E-AA2C-4105C11F4405}" srcOrd="8" destOrd="0" presId="urn:microsoft.com/office/officeart/2009/3/layout/StepUpProcess"/>
    <dgm:cxn modelId="{F052D562-FA96-4D8B-9244-AA96B35DAEB6}" type="presParOf" srcId="{B626B265-B3B9-425E-AA2C-4105C11F4405}" destId="{6C3A9F93-B5E2-4CBF-A1B0-AB115219EB4B}" srcOrd="0" destOrd="0" presId="urn:microsoft.com/office/officeart/2009/3/layout/StepUpProcess"/>
    <dgm:cxn modelId="{9FFB4087-0BB1-40A5-BAC4-E61F90323363}" type="presParOf" srcId="{B626B265-B3B9-425E-AA2C-4105C11F4405}" destId="{06BE0707-A16B-487B-8966-294F2278EA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1C841-53F8-4525-9077-88C49EC5A877}" type="doc">
      <dgm:prSet loTypeId="urn:microsoft.com/office/officeart/2005/8/layout/pyramid1" loCatId="pyramid" qsTypeId="urn:microsoft.com/office/officeart/2005/8/quickstyle/3d5" qsCatId="3D" csTypeId="urn:microsoft.com/office/officeart/2005/8/colors/accent1_4" csCatId="accent1" phldr="1"/>
      <dgm:spPr/>
    </dgm:pt>
    <dgm:pt modelId="{7EB1AEEA-BD44-4B81-8084-E85AD9A9309D}">
      <dgm:prSet phldrT="[Text]"/>
      <dgm:spPr/>
      <dgm:t>
        <a:bodyPr/>
        <a:lstStyle/>
        <a:p>
          <a:r>
            <a:rPr lang="cs-CZ" dirty="0" smtClean="0"/>
            <a:t>ŘV</a:t>
          </a:r>
          <a:endParaRPr lang="cs-CZ" dirty="0"/>
        </a:p>
      </dgm:t>
    </dgm:pt>
    <dgm:pt modelId="{E9812CBE-00BF-4582-AFA9-4605D7AFD28D}" type="parTrans" cxnId="{1F39A250-9AAD-4E22-99DF-0FC52282FCDA}">
      <dgm:prSet/>
      <dgm:spPr/>
      <dgm:t>
        <a:bodyPr/>
        <a:lstStyle/>
        <a:p>
          <a:endParaRPr lang="cs-CZ"/>
        </a:p>
      </dgm:t>
    </dgm:pt>
    <dgm:pt modelId="{7F22A36E-FBA0-4899-ABC6-04521207B1BF}" type="sibTrans" cxnId="{1F39A250-9AAD-4E22-99DF-0FC52282FCDA}">
      <dgm:prSet/>
      <dgm:spPr/>
      <dgm:t>
        <a:bodyPr/>
        <a:lstStyle/>
        <a:p>
          <a:endParaRPr lang="cs-CZ"/>
        </a:p>
      </dgm:t>
    </dgm:pt>
    <dgm:pt modelId="{767F63CA-F32B-4E40-83B6-B816EAB17BA3}">
      <dgm:prSet phldrT="[Text]"/>
      <dgm:spPr/>
      <dgm:t>
        <a:bodyPr/>
        <a:lstStyle/>
        <a:p>
          <a:r>
            <a:rPr lang="cs-CZ" dirty="0" smtClean="0"/>
            <a:t>PS</a:t>
          </a:r>
          <a:endParaRPr lang="cs-CZ" dirty="0"/>
        </a:p>
      </dgm:t>
    </dgm:pt>
    <dgm:pt modelId="{B287F1D5-358D-4812-B3ED-7A4AC5248DB2}" type="parTrans" cxnId="{3032C153-DE49-4337-8661-CA964700248A}">
      <dgm:prSet/>
      <dgm:spPr/>
      <dgm:t>
        <a:bodyPr/>
        <a:lstStyle/>
        <a:p>
          <a:endParaRPr lang="cs-CZ"/>
        </a:p>
      </dgm:t>
    </dgm:pt>
    <dgm:pt modelId="{F5B22B2A-D190-41E0-985E-3C9027E63097}" type="sibTrans" cxnId="{3032C153-DE49-4337-8661-CA964700248A}">
      <dgm:prSet/>
      <dgm:spPr/>
      <dgm:t>
        <a:bodyPr/>
        <a:lstStyle/>
        <a:p>
          <a:endParaRPr lang="cs-CZ"/>
        </a:p>
      </dgm:t>
    </dgm:pt>
    <dgm:pt modelId="{4F554BEF-A0D1-48CD-B6B5-8EA34E2774E6}">
      <dgm:prSet phldrT="[Text]"/>
      <dgm:spPr/>
      <dgm:t>
        <a:bodyPr/>
        <a:lstStyle/>
        <a:p>
          <a:r>
            <a:rPr lang="cs-CZ" dirty="0" smtClean="0"/>
            <a:t>PZ</a:t>
          </a:r>
          <a:endParaRPr lang="cs-CZ" dirty="0"/>
        </a:p>
      </dgm:t>
    </dgm:pt>
    <dgm:pt modelId="{AC19AD78-50FA-4A35-A620-2AF517492308}" type="parTrans" cxnId="{920FCBF5-A56C-447F-B2F1-545A7947008E}">
      <dgm:prSet/>
      <dgm:spPr/>
      <dgm:t>
        <a:bodyPr/>
        <a:lstStyle/>
        <a:p>
          <a:endParaRPr lang="cs-CZ"/>
        </a:p>
      </dgm:t>
    </dgm:pt>
    <dgm:pt modelId="{F2836D87-DFDB-4FFC-929F-8B5BA1682519}" type="sibTrans" cxnId="{920FCBF5-A56C-447F-B2F1-545A7947008E}">
      <dgm:prSet/>
      <dgm:spPr/>
      <dgm:t>
        <a:bodyPr/>
        <a:lstStyle/>
        <a:p>
          <a:endParaRPr lang="cs-CZ"/>
        </a:p>
      </dgm:t>
    </dgm:pt>
    <dgm:pt modelId="{44578983-09B4-4A6D-873F-4E27506C8FA6}">
      <dgm:prSet phldrT="[Text]"/>
      <dgm:spPr/>
      <dgm:t>
        <a:bodyPr/>
        <a:lstStyle/>
        <a:p>
          <a:r>
            <a:rPr lang="cs-CZ" dirty="0" smtClean="0"/>
            <a:t>Semináře a workshopy</a:t>
          </a:r>
          <a:endParaRPr lang="cs-CZ" dirty="0"/>
        </a:p>
      </dgm:t>
    </dgm:pt>
    <dgm:pt modelId="{B0C7ACE2-4768-4B04-83B6-8B5B9C052769}" type="parTrans" cxnId="{4257960D-7BB5-47F2-AB19-D2AD2306737E}">
      <dgm:prSet/>
      <dgm:spPr/>
      <dgm:t>
        <a:bodyPr/>
        <a:lstStyle/>
        <a:p>
          <a:endParaRPr lang="cs-CZ"/>
        </a:p>
      </dgm:t>
    </dgm:pt>
    <dgm:pt modelId="{DA563A89-C5EA-49EF-BE72-AFEC40609E95}" type="sibTrans" cxnId="{4257960D-7BB5-47F2-AB19-D2AD2306737E}">
      <dgm:prSet/>
      <dgm:spPr/>
      <dgm:t>
        <a:bodyPr/>
        <a:lstStyle/>
        <a:p>
          <a:endParaRPr lang="cs-CZ"/>
        </a:p>
      </dgm:t>
    </dgm:pt>
    <dgm:pt modelId="{D3C0016A-D6F1-4A25-931B-0A42607DD271}">
      <dgm:prSet phldrT="[Text]"/>
      <dgm:spPr/>
      <dgm:t>
        <a:bodyPr/>
        <a:lstStyle/>
        <a:p>
          <a:r>
            <a:rPr lang="cs-CZ" dirty="0" smtClean="0"/>
            <a:t>Výzvy </a:t>
          </a:r>
          <a:r>
            <a:rPr lang="cs-CZ" dirty="0" err="1" smtClean="0"/>
            <a:t>nITI</a:t>
          </a:r>
          <a:r>
            <a:rPr lang="cs-CZ" dirty="0" smtClean="0"/>
            <a:t> a ZS ITI</a:t>
          </a:r>
          <a:endParaRPr lang="cs-CZ" dirty="0"/>
        </a:p>
      </dgm:t>
    </dgm:pt>
    <dgm:pt modelId="{0D3CF72D-B21A-4DA9-9353-1C7C9C6B5D25}" type="parTrans" cxnId="{5F4B1F26-6043-4D03-98E9-B2C219F94734}">
      <dgm:prSet/>
      <dgm:spPr/>
      <dgm:t>
        <a:bodyPr/>
        <a:lstStyle/>
        <a:p>
          <a:endParaRPr lang="cs-CZ"/>
        </a:p>
      </dgm:t>
    </dgm:pt>
    <dgm:pt modelId="{C9BAE7A1-9D89-4057-97C8-EC081144D4E2}" type="sibTrans" cxnId="{5F4B1F26-6043-4D03-98E9-B2C219F94734}">
      <dgm:prSet/>
      <dgm:spPr/>
      <dgm:t>
        <a:bodyPr/>
        <a:lstStyle/>
        <a:p>
          <a:endParaRPr lang="cs-CZ"/>
        </a:p>
      </dgm:t>
    </dgm:pt>
    <dgm:pt modelId="{FC75FDDD-4111-4921-A2A3-0F0A88532EF6}">
      <dgm:prSet phldrT="[Text]"/>
      <dgm:spPr/>
      <dgm:t>
        <a:bodyPr/>
        <a:lstStyle/>
        <a:p>
          <a:r>
            <a:rPr lang="cs-CZ" dirty="0" smtClean="0"/>
            <a:t>ZS ITI</a:t>
          </a:r>
          <a:endParaRPr lang="cs-CZ" dirty="0"/>
        </a:p>
      </dgm:t>
    </dgm:pt>
    <dgm:pt modelId="{30A4B1B7-D857-4A80-9A31-2FEFACCCF664}" type="parTrans" cxnId="{0D43FE20-2159-40F0-B504-F588DBCAD9F0}">
      <dgm:prSet/>
      <dgm:spPr/>
      <dgm:t>
        <a:bodyPr/>
        <a:lstStyle/>
        <a:p>
          <a:endParaRPr lang="cs-CZ"/>
        </a:p>
      </dgm:t>
    </dgm:pt>
    <dgm:pt modelId="{F9C49DB9-FAE9-4180-896B-037A58070545}" type="sibTrans" cxnId="{0D43FE20-2159-40F0-B504-F588DBCAD9F0}">
      <dgm:prSet/>
      <dgm:spPr/>
      <dgm:t>
        <a:bodyPr/>
        <a:lstStyle/>
        <a:p>
          <a:endParaRPr lang="cs-CZ"/>
        </a:p>
      </dgm:t>
    </dgm:pt>
    <dgm:pt modelId="{2DD7C2BC-0CAF-439A-80B6-695644A4B62E}">
      <dgm:prSet phldrT="[Text]"/>
      <dgm:spPr/>
      <dgm:t>
        <a:bodyPr/>
        <a:lstStyle/>
        <a:p>
          <a:r>
            <a:rPr lang="cs-CZ" dirty="0" smtClean="0"/>
            <a:t>ŘO</a:t>
          </a:r>
          <a:endParaRPr lang="cs-CZ" dirty="0"/>
        </a:p>
      </dgm:t>
    </dgm:pt>
    <dgm:pt modelId="{4D9E0425-6EEB-40BB-B38D-A09550120669}" type="parTrans" cxnId="{AB912263-8277-4D34-BC9E-675CBDCF1E70}">
      <dgm:prSet/>
      <dgm:spPr/>
      <dgm:t>
        <a:bodyPr/>
        <a:lstStyle/>
        <a:p>
          <a:endParaRPr lang="cs-CZ"/>
        </a:p>
      </dgm:t>
    </dgm:pt>
    <dgm:pt modelId="{887B856C-56FA-413D-A1E9-80790BE81F8C}" type="sibTrans" cxnId="{AB912263-8277-4D34-BC9E-675CBDCF1E70}">
      <dgm:prSet/>
      <dgm:spPr/>
      <dgm:t>
        <a:bodyPr/>
        <a:lstStyle/>
        <a:p>
          <a:endParaRPr lang="cs-CZ"/>
        </a:p>
      </dgm:t>
    </dgm:pt>
    <dgm:pt modelId="{CE5368A7-6BF2-423C-B9AB-108F084D75CB}" type="pres">
      <dgm:prSet presAssocID="{D9B1C841-53F8-4525-9077-88C49EC5A877}" presName="Name0" presStyleCnt="0">
        <dgm:presLayoutVars>
          <dgm:dir/>
          <dgm:animLvl val="lvl"/>
          <dgm:resizeHandles val="exact"/>
        </dgm:presLayoutVars>
      </dgm:prSet>
      <dgm:spPr/>
    </dgm:pt>
    <dgm:pt modelId="{E63AAA3B-D9C2-4FF3-9483-6D4944D3471E}" type="pres">
      <dgm:prSet presAssocID="{2DD7C2BC-0CAF-439A-80B6-695644A4B62E}" presName="Name8" presStyleCnt="0"/>
      <dgm:spPr/>
    </dgm:pt>
    <dgm:pt modelId="{15551B29-E998-4EBA-9575-B877FD2A7CD6}" type="pres">
      <dgm:prSet presAssocID="{2DD7C2BC-0CAF-439A-80B6-695644A4B62E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5E858E-973D-4A66-B07C-8A689F8EC9EE}" type="pres">
      <dgm:prSet presAssocID="{2DD7C2BC-0CAF-439A-80B6-695644A4B6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F246DC-12C9-4028-9C23-54084685A77E}" type="pres">
      <dgm:prSet presAssocID="{FC75FDDD-4111-4921-A2A3-0F0A88532EF6}" presName="Name8" presStyleCnt="0"/>
      <dgm:spPr/>
    </dgm:pt>
    <dgm:pt modelId="{80F81A4B-CD6B-4D2F-9505-0D3A3C9D81D9}" type="pres">
      <dgm:prSet presAssocID="{FC75FDDD-4111-4921-A2A3-0F0A88532EF6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169370-4EFF-409C-AB65-573E51F47CCD}" type="pres">
      <dgm:prSet presAssocID="{FC75FDDD-4111-4921-A2A3-0F0A88532E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3C2838-A61A-455C-BFC9-5926009795C7}" type="pres">
      <dgm:prSet presAssocID="{7EB1AEEA-BD44-4B81-8084-E85AD9A9309D}" presName="Name8" presStyleCnt="0"/>
      <dgm:spPr/>
    </dgm:pt>
    <dgm:pt modelId="{8752DC08-C79F-479B-A300-7020447AEF86}" type="pres">
      <dgm:prSet presAssocID="{7EB1AEEA-BD44-4B81-8084-E85AD9A9309D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1835EB-470B-4756-AAE3-0BBE7B9C925A}" type="pres">
      <dgm:prSet presAssocID="{7EB1AEEA-BD44-4B81-8084-E85AD9A930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D564D3-19E6-43D0-81DD-D65395E95BA7}" type="pres">
      <dgm:prSet presAssocID="{767F63CA-F32B-4E40-83B6-B816EAB17BA3}" presName="Name8" presStyleCnt="0"/>
      <dgm:spPr/>
    </dgm:pt>
    <dgm:pt modelId="{F258CA40-A95C-4606-A6E7-7D2104C90912}" type="pres">
      <dgm:prSet presAssocID="{767F63CA-F32B-4E40-83B6-B816EAB17BA3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97AD47-5AE7-46D0-895F-2BED60E6B4AE}" type="pres">
      <dgm:prSet presAssocID="{767F63CA-F32B-4E40-83B6-B816EAB17B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386C59-C8EE-428F-90C2-8BEF16D34F44}" type="pres">
      <dgm:prSet presAssocID="{4F554BEF-A0D1-48CD-B6B5-8EA34E2774E6}" presName="Name8" presStyleCnt="0"/>
      <dgm:spPr/>
    </dgm:pt>
    <dgm:pt modelId="{DBA36C31-1458-4E5C-A0D1-91A660CCF842}" type="pres">
      <dgm:prSet presAssocID="{4F554BEF-A0D1-48CD-B6B5-8EA34E2774E6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8960A1-52FD-44B0-8658-91D83C6649F1}" type="pres">
      <dgm:prSet presAssocID="{4F554BEF-A0D1-48CD-B6B5-8EA34E2774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95B41D-8DB7-4663-8A44-B02DBCB972A1}" type="pres">
      <dgm:prSet presAssocID="{44578983-09B4-4A6D-873F-4E27506C8FA6}" presName="Name8" presStyleCnt="0"/>
      <dgm:spPr/>
    </dgm:pt>
    <dgm:pt modelId="{47EBEEE2-820A-46BC-8CD1-AE21FD866058}" type="pres">
      <dgm:prSet presAssocID="{44578983-09B4-4A6D-873F-4E27506C8FA6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C46FA7-21FA-483F-BBDB-43674E887D6D}" type="pres">
      <dgm:prSet presAssocID="{44578983-09B4-4A6D-873F-4E27506C8F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72ADF8-56DE-4475-A3BD-9ACD2A1719FD}" type="pres">
      <dgm:prSet presAssocID="{D3C0016A-D6F1-4A25-931B-0A42607DD271}" presName="Name8" presStyleCnt="0"/>
      <dgm:spPr/>
    </dgm:pt>
    <dgm:pt modelId="{235B59C8-156E-4224-A06E-54FAC93A7647}" type="pres">
      <dgm:prSet presAssocID="{D3C0016A-D6F1-4A25-931B-0A42607DD271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2A15BF-6956-4356-AE10-7F19E990C641}" type="pres">
      <dgm:prSet presAssocID="{D3C0016A-D6F1-4A25-931B-0A42607DD2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F4B1F26-6043-4D03-98E9-B2C219F94734}" srcId="{D9B1C841-53F8-4525-9077-88C49EC5A877}" destId="{D3C0016A-D6F1-4A25-931B-0A42607DD271}" srcOrd="6" destOrd="0" parTransId="{0D3CF72D-B21A-4DA9-9353-1C7C9C6B5D25}" sibTransId="{C9BAE7A1-9D89-4057-97C8-EC081144D4E2}"/>
    <dgm:cxn modelId="{CDC8E0B4-108F-4720-B25B-75CAEA8C0D6A}" type="presOf" srcId="{7EB1AEEA-BD44-4B81-8084-E85AD9A9309D}" destId="{8752DC08-C79F-479B-A300-7020447AEF86}" srcOrd="0" destOrd="0" presId="urn:microsoft.com/office/officeart/2005/8/layout/pyramid1"/>
    <dgm:cxn modelId="{56BA23CB-948D-47C9-8D90-07756AB406DF}" type="presOf" srcId="{44578983-09B4-4A6D-873F-4E27506C8FA6}" destId="{52C46FA7-21FA-483F-BBDB-43674E887D6D}" srcOrd="1" destOrd="0" presId="urn:microsoft.com/office/officeart/2005/8/layout/pyramid1"/>
    <dgm:cxn modelId="{8CA3C6D7-2455-41A8-A634-449570961A41}" type="presOf" srcId="{FC75FDDD-4111-4921-A2A3-0F0A88532EF6}" destId="{06169370-4EFF-409C-AB65-573E51F47CCD}" srcOrd="1" destOrd="0" presId="urn:microsoft.com/office/officeart/2005/8/layout/pyramid1"/>
    <dgm:cxn modelId="{06F888FA-C9EE-4DF4-B9ED-1D1766B734C6}" type="presOf" srcId="{2DD7C2BC-0CAF-439A-80B6-695644A4B62E}" destId="{15551B29-E998-4EBA-9575-B877FD2A7CD6}" srcOrd="0" destOrd="0" presId="urn:microsoft.com/office/officeart/2005/8/layout/pyramid1"/>
    <dgm:cxn modelId="{920FCBF5-A56C-447F-B2F1-545A7947008E}" srcId="{D9B1C841-53F8-4525-9077-88C49EC5A877}" destId="{4F554BEF-A0D1-48CD-B6B5-8EA34E2774E6}" srcOrd="4" destOrd="0" parTransId="{AC19AD78-50FA-4A35-A620-2AF517492308}" sibTransId="{F2836D87-DFDB-4FFC-929F-8B5BA1682519}"/>
    <dgm:cxn modelId="{A2319F73-E083-4AF6-8230-240B247C60EB}" type="presOf" srcId="{2DD7C2BC-0CAF-439A-80B6-695644A4B62E}" destId="{BE5E858E-973D-4A66-B07C-8A689F8EC9EE}" srcOrd="1" destOrd="0" presId="urn:microsoft.com/office/officeart/2005/8/layout/pyramid1"/>
    <dgm:cxn modelId="{3032C153-DE49-4337-8661-CA964700248A}" srcId="{D9B1C841-53F8-4525-9077-88C49EC5A877}" destId="{767F63CA-F32B-4E40-83B6-B816EAB17BA3}" srcOrd="3" destOrd="0" parTransId="{B287F1D5-358D-4812-B3ED-7A4AC5248DB2}" sibTransId="{F5B22B2A-D190-41E0-985E-3C9027E63097}"/>
    <dgm:cxn modelId="{00337373-6410-42D8-A44E-8A57C76B147C}" type="presOf" srcId="{D3C0016A-D6F1-4A25-931B-0A42607DD271}" destId="{C62A15BF-6956-4356-AE10-7F19E990C641}" srcOrd="1" destOrd="0" presId="urn:microsoft.com/office/officeart/2005/8/layout/pyramid1"/>
    <dgm:cxn modelId="{88ABDB2A-AA5F-431B-97EE-15EE6A6AC61B}" type="presOf" srcId="{4F554BEF-A0D1-48CD-B6B5-8EA34E2774E6}" destId="{C18960A1-52FD-44B0-8658-91D83C6649F1}" srcOrd="1" destOrd="0" presId="urn:microsoft.com/office/officeart/2005/8/layout/pyramid1"/>
    <dgm:cxn modelId="{B382921E-B348-4471-AC94-A1426417E6E2}" type="presOf" srcId="{D3C0016A-D6F1-4A25-931B-0A42607DD271}" destId="{235B59C8-156E-4224-A06E-54FAC93A7647}" srcOrd="0" destOrd="0" presId="urn:microsoft.com/office/officeart/2005/8/layout/pyramid1"/>
    <dgm:cxn modelId="{1F551A43-D513-498D-83AB-02E9B49B3D27}" type="presOf" srcId="{7EB1AEEA-BD44-4B81-8084-E85AD9A9309D}" destId="{D61835EB-470B-4756-AAE3-0BBE7B9C925A}" srcOrd="1" destOrd="0" presId="urn:microsoft.com/office/officeart/2005/8/layout/pyramid1"/>
    <dgm:cxn modelId="{4257960D-7BB5-47F2-AB19-D2AD2306737E}" srcId="{D9B1C841-53F8-4525-9077-88C49EC5A877}" destId="{44578983-09B4-4A6D-873F-4E27506C8FA6}" srcOrd="5" destOrd="0" parTransId="{B0C7ACE2-4768-4B04-83B6-8B5B9C052769}" sibTransId="{DA563A89-C5EA-49EF-BE72-AFEC40609E95}"/>
    <dgm:cxn modelId="{A4022F99-E330-4837-9E73-8B7D6B05CAFD}" type="presOf" srcId="{4F554BEF-A0D1-48CD-B6B5-8EA34E2774E6}" destId="{DBA36C31-1458-4E5C-A0D1-91A660CCF842}" srcOrd="0" destOrd="0" presId="urn:microsoft.com/office/officeart/2005/8/layout/pyramid1"/>
    <dgm:cxn modelId="{7FB50703-E1E1-4876-9098-D543E8EBA10B}" type="presOf" srcId="{FC75FDDD-4111-4921-A2A3-0F0A88532EF6}" destId="{80F81A4B-CD6B-4D2F-9505-0D3A3C9D81D9}" srcOrd="0" destOrd="0" presId="urn:microsoft.com/office/officeart/2005/8/layout/pyramid1"/>
    <dgm:cxn modelId="{22ABDDCB-CA50-4559-A870-92AF2F6C91DA}" type="presOf" srcId="{44578983-09B4-4A6D-873F-4E27506C8FA6}" destId="{47EBEEE2-820A-46BC-8CD1-AE21FD866058}" srcOrd="0" destOrd="0" presId="urn:microsoft.com/office/officeart/2005/8/layout/pyramid1"/>
    <dgm:cxn modelId="{49392484-77FD-4AE3-B781-DC1424FC9D9A}" type="presOf" srcId="{D9B1C841-53F8-4525-9077-88C49EC5A877}" destId="{CE5368A7-6BF2-423C-B9AB-108F084D75CB}" srcOrd="0" destOrd="0" presId="urn:microsoft.com/office/officeart/2005/8/layout/pyramid1"/>
    <dgm:cxn modelId="{0D43FE20-2159-40F0-B504-F588DBCAD9F0}" srcId="{D9B1C841-53F8-4525-9077-88C49EC5A877}" destId="{FC75FDDD-4111-4921-A2A3-0F0A88532EF6}" srcOrd="1" destOrd="0" parTransId="{30A4B1B7-D857-4A80-9A31-2FEFACCCF664}" sibTransId="{F9C49DB9-FAE9-4180-896B-037A58070545}"/>
    <dgm:cxn modelId="{E291FF29-240F-4D12-97B0-E494FB7F03BC}" type="presOf" srcId="{767F63CA-F32B-4E40-83B6-B816EAB17BA3}" destId="{B397AD47-5AE7-46D0-895F-2BED60E6B4AE}" srcOrd="1" destOrd="0" presId="urn:microsoft.com/office/officeart/2005/8/layout/pyramid1"/>
    <dgm:cxn modelId="{AB912263-8277-4D34-BC9E-675CBDCF1E70}" srcId="{D9B1C841-53F8-4525-9077-88C49EC5A877}" destId="{2DD7C2BC-0CAF-439A-80B6-695644A4B62E}" srcOrd="0" destOrd="0" parTransId="{4D9E0425-6EEB-40BB-B38D-A09550120669}" sibTransId="{887B856C-56FA-413D-A1E9-80790BE81F8C}"/>
    <dgm:cxn modelId="{CA199956-97F4-4112-AD95-201C45F34B92}" type="presOf" srcId="{767F63CA-F32B-4E40-83B6-B816EAB17BA3}" destId="{F258CA40-A95C-4606-A6E7-7D2104C90912}" srcOrd="0" destOrd="0" presId="urn:microsoft.com/office/officeart/2005/8/layout/pyramid1"/>
    <dgm:cxn modelId="{1F39A250-9AAD-4E22-99DF-0FC52282FCDA}" srcId="{D9B1C841-53F8-4525-9077-88C49EC5A877}" destId="{7EB1AEEA-BD44-4B81-8084-E85AD9A9309D}" srcOrd="2" destOrd="0" parTransId="{E9812CBE-00BF-4582-AFA9-4605D7AFD28D}" sibTransId="{7F22A36E-FBA0-4899-ABC6-04521207B1BF}"/>
    <dgm:cxn modelId="{F3F3C5BA-8A4F-4F70-ABD9-B6A9810E5E48}" type="presParOf" srcId="{CE5368A7-6BF2-423C-B9AB-108F084D75CB}" destId="{E63AAA3B-D9C2-4FF3-9483-6D4944D3471E}" srcOrd="0" destOrd="0" presId="urn:microsoft.com/office/officeart/2005/8/layout/pyramid1"/>
    <dgm:cxn modelId="{521E8DF3-35C4-41D3-8B6C-8D0B500275CE}" type="presParOf" srcId="{E63AAA3B-D9C2-4FF3-9483-6D4944D3471E}" destId="{15551B29-E998-4EBA-9575-B877FD2A7CD6}" srcOrd="0" destOrd="0" presId="urn:microsoft.com/office/officeart/2005/8/layout/pyramid1"/>
    <dgm:cxn modelId="{B6E7B1B0-3F15-47DA-BBC9-1D2D6D2EBDBA}" type="presParOf" srcId="{E63AAA3B-D9C2-4FF3-9483-6D4944D3471E}" destId="{BE5E858E-973D-4A66-B07C-8A689F8EC9EE}" srcOrd="1" destOrd="0" presId="urn:microsoft.com/office/officeart/2005/8/layout/pyramid1"/>
    <dgm:cxn modelId="{E21F96DE-3FBA-4BD3-90D7-7129DDEEBE38}" type="presParOf" srcId="{CE5368A7-6BF2-423C-B9AB-108F084D75CB}" destId="{FAF246DC-12C9-4028-9C23-54084685A77E}" srcOrd="1" destOrd="0" presId="urn:microsoft.com/office/officeart/2005/8/layout/pyramid1"/>
    <dgm:cxn modelId="{90E8FF41-C6FF-4EDC-9371-EAD5AE7FF4A3}" type="presParOf" srcId="{FAF246DC-12C9-4028-9C23-54084685A77E}" destId="{80F81A4B-CD6B-4D2F-9505-0D3A3C9D81D9}" srcOrd="0" destOrd="0" presId="urn:microsoft.com/office/officeart/2005/8/layout/pyramid1"/>
    <dgm:cxn modelId="{81C80F3B-5F9D-45B9-A8BE-DC43F3C2526E}" type="presParOf" srcId="{FAF246DC-12C9-4028-9C23-54084685A77E}" destId="{06169370-4EFF-409C-AB65-573E51F47CCD}" srcOrd="1" destOrd="0" presId="urn:microsoft.com/office/officeart/2005/8/layout/pyramid1"/>
    <dgm:cxn modelId="{620E74EB-B28C-4213-B57F-5A912A1C5B52}" type="presParOf" srcId="{CE5368A7-6BF2-423C-B9AB-108F084D75CB}" destId="{373C2838-A61A-455C-BFC9-5926009795C7}" srcOrd="2" destOrd="0" presId="urn:microsoft.com/office/officeart/2005/8/layout/pyramid1"/>
    <dgm:cxn modelId="{2065A33A-74F7-439B-A2A2-FF4754F26D47}" type="presParOf" srcId="{373C2838-A61A-455C-BFC9-5926009795C7}" destId="{8752DC08-C79F-479B-A300-7020447AEF86}" srcOrd="0" destOrd="0" presId="urn:microsoft.com/office/officeart/2005/8/layout/pyramid1"/>
    <dgm:cxn modelId="{81B68F80-D7A1-4333-9A64-4ACA9E22C056}" type="presParOf" srcId="{373C2838-A61A-455C-BFC9-5926009795C7}" destId="{D61835EB-470B-4756-AAE3-0BBE7B9C925A}" srcOrd="1" destOrd="0" presId="urn:microsoft.com/office/officeart/2005/8/layout/pyramid1"/>
    <dgm:cxn modelId="{7DF1A70E-867B-4460-89CA-2DAA36B3D875}" type="presParOf" srcId="{CE5368A7-6BF2-423C-B9AB-108F084D75CB}" destId="{53D564D3-19E6-43D0-81DD-D65395E95BA7}" srcOrd="3" destOrd="0" presId="urn:microsoft.com/office/officeart/2005/8/layout/pyramid1"/>
    <dgm:cxn modelId="{9131F3C3-CA7A-4145-91A0-C7ADC45DC1B2}" type="presParOf" srcId="{53D564D3-19E6-43D0-81DD-D65395E95BA7}" destId="{F258CA40-A95C-4606-A6E7-7D2104C90912}" srcOrd="0" destOrd="0" presId="urn:microsoft.com/office/officeart/2005/8/layout/pyramid1"/>
    <dgm:cxn modelId="{E22B7FCF-100C-410D-83F5-14FA70EB7AF4}" type="presParOf" srcId="{53D564D3-19E6-43D0-81DD-D65395E95BA7}" destId="{B397AD47-5AE7-46D0-895F-2BED60E6B4AE}" srcOrd="1" destOrd="0" presId="urn:microsoft.com/office/officeart/2005/8/layout/pyramid1"/>
    <dgm:cxn modelId="{821C4805-8EBB-4E04-AB1B-ECC69F3417BF}" type="presParOf" srcId="{CE5368A7-6BF2-423C-B9AB-108F084D75CB}" destId="{B2386C59-C8EE-428F-90C2-8BEF16D34F44}" srcOrd="4" destOrd="0" presId="urn:microsoft.com/office/officeart/2005/8/layout/pyramid1"/>
    <dgm:cxn modelId="{5F1094C7-FDAB-409B-8FFF-201AF5626648}" type="presParOf" srcId="{B2386C59-C8EE-428F-90C2-8BEF16D34F44}" destId="{DBA36C31-1458-4E5C-A0D1-91A660CCF842}" srcOrd="0" destOrd="0" presId="urn:microsoft.com/office/officeart/2005/8/layout/pyramid1"/>
    <dgm:cxn modelId="{818A4577-7DC3-4F0B-B781-A2BA387761C4}" type="presParOf" srcId="{B2386C59-C8EE-428F-90C2-8BEF16D34F44}" destId="{C18960A1-52FD-44B0-8658-91D83C6649F1}" srcOrd="1" destOrd="0" presId="urn:microsoft.com/office/officeart/2005/8/layout/pyramid1"/>
    <dgm:cxn modelId="{1DD1B9AD-2C0F-4342-8776-D97AB8CA2D59}" type="presParOf" srcId="{CE5368A7-6BF2-423C-B9AB-108F084D75CB}" destId="{C195B41D-8DB7-4663-8A44-B02DBCB972A1}" srcOrd="5" destOrd="0" presId="urn:microsoft.com/office/officeart/2005/8/layout/pyramid1"/>
    <dgm:cxn modelId="{973F7057-B52F-44A1-B214-788ECAA68996}" type="presParOf" srcId="{C195B41D-8DB7-4663-8A44-B02DBCB972A1}" destId="{47EBEEE2-820A-46BC-8CD1-AE21FD866058}" srcOrd="0" destOrd="0" presId="urn:microsoft.com/office/officeart/2005/8/layout/pyramid1"/>
    <dgm:cxn modelId="{3EB05071-AEAA-488E-8485-ACC6C127515D}" type="presParOf" srcId="{C195B41D-8DB7-4663-8A44-B02DBCB972A1}" destId="{52C46FA7-21FA-483F-BBDB-43674E887D6D}" srcOrd="1" destOrd="0" presId="urn:microsoft.com/office/officeart/2005/8/layout/pyramid1"/>
    <dgm:cxn modelId="{6BEB628C-F1D2-47EB-9F75-3595753D9B70}" type="presParOf" srcId="{CE5368A7-6BF2-423C-B9AB-108F084D75CB}" destId="{AC72ADF8-56DE-4475-A3BD-9ACD2A1719FD}" srcOrd="6" destOrd="0" presId="urn:microsoft.com/office/officeart/2005/8/layout/pyramid1"/>
    <dgm:cxn modelId="{8FC518BB-04C5-4F9F-9E95-B8697ED7B155}" type="presParOf" srcId="{AC72ADF8-56DE-4475-A3BD-9ACD2A1719FD}" destId="{235B59C8-156E-4224-A06E-54FAC93A7647}" srcOrd="0" destOrd="0" presId="urn:microsoft.com/office/officeart/2005/8/layout/pyramid1"/>
    <dgm:cxn modelId="{FE59D3C8-DF27-4581-98BC-FFDAB94A46AC}" type="presParOf" srcId="{AC72ADF8-56DE-4475-A3BD-9ACD2A1719FD}" destId="{C62A15BF-6956-4356-AE10-7F19E990C64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7AF46-96D2-4B30-A69D-16BD2CE6F66F}">
      <dsp:nvSpPr>
        <dsp:cNvPr id="0" name=""/>
        <dsp:cNvSpPr/>
      </dsp:nvSpPr>
      <dsp:spPr>
        <a:xfrm>
          <a:off x="0" y="153143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16A26-18C4-4D4B-B870-F28848BC0982}">
      <dsp:nvSpPr>
        <dsp:cNvPr id="0" name=""/>
        <dsp:cNvSpPr/>
      </dsp:nvSpPr>
      <dsp:spPr>
        <a:xfrm>
          <a:off x="900683" y="4402817"/>
          <a:ext cx="210312" cy="21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CB125-AD99-4E96-B53D-E6CECD6502BE}">
      <dsp:nvSpPr>
        <dsp:cNvPr id="0" name=""/>
        <dsp:cNvSpPr/>
      </dsp:nvSpPr>
      <dsp:spPr>
        <a:xfrm>
          <a:off x="1005839" y="4507973"/>
          <a:ext cx="1197864" cy="136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Legislativa EU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12/2013</a:t>
          </a:r>
          <a:endParaRPr lang="cs-CZ" sz="1400" kern="1200" dirty="0"/>
        </a:p>
      </dsp:txBody>
      <dsp:txXfrm>
        <a:off x="1005839" y="4507973"/>
        <a:ext cx="1197864" cy="1360170"/>
      </dsp:txXfrm>
    </dsp:sp>
    <dsp:sp modelId="{3F5CA152-EDAE-46E7-99DA-6D0E8134FA59}">
      <dsp:nvSpPr>
        <dsp:cNvPr id="0" name=""/>
        <dsp:cNvSpPr/>
      </dsp:nvSpPr>
      <dsp:spPr>
        <a:xfrm>
          <a:off x="2039111" y="3308966"/>
          <a:ext cx="329184" cy="329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87E9E-88E1-48C5-88B8-A24871FEB143}">
      <dsp:nvSpPr>
        <dsp:cNvPr id="0" name=""/>
        <dsp:cNvSpPr/>
      </dsp:nvSpPr>
      <dsp:spPr>
        <a:xfrm>
          <a:off x="2203703" y="3473558"/>
          <a:ext cx="1517904" cy="2394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2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Příprava Strategie ITI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Pracovní skupiny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Rozdělení alokace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Vazba na strategické dokumenty</a:t>
          </a:r>
          <a:endParaRPr lang="cs-CZ" sz="1400" kern="1200" dirty="0"/>
        </a:p>
      </dsp:txBody>
      <dsp:txXfrm>
        <a:off x="2203703" y="3473558"/>
        <a:ext cx="1517904" cy="2394584"/>
      </dsp:txXfrm>
    </dsp:sp>
    <dsp:sp modelId="{CE9B5641-686F-41EE-A603-C276AD050BE1}">
      <dsp:nvSpPr>
        <dsp:cNvPr id="0" name=""/>
        <dsp:cNvSpPr/>
      </dsp:nvSpPr>
      <dsp:spPr>
        <a:xfrm>
          <a:off x="3502151" y="2436857"/>
          <a:ext cx="438912" cy="438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63F80-75C0-46D7-95E2-9D82AEE6C4A3}">
      <dsp:nvSpPr>
        <dsp:cNvPr id="0" name=""/>
        <dsp:cNvSpPr/>
      </dsp:nvSpPr>
      <dsp:spPr>
        <a:xfrm>
          <a:off x="3721608" y="2656313"/>
          <a:ext cx="1764792" cy="321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57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Výzva MMR na </a:t>
          </a:r>
          <a:r>
            <a:rPr lang="cs-CZ" sz="1800" kern="1200" dirty="0" err="1" smtClean="0"/>
            <a:t>Isg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10/2015</a:t>
          </a:r>
          <a:endParaRPr lang="cs-CZ" sz="1400" kern="1200" dirty="0"/>
        </a:p>
      </dsp:txBody>
      <dsp:txXfrm>
        <a:off x="3721608" y="2656313"/>
        <a:ext cx="1764792" cy="3211830"/>
      </dsp:txXfrm>
    </dsp:sp>
    <dsp:sp modelId="{E1DDD507-BA8E-4FA8-A275-F6945110530E}">
      <dsp:nvSpPr>
        <dsp:cNvPr id="0" name=""/>
        <dsp:cNvSpPr/>
      </dsp:nvSpPr>
      <dsp:spPr>
        <a:xfrm>
          <a:off x="5202936" y="1755629"/>
          <a:ext cx="566928" cy="566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17048-4B30-44B2-A057-EB129F2C0788}">
      <dsp:nvSpPr>
        <dsp:cNvPr id="0" name=""/>
        <dsp:cNvSpPr/>
      </dsp:nvSpPr>
      <dsp:spPr>
        <a:xfrm>
          <a:off x="5486400" y="2039093"/>
          <a:ext cx="1828800" cy="382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0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Hodnocení </a:t>
          </a:r>
          <a:r>
            <a:rPr lang="cs-CZ" sz="1800" kern="1200" dirty="0" err="1" smtClean="0"/>
            <a:t>Isg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Vydaní akceptačních listů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12/2016</a:t>
          </a:r>
          <a:endParaRPr lang="cs-CZ" sz="1400" kern="1200" dirty="0"/>
        </a:p>
      </dsp:txBody>
      <dsp:txXfrm>
        <a:off x="5486400" y="2039093"/>
        <a:ext cx="1828800" cy="3829050"/>
      </dsp:txXfrm>
    </dsp:sp>
    <dsp:sp modelId="{79E6BF7D-3E39-4AFA-9920-FFE2F03CE9B2}">
      <dsp:nvSpPr>
        <dsp:cNvPr id="0" name=""/>
        <dsp:cNvSpPr/>
      </dsp:nvSpPr>
      <dsp:spPr>
        <a:xfrm>
          <a:off x="6954012" y="1300715"/>
          <a:ext cx="722376" cy="722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BB1FC-124D-4566-91BA-C7F176E91FA9}">
      <dsp:nvSpPr>
        <dsp:cNvPr id="0" name=""/>
        <dsp:cNvSpPr/>
      </dsp:nvSpPr>
      <dsp:spPr>
        <a:xfrm>
          <a:off x="7315199" y="1661903"/>
          <a:ext cx="1828800" cy="420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77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Realizace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Nositel ITI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ZS ITI</a:t>
          </a:r>
          <a:endParaRPr lang="cs-CZ" sz="1400" kern="1200" dirty="0"/>
        </a:p>
      </dsp:txBody>
      <dsp:txXfrm>
        <a:off x="7315199" y="1661903"/>
        <a:ext cx="1828800" cy="4206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4B783-422A-4EBB-A018-EBD49A271BC6}">
      <dsp:nvSpPr>
        <dsp:cNvPr id="0" name=""/>
        <dsp:cNvSpPr/>
      </dsp:nvSpPr>
      <dsp:spPr>
        <a:xfrm rot="5400000">
          <a:off x="407813" y="1460524"/>
          <a:ext cx="980462" cy="163146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FAB97-A08C-47C3-949B-3860EB5A694A}">
      <dsp:nvSpPr>
        <dsp:cNvPr id="0" name=""/>
        <dsp:cNvSpPr/>
      </dsp:nvSpPr>
      <dsp:spPr>
        <a:xfrm>
          <a:off x="244150" y="1947981"/>
          <a:ext cx="1472897" cy="1291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Strategie</a:t>
          </a:r>
          <a:endParaRPr lang="cs-C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Pracovní skupiny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Rada a Zastupitelstvo obce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Schválení ŘO</a:t>
          </a:r>
          <a:endParaRPr lang="cs-CZ" sz="1100" kern="1200" dirty="0"/>
        </a:p>
      </dsp:txBody>
      <dsp:txXfrm>
        <a:off x="244150" y="1947981"/>
        <a:ext cx="1472897" cy="1291080"/>
      </dsp:txXfrm>
    </dsp:sp>
    <dsp:sp modelId="{42F453FF-F93D-4397-A715-FFB2AD588B16}">
      <dsp:nvSpPr>
        <dsp:cNvPr id="0" name=""/>
        <dsp:cNvSpPr/>
      </dsp:nvSpPr>
      <dsp:spPr>
        <a:xfrm>
          <a:off x="1439142" y="1340414"/>
          <a:ext cx="277905" cy="2779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E7C49-4101-4007-9F27-43F6CE0A02BE}">
      <dsp:nvSpPr>
        <dsp:cNvPr id="0" name=""/>
        <dsp:cNvSpPr/>
      </dsp:nvSpPr>
      <dsp:spPr>
        <a:xfrm rot="5400000">
          <a:off x="2210928" y="1014342"/>
          <a:ext cx="980462" cy="163146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4B7A2-971F-4436-A295-93BB2CC9B56A}">
      <dsp:nvSpPr>
        <dsp:cNvPr id="0" name=""/>
        <dsp:cNvSpPr/>
      </dsp:nvSpPr>
      <dsp:spPr>
        <a:xfrm>
          <a:off x="2047264" y="1501799"/>
          <a:ext cx="1472897" cy="1291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Výzva ŘO</a:t>
          </a:r>
          <a:endParaRPr lang="cs-CZ" sz="1400" kern="1200" dirty="0"/>
        </a:p>
      </dsp:txBody>
      <dsp:txXfrm>
        <a:off x="2047264" y="1501799"/>
        <a:ext cx="1472897" cy="1291080"/>
      </dsp:txXfrm>
    </dsp:sp>
    <dsp:sp modelId="{7C017802-F0DF-4EA5-A434-8D4440FE22A6}">
      <dsp:nvSpPr>
        <dsp:cNvPr id="0" name=""/>
        <dsp:cNvSpPr/>
      </dsp:nvSpPr>
      <dsp:spPr>
        <a:xfrm>
          <a:off x="3242256" y="894231"/>
          <a:ext cx="277905" cy="2779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B12DF-A3A7-4B9B-87AD-C8FADED1BBD2}">
      <dsp:nvSpPr>
        <dsp:cNvPr id="0" name=""/>
        <dsp:cNvSpPr/>
      </dsp:nvSpPr>
      <dsp:spPr>
        <a:xfrm rot="5400000">
          <a:off x="4014042" y="568159"/>
          <a:ext cx="980462" cy="163146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5E661-1D35-4493-BA93-B8BF2617ADD8}">
      <dsp:nvSpPr>
        <dsp:cNvPr id="0" name=""/>
        <dsp:cNvSpPr/>
      </dsp:nvSpPr>
      <dsp:spPr>
        <a:xfrm>
          <a:off x="3850378" y="1055616"/>
          <a:ext cx="1472897" cy="1291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Výzva nositele</a:t>
          </a:r>
          <a:endParaRPr lang="cs-C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Semináře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Pracovní skupina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ŘV</a:t>
          </a:r>
          <a:endParaRPr lang="cs-CZ" sz="1100" kern="1200" dirty="0"/>
        </a:p>
      </dsp:txBody>
      <dsp:txXfrm>
        <a:off x="3850378" y="1055616"/>
        <a:ext cx="1472897" cy="1291080"/>
      </dsp:txXfrm>
    </dsp:sp>
    <dsp:sp modelId="{784CE294-2EB5-496A-9BC2-472DA3FA2576}">
      <dsp:nvSpPr>
        <dsp:cNvPr id="0" name=""/>
        <dsp:cNvSpPr/>
      </dsp:nvSpPr>
      <dsp:spPr>
        <a:xfrm>
          <a:off x="5045370" y="448049"/>
          <a:ext cx="277905" cy="2779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91F0D-68A8-471F-BEDD-57CCB9614F52}">
      <dsp:nvSpPr>
        <dsp:cNvPr id="0" name=""/>
        <dsp:cNvSpPr/>
      </dsp:nvSpPr>
      <dsp:spPr>
        <a:xfrm rot="5400000">
          <a:off x="5817156" y="121977"/>
          <a:ext cx="980462" cy="163146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5DEB7-48A0-4598-88FC-DFB8D160096B}">
      <dsp:nvSpPr>
        <dsp:cNvPr id="0" name=""/>
        <dsp:cNvSpPr/>
      </dsp:nvSpPr>
      <dsp:spPr>
        <a:xfrm>
          <a:off x="5653492" y="609434"/>
          <a:ext cx="1472897" cy="1291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Výzva ZS ITI (ne vždy)</a:t>
          </a:r>
          <a:endParaRPr lang="cs-C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Kontrola formálních náležitostí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Kontrola přijatelnosti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Věcné hodnocení</a:t>
          </a:r>
          <a:endParaRPr lang="cs-CZ" sz="1100" kern="1200" dirty="0"/>
        </a:p>
      </dsp:txBody>
      <dsp:txXfrm>
        <a:off x="5653492" y="609434"/>
        <a:ext cx="1472897" cy="1291080"/>
      </dsp:txXfrm>
    </dsp:sp>
    <dsp:sp modelId="{440FFB4A-8878-48E2-AD4C-5B8C7B2D925E}">
      <dsp:nvSpPr>
        <dsp:cNvPr id="0" name=""/>
        <dsp:cNvSpPr/>
      </dsp:nvSpPr>
      <dsp:spPr>
        <a:xfrm>
          <a:off x="6848485" y="1867"/>
          <a:ext cx="277905" cy="2779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A9F93-B5E2-4CBF-A1B0-AB115219EB4B}">
      <dsp:nvSpPr>
        <dsp:cNvPr id="0" name=""/>
        <dsp:cNvSpPr/>
      </dsp:nvSpPr>
      <dsp:spPr>
        <a:xfrm rot="5400000">
          <a:off x="7620270" y="-324204"/>
          <a:ext cx="980462" cy="163146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E0707-A16B-487B-8966-294F2278EAC4}">
      <dsp:nvSpPr>
        <dsp:cNvPr id="0" name=""/>
        <dsp:cNvSpPr/>
      </dsp:nvSpPr>
      <dsp:spPr>
        <a:xfrm>
          <a:off x="7456607" y="163252"/>
          <a:ext cx="1472897" cy="1291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ŘO</a:t>
          </a:r>
          <a:endParaRPr lang="cs-C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Věcné hodnocení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Konečná kontrola způsobilosti</a:t>
          </a:r>
          <a:endParaRPr lang="cs-CZ" sz="1100" kern="1200" dirty="0"/>
        </a:p>
      </dsp:txBody>
      <dsp:txXfrm>
        <a:off x="7456607" y="163252"/>
        <a:ext cx="1472897" cy="1291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51B29-E998-4EBA-9575-B877FD2A7CD6}">
      <dsp:nvSpPr>
        <dsp:cNvPr id="0" name=""/>
        <dsp:cNvSpPr/>
      </dsp:nvSpPr>
      <dsp:spPr>
        <a:xfrm>
          <a:off x="1738333" y="0"/>
          <a:ext cx="579444" cy="580571"/>
        </a:xfrm>
        <a:prstGeom prst="trapezoid">
          <a:avLst>
            <a:gd name="adj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ŘO</a:t>
          </a:r>
          <a:endParaRPr lang="cs-CZ" sz="2000" kern="1200" dirty="0"/>
        </a:p>
      </dsp:txBody>
      <dsp:txXfrm>
        <a:off x="1738333" y="0"/>
        <a:ext cx="579444" cy="580571"/>
      </dsp:txXfrm>
    </dsp:sp>
    <dsp:sp modelId="{80F81A4B-CD6B-4D2F-9505-0D3A3C9D81D9}">
      <dsp:nvSpPr>
        <dsp:cNvPr id="0" name=""/>
        <dsp:cNvSpPr/>
      </dsp:nvSpPr>
      <dsp:spPr>
        <a:xfrm>
          <a:off x="1448611" y="580571"/>
          <a:ext cx="1158889" cy="580571"/>
        </a:xfrm>
        <a:prstGeom prst="trapezoid">
          <a:avLst>
            <a:gd name="adj" fmla="val 49903"/>
          </a:avLst>
        </a:prstGeom>
        <a:solidFill>
          <a:schemeClr val="accent1">
            <a:shade val="50000"/>
            <a:hueOff val="27328"/>
            <a:satOff val="17863"/>
            <a:lumOff val="92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ZS ITI</a:t>
          </a:r>
          <a:endParaRPr lang="cs-CZ" sz="2000" kern="1200" dirty="0"/>
        </a:p>
      </dsp:txBody>
      <dsp:txXfrm>
        <a:off x="1651417" y="580571"/>
        <a:ext cx="753277" cy="580571"/>
      </dsp:txXfrm>
    </dsp:sp>
    <dsp:sp modelId="{8752DC08-C79F-479B-A300-7020447AEF86}">
      <dsp:nvSpPr>
        <dsp:cNvPr id="0" name=""/>
        <dsp:cNvSpPr/>
      </dsp:nvSpPr>
      <dsp:spPr>
        <a:xfrm>
          <a:off x="1158889" y="1161142"/>
          <a:ext cx="1738333" cy="580571"/>
        </a:xfrm>
        <a:prstGeom prst="trapezoid">
          <a:avLst>
            <a:gd name="adj" fmla="val 49903"/>
          </a:avLst>
        </a:prstGeom>
        <a:solidFill>
          <a:schemeClr val="accent1">
            <a:shade val="50000"/>
            <a:hueOff val="54656"/>
            <a:satOff val="35726"/>
            <a:lumOff val="185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ŘV</a:t>
          </a:r>
          <a:endParaRPr lang="cs-CZ" sz="2000" kern="1200" dirty="0"/>
        </a:p>
      </dsp:txBody>
      <dsp:txXfrm>
        <a:off x="1463097" y="1161142"/>
        <a:ext cx="1129916" cy="580571"/>
      </dsp:txXfrm>
    </dsp:sp>
    <dsp:sp modelId="{F258CA40-A95C-4606-A6E7-7D2104C90912}">
      <dsp:nvSpPr>
        <dsp:cNvPr id="0" name=""/>
        <dsp:cNvSpPr/>
      </dsp:nvSpPr>
      <dsp:spPr>
        <a:xfrm>
          <a:off x="869166" y="1741714"/>
          <a:ext cx="2317778" cy="580571"/>
        </a:xfrm>
        <a:prstGeom prst="trapezoid">
          <a:avLst>
            <a:gd name="adj" fmla="val 49903"/>
          </a:avLst>
        </a:prstGeom>
        <a:solidFill>
          <a:schemeClr val="accent1">
            <a:shade val="50000"/>
            <a:hueOff val="81985"/>
            <a:satOff val="53589"/>
            <a:lumOff val="278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PS</a:t>
          </a:r>
          <a:endParaRPr lang="cs-CZ" sz="2000" kern="1200" dirty="0"/>
        </a:p>
      </dsp:txBody>
      <dsp:txXfrm>
        <a:off x="1274778" y="1741714"/>
        <a:ext cx="1506555" cy="580571"/>
      </dsp:txXfrm>
    </dsp:sp>
    <dsp:sp modelId="{DBA36C31-1458-4E5C-A0D1-91A660CCF842}">
      <dsp:nvSpPr>
        <dsp:cNvPr id="0" name=""/>
        <dsp:cNvSpPr/>
      </dsp:nvSpPr>
      <dsp:spPr>
        <a:xfrm>
          <a:off x="579444" y="2322285"/>
          <a:ext cx="2897222" cy="580571"/>
        </a:xfrm>
        <a:prstGeom prst="trapezoid">
          <a:avLst>
            <a:gd name="adj" fmla="val 49903"/>
          </a:avLst>
        </a:prstGeom>
        <a:solidFill>
          <a:schemeClr val="accent1">
            <a:shade val="50000"/>
            <a:hueOff val="81985"/>
            <a:satOff val="53589"/>
            <a:lumOff val="278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PZ</a:t>
          </a:r>
          <a:endParaRPr lang="cs-CZ" sz="2000" kern="1200" dirty="0"/>
        </a:p>
      </dsp:txBody>
      <dsp:txXfrm>
        <a:off x="1086458" y="2322285"/>
        <a:ext cx="1883194" cy="580571"/>
      </dsp:txXfrm>
    </dsp:sp>
    <dsp:sp modelId="{47EBEEE2-820A-46BC-8CD1-AE21FD866058}">
      <dsp:nvSpPr>
        <dsp:cNvPr id="0" name=""/>
        <dsp:cNvSpPr/>
      </dsp:nvSpPr>
      <dsp:spPr>
        <a:xfrm>
          <a:off x="289722" y="2902857"/>
          <a:ext cx="3476667" cy="580571"/>
        </a:xfrm>
        <a:prstGeom prst="trapezoid">
          <a:avLst>
            <a:gd name="adj" fmla="val 49903"/>
          </a:avLst>
        </a:prstGeom>
        <a:solidFill>
          <a:schemeClr val="accent1">
            <a:shade val="50000"/>
            <a:hueOff val="54656"/>
            <a:satOff val="35726"/>
            <a:lumOff val="185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Semináře a workshopy</a:t>
          </a:r>
          <a:endParaRPr lang="cs-CZ" sz="2000" kern="1200" dirty="0"/>
        </a:p>
      </dsp:txBody>
      <dsp:txXfrm>
        <a:off x="898139" y="2902857"/>
        <a:ext cx="2259833" cy="580571"/>
      </dsp:txXfrm>
    </dsp:sp>
    <dsp:sp modelId="{235B59C8-156E-4224-A06E-54FAC93A7647}">
      <dsp:nvSpPr>
        <dsp:cNvPr id="0" name=""/>
        <dsp:cNvSpPr/>
      </dsp:nvSpPr>
      <dsp:spPr>
        <a:xfrm>
          <a:off x="0" y="3483428"/>
          <a:ext cx="4056112" cy="580571"/>
        </a:xfrm>
        <a:prstGeom prst="trapezoid">
          <a:avLst>
            <a:gd name="adj" fmla="val 49903"/>
          </a:avLst>
        </a:prstGeom>
        <a:solidFill>
          <a:schemeClr val="accent1">
            <a:shade val="50000"/>
            <a:hueOff val="27328"/>
            <a:satOff val="17863"/>
            <a:lumOff val="92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Výzvy </a:t>
          </a:r>
          <a:r>
            <a:rPr lang="cs-CZ" sz="2000" kern="1200" dirty="0" err="1" smtClean="0"/>
            <a:t>nITI</a:t>
          </a:r>
          <a:r>
            <a:rPr lang="cs-CZ" sz="2000" kern="1200" dirty="0" smtClean="0"/>
            <a:t> a ZS ITI</a:t>
          </a:r>
          <a:endParaRPr lang="cs-CZ" sz="2000" kern="1200" dirty="0"/>
        </a:p>
      </dsp:txBody>
      <dsp:txXfrm>
        <a:off x="709819" y="3483428"/>
        <a:ext cx="2636472" cy="58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3323B-02EA-4529-84E8-312753866150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87718-6B8B-4FF1-8C06-51E026930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245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94837-7F02-48F8-A45B-8FD2A9F56207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05D19-97E7-448B-87FB-EA7E7C397B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99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5D19-97E7-448B-87FB-EA7E7C397B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8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204864"/>
            <a:ext cx="8229600" cy="374441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cs-CZ" dirty="0"/>
              <a:t>Název prezentace.</a:t>
            </a:r>
          </a:p>
        </p:txBody>
      </p:sp>
      <p:pic>
        <p:nvPicPr>
          <p:cNvPr id="3" name="Picture 2" descr="V:\UKEP\LOGO\Podloga\Plzen_UKEP_ITI\Plzen_UKEP_ITI_B_RGB_pozi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50" y="404744"/>
            <a:ext cx="20435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6321127"/>
            <a:ext cx="1584175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Místo prezentace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9" y="6321127"/>
            <a:ext cx="1224136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r>
              <a:rPr lang="cs-CZ" sz="1200" b="1" dirty="0">
                <a:solidFill>
                  <a:srgbClr val="001489"/>
                </a:solidFill>
              </a:rPr>
              <a:t>DD.MM.RRRR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6321127"/>
            <a:ext cx="2016224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r>
              <a:rPr lang="cs-CZ" sz="1200" b="1" dirty="0" err="1">
                <a:solidFill>
                  <a:srgbClr val="001489"/>
                </a:solidFill>
              </a:rPr>
              <a:t>Tit</a:t>
            </a:r>
            <a:r>
              <a:rPr lang="cs-CZ" sz="1200" b="1" dirty="0">
                <a:solidFill>
                  <a:srgbClr val="001489"/>
                </a:solidFill>
              </a:rPr>
              <a:t>. Jméno Příjmení</a:t>
            </a:r>
            <a:endParaRPr lang="cs-CZ" sz="1400" b="1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 userDrawn="1"/>
        </p:nvSpPr>
        <p:spPr>
          <a:xfrm>
            <a:off x="539552" y="5013176"/>
            <a:ext cx="2880320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Útvar koordinace evropských</a:t>
            </a:r>
            <a:br>
              <a:rPr lang="cs-CZ" dirty="0"/>
            </a:br>
            <a:r>
              <a:rPr lang="cs-CZ" dirty="0"/>
              <a:t>projektů města Plzně, p. o.</a:t>
            </a:r>
            <a:br>
              <a:rPr lang="cs-CZ" dirty="0"/>
            </a:br>
            <a:r>
              <a:rPr lang="cs-CZ" dirty="0"/>
              <a:t>Divadelní 105/3</a:t>
            </a:r>
            <a:br>
              <a:rPr lang="cs-CZ" dirty="0"/>
            </a:br>
            <a:r>
              <a:rPr lang="cs-CZ" dirty="0"/>
              <a:t>301 21 Plzeň</a:t>
            </a:r>
          </a:p>
        </p:txBody>
      </p:sp>
      <p:sp>
        <p:nvSpPr>
          <p:cNvPr id="10" name="Nadpis 1"/>
          <p:cNvSpPr txBox="1">
            <a:spLocks/>
          </p:cNvSpPr>
          <p:nvPr userDrawn="1"/>
        </p:nvSpPr>
        <p:spPr>
          <a:xfrm>
            <a:off x="467544" y="1628800"/>
            <a:ext cx="7848872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001489"/>
                </a:solidFill>
              </a:rPr>
              <a:t>Děkuji za pozornost</a:t>
            </a:r>
          </a:p>
        </p:txBody>
      </p:sp>
      <p:pic>
        <p:nvPicPr>
          <p:cNvPr id="6" name="Picture 2" descr="V:\UKEP\LOGO\Podloga\Plzen_UKEP_ITI\Plzen_UKEP_ITI_B_RGB_pozi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50" y="404744"/>
            <a:ext cx="20435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5013176"/>
            <a:ext cx="2627312" cy="2880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cs-CZ" sz="1600" b="0" kern="1200" cap="none" baseline="0" smtClean="0">
                <a:solidFill>
                  <a:schemeClr val="tx1"/>
                </a:solidFill>
              </a:defRPr>
            </a:lvl1pPr>
          </a:lstStyle>
          <a:p>
            <a:r>
              <a:rPr lang="cs-CZ" baseline="0" dirty="0"/>
              <a:t>+420 000 000 000</a:t>
            </a:r>
          </a:p>
        </p:txBody>
      </p:sp>
      <p:sp>
        <p:nvSpPr>
          <p:cNvPr id="11" name="Nadpis 1"/>
          <p:cNvSpPr txBox="1">
            <a:spLocks/>
          </p:cNvSpPr>
          <p:nvPr userDrawn="1"/>
        </p:nvSpPr>
        <p:spPr>
          <a:xfrm>
            <a:off x="3419872" y="5013176"/>
            <a:ext cx="2880320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b="1" dirty="0">
                <a:solidFill>
                  <a:srgbClr val="001489"/>
                </a:solidFill>
                <a:latin typeface="+mn-lt"/>
              </a:rPr>
              <a:t>T</a:t>
            </a:r>
            <a:r>
              <a:rPr lang="cs-CZ" sz="1600" baseline="0" dirty="0">
                <a:latin typeface="+mn-lt"/>
              </a:rPr>
              <a:t>   </a:t>
            </a:r>
          </a:p>
          <a:p>
            <a:r>
              <a:rPr lang="cs-CZ" sz="1600" b="1" kern="1200" cap="none" baseline="0" dirty="0">
                <a:solidFill>
                  <a:srgbClr val="001489"/>
                </a:solidFill>
                <a:latin typeface="+mn-lt"/>
                <a:ea typeface="+mj-ea"/>
                <a:cs typeface="+mj-cs"/>
              </a:rPr>
              <a:t>E</a:t>
            </a:r>
            <a:r>
              <a:rPr lang="cs-CZ" sz="1600" baseline="0" dirty="0">
                <a:latin typeface="+mn-lt"/>
              </a:rPr>
              <a:t>   </a:t>
            </a:r>
          </a:p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cs-CZ" sz="1600" b="1" kern="1200" cap="none" baseline="0" dirty="0">
                <a:solidFill>
                  <a:srgbClr val="001489"/>
                </a:solidFill>
                <a:latin typeface="+mn-lt"/>
                <a:ea typeface="+mj-ea"/>
                <a:cs typeface="+mj-cs"/>
              </a:rPr>
              <a:t>W</a:t>
            </a:r>
            <a:r>
              <a:rPr lang="cs-CZ" sz="16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 www.iti-plzen.cz</a:t>
            </a:r>
          </a:p>
          <a:p>
            <a:r>
              <a:rPr lang="cs-CZ" sz="1600" b="1" kern="1200" cap="none" baseline="0" dirty="0">
                <a:solidFill>
                  <a:srgbClr val="001489"/>
                </a:solidFill>
                <a:latin typeface="+mn-lt"/>
                <a:ea typeface="+mj-ea"/>
                <a:cs typeface="+mj-cs"/>
              </a:rPr>
              <a:t>W</a:t>
            </a:r>
            <a:r>
              <a:rPr lang="cs-CZ" sz="1600" baseline="0" dirty="0">
                <a:latin typeface="+mn-lt"/>
              </a:rPr>
              <a:t>  www.ukep.eu</a:t>
            </a:r>
            <a:endParaRPr lang="cs-CZ" sz="1600" dirty="0">
              <a:latin typeface="+mn-lt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5229200"/>
            <a:ext cx="2627312" cy="3600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cs-CZ" sz="1600" b="0" kern="1200" cap="none" baseline="0" smtClean="0">
                <a:solidFill>
                  <a:schemeClr val="tx1"/>
                </a:solidFill>
              </a:defRPr>
            </a:lvl1pPr>
          </a:lstStyle>
          <a:p>
            <a:r>
              <a:rPr lang="cs-CZ" sz="1600" baseline="0" dirty="0">
                <a:latin typeface="+mn-lt"/>
              </a:rPr>
              <a:t>email@email.cz</a:t>
            </a:r>
          </a:p>
        </p:txBody>
      </p:sp>
    </p:spTree>
    <p:extLst>
      <p:ext uri="{BB962C8B-B14F-4D97-AF65-F5344CB8AC3E}">
        <p14:creationId xmlns:p14="http://schemas.microsoft.com/office/powerpoint/2010/main" val="52066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ouhý nadpis a pod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3681313"/>
            <a:ext cx="8280920" cy="1979935"/>
          </a:xfrm>
        </p:spPr>
        <p:txBody>
          <a:bodyPr anchor="t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cs-CZ" dirty="0"/>
              <a:t>Podnázev prezentace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67544" y="1640781"/>
            <a:ext cx="828092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4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Dlouhý název prezentace do dvou řádků</a:t>
            </a:r>
          </a:p>
        </p:txBody>
      </p:sp>
      <p:pic>
        <p:nvPicPr>
          <p:cNvPr id="8" name="Picture 2" descr="V:\UKEP\LOGO\Podloga\Plzen_UKEP_ITI\Plzen_UKEP_ITI_B_RGB_pozi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50" y="404744"/>
            <a:ext cx="20435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6321127"/>
            <a:ext cx="1584175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Místo prezentace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9" y="6321127"/>
            <a:ext cx="1224136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r>
              <a:rPr lang="cs-CZ" sz="1200" b="1" dirty="0">
                <a:solidFill>
                  <a:srgbClr val="001489"/>
                </a:solidFill>
              </a:rPr>
              <a:t>DD.MM.RRRR</a:t>
            </a:r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6321127"/>
            <a:ext cx="2016224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r>
              <a:rPr lang="cs-CZ" sz="1200" b="1" dirty="0" err="1">
                <a:solidFill>
                  <a:srgbClr val="001489"/>
                </a:solidFill>
              </a:rPr>
              <a:t>Tit</a:t>
            </a:r>
            <a:r>
              <a:rPr lang="cs-CZ" sz="1200" b="1" dirty="0">
                <a:solidFill>
                  <a:srgbClr val="001489"/>
                </a:solidFill>
              </a:rPr>
              <a:t>. Jméno Příjmení</a:t>
            </a:r>
            <a:endParaRPr lang="cs-CZ" sz="1400" b="1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- více řádek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07504" y="1772816"/>
            <a:ext cx="7160840" cy="3865984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Název předělové</a:t>
            </a:r>
          </a:p>
          <a:p>
            <a:r>
              <a:rPr lang="cs-CZ" dirty="0"/>
              <a:t>strany na více řádků</a:t>
            </a:r>
          </a:p>
          <a:p>
            <a:r>
              <a:rPr lang="cs-CZ" dirty="0"/>
              <a:t>pod sebou</a:t>
            </a:r>
          </a:p>
        </p:txBody>
      </p:sp>
      <p:pic>
        <p:nvPicPr>
          <p:cNvPr id="2" name="Picture 2" descr="V:\UKEP\LOGO\Podloga\Plzen_UKEP_ITI\Plzen_UKEP_ITI_CB_RGB_nega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51" y="404744"/>
            <a:ext cx="20435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- jeden řádek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07504" y="1772816"/>
            <a:ext cx="8240960" cy="792088"/>
          </a:xfrm>
        </p:spPr>
        <p:txBody>
          <a:bodyPr>
            <a:normAutofit/>
          </a:bodyPr>
          <a:lstStyle>
            <a:lvl1pPr marL="0" indent="0" algn="l">
              <a:buNone/>
              <a:defRPr sz="4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Název předělové strany</a:t>
            </a:r>
          </a:p>
        </p:txBody>
      </p:sp>
      <p:pic>
        <p:nvPicPr>
          <p:cNvPr id="4" name="Picture 2" descr="V:\UKEP\LOGO\Podloga\Plzen_UKEP_ITI\Plzen_UKEP_ITI_CB_RGB_negativ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51" y="404744"/>
            <a:ext cx="20435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‒"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Picture 2" descr="V:\UKEP\LOGO\hl.logo\barevne-provedeni-znacky\Logo pro obrazovk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37312"/>
            <a:ext cx="2191230" cy="3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6321127"/>
            <a:ext cx="612068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6321127"/>
            <a:ext cx="2160241" cy="276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r>
              <a:rPr lang="cs-CZ" sz="1200" b="1" dirty="0">
                <a:solidFill>
                  <a:srgbClr val="001489"/>
                </a:solidFill>
              </a:rPr>
              <a:t>Název kapitoly</a:t>
            </a:r>
          </a:p>
          <a:p>
            <a:endParaRPr lang="cs-CZ" sz="1200" b="1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6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Picture 2" descr="V:\UKEP\LOGO\hl.logo\barevne-provedeni-znacky\Logo pro obrazovk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37312"/>
            <a:ext cx="2191230" cy="3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6321127"/>
            <a:ext cx="612068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6321127"/>
            <a:ext cx="2160241" cy="276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r>
              <a:rPr lang="cs-CZ" sz="1200" b="1" dirty="0">
                <a:solidFill>
                  <a:srgbClr val="001489"/>
                </a:solidFill>
              </a:rPr>
              <a:t>Název kapitoly</a:t>
            </a:r>
          </a:p>
          <a:p>
            <a:endParaRPr lang="cs-CZ" sz="1200" b="1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9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Obsah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‒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Obsah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‒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10" name="Picture 2" descr="V:\UKEP\LOGO\hl.logo\barevne-provedeni-znacky\Logo pro obrazovk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37312"/>
            <a:ext cx="2191230" cy="3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6321127"/>
            <a:ext cx="612068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15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6321127"/>
            <a:ext cx="2160241" cy="276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r>
              <a:rPr lang="cs-CZ" sz="1200" b="1" dirty="0">
                <a:solidFill>
                  <a:srgbClr val="001489"/>
                </a:solidFill>
              </a:rPr>
              <a:t>Název kapitoly</a:t>
            </a:r>
          </a:p>
          <a:p>
            <a:endParaRPr lang="cs-CZ" sz="1200" b="1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4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‒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V:\UKEP\LOGO\hl.logo\barevne-provedeni-znacky\Logo pro obrazovk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37312"/>
            <a:ext cx="2191230" cy="3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6321127"/>
            <a:ext cx="612068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6321127"/>
            <a:ext cx="2160241" cy="276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r>
              <a:rPr lang="cs-CZ" sz="1200" b="1" dirty="0">
                <a:solidFill>
                  <a:srgbClr val="001489"/>
                </a:solidFill>
              </a:rPr>
              <a:t>Název kapitoly</a:t>
            </a:r>
          </a:p>
          <a:p>
            <a:endParaRPr lang="cs-CZ" sz="1200" b="1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V:\UKEP\LOGO\hl.logo\barevne-provedeni-znacky\Logo pro obrazovk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37312"/>
            <a:ext cx="2191230" cy="3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6321127"/>
            <a:ext cx="612068" cy="27622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6321127"/>
            <a:ext cx="2160241" cy="276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1489"/>
                </a:solidFill>
                <a:latin typeface="+mn-lt"/>
              </a:defRPr>
            </a:lvl1pPr>
            <a:lvl5pPr>
              <a:defRPr/>
            </a:lvl5pPr>
          </a:lstStyle>
          <a:p>
            <a:r>
              <a:rPr lang="cs-CZ" sz="1200" b="1" dirty="0">
                <a:solidFill>
                  <a:srgbClr val="001489"/>
                </a:solidFill>
              </a:rPr>
              <a:t>Název kapitoly</a:t>
            </a:r>
          </a:p>
          <a:p>
            <a:endParaRPr lang="cs-CZ" sz="1200" b="1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1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072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49" r:id="rId3"/>
    <p:sldLayoutId id="2147483661" r:id="rId4"/>
    <p:sldLayoutId id="2147483650" r:id="rId5"/>
    <p:sldLayoutId id="2147483652" r:id="rId6"/>
    <p:sldLayoutId id="2147483653" r:id="rId7"/>
    <p:sldLayoutId id="2147483656" r:id="rId8"/>
    <p:sldLayoutId id="2147483657" r:id="rId9"/>
    <p:sldLayoutId id="2147483660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3744416"/>
          </a:xfrm>
        </p:spPr>
        <p:txBody>
          <a:bodyPr>
            <a:normAutofit/>
          </a:bodyPr>
          <a:lstStyle/>
          <a:p>
            <a:r>
              <a:rPr lang="cs-CZ" altLang="cs-CZ" sz="6000" dirty="0" smtClean="0">
                <a:solidFill>
                  <a:srgbClr val="22228B"/>
                </a:solidFill>
                <a:latin typeface="Arial" charset="0"/>
                <a:ea typeface="Arial" charset="0"/>
                <a:cs typeface="Arial" charset="0"/>
              </a:rPr>
              <a:t>Prezentace ITI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altLang="cs-CZ" dirty="0">
                <a:solidFill>
                  <a:srgbClr val="22228B"/>
                </a:solidFill>
                <a:latin typeface="Arial" charset="0"/>
                <a:ea typeface="Arial" charset="0"/>
                <a:cs typeface="Arial" charset="0"/>
              </a:rPr>
              <a:t>plzeňské metropolitní oblasti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altLang="cs-CZ" dirty="0" smtClean="0">
                <a:solidFill>
                  <a:srgbClr val="22228B"/>
                </a:solidFill>
                <a:latin typeface="Arial" charset="0"/>
                <a:ea typeface="Arial" charset="0"/>
                <a:cs typeface="Arial" charset="0"/>
              </a:rPr>
              <a:t>MV OPTP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Plzeň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smtClean="0"/>
              <a:t>27. </a:t>
            </a:r>
            <a:r>
              <a:rPr lang="cs-CZ" dirty="0"/>
              <a:t>11. 2017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3419872" y="6309320"/>
            <a:ext cx="5256584" cy="288033"/>
          </a:xfrm>
        </p:spPr>
        <p:txBody>
          <a:bodyPr>
            <a:normAutofit/>
          </a:bodyPr>
          <a:lstStyle/>
          <a:p>
            <a:r>
              <a:rPr lang="cs-CZ" dirty="0" smtClean="0"/>
              <a:t>Erich Beneš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5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cs-CZ" sz="3200" dirty="0"/>
              <a:t>Shrnutí za jednotlivé OP Strategie ITI 3</a:t>
            </a:r>
            <a:r>
              <a:rPr lang="cs-CZ" sz="3200" dirty="0" smtClean="0"/>
              <a:t>/3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02-3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187624" y="6321127"/>
            <a:ext cx="4464496" cy="276225"/>
          </a:xfrm>
        </p:spPr>
        <p:txBody>
          <a:bodyPr>
            <a:normAutofit/>
          </a:bodyPr>
          <a:lstStyle/>
          <a:p>
            <a:r>
              <a:rPr lang="cs-CZ" dirty="0"/>
              <a:t>Shrnutí za jednotlivé OP Strategie ITI 3/3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561033773"/>
              </p:ext>
            </p:extLst>
          </p:nvPr>
        </p:nvGraphicFramePr>
        <p:xfrm>
          <a:off x="0" y="98072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16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post 2020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03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Požadavky na post 2020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Zjednodušení implementace</a:t>
            </a:r>
          </a:p>
          <a:p>
            <a:pPr lvl="1"/>
            <a:r>
              <a:rPr lang="cs-CZ" dirty="0" smtClean="0"/>
              <a:t>Sloučení nositele ITI a ZS ITI do jednoho subjektu</a:t>
            </a:r>
          </a:p>
          <a:p>
            <a:pPr lvl="1"/>
            <a:r>
              <a:rPr lang="cs-CZ" dirty="0" smtClean="0"/>
              <a:t>Grantové schéma financování ITI</a:t>
            </a:r>
          </a:p>
          <a:p>
            <a:pPr lvl="2"/>
            <a:r>
              <a:rPr lang="cs-CZ" dirty="0" smtClean="0"/>
              <a:t>Jasná a včasná identifikace projektů či opatření</a:t>
            </a:r>
          </a:p>
          <a:p>
            <a:pPr lvl="1"/>
            <a:r>
              <a:rPr lang="cs-CZ" dirty="0" smtClean="0"/>
              <a:t>Připravenost</a:t>
            </a:r>
          </a:p>
          <a:p>
            <a:pPr lvl="2"/>
            <a:r>
              <a:rPr lang="cs-CZ" dirty="0" smtClean="0"/>
              <a:t>Včasné připravení legislativy EU i ČR</a:t>
            </a:r>
          </a:p>
          <a:p>
            <a:pPr lvl="1"/>
            <a:r>
              <a:rPr lang="cs-CZ" dirty="0" smtClean="0"/>
              <a:t>Zaměření na synergie a integrované projekty</a:t>
            </a:r>
          </a:p>
        </p:txBody>
      </p:sp>
    </p:spTree>
    <p:extLst>
      <p:ext uri="{BB962C8B-B14F-4D97-AF65-F5344CB8AC3E}">
        <p14:creationId xmlns:p14="http://schemas.microsoft.com/office/powerpoint/2010/main" val="314739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Různé</a:t>
            </a:r>
          </a:p>
        </p:txBody>
      </p:sp>
    </p:spTree>
    <p:extLst>
      <p:ext uri="{BB962C8B-B14F-4D97-AF65-F5344CB8AC3E}">
        <p14:creationId xmlns:p14="http://schemas.microsoft.com/office/powerpoint/2010/main" val="85088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+420 </a:t>
            </a:r>
            <a:r>
              <a:rPr lang="cs-CZ" dirty="0" smtClean="0"/>
              <a:t>602 413 949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benese@plzen.eu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91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4930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 smtClean="0"/>
              <a:t>Investments</a:t>
            </a:r>
            <a:endParaRPr lang="cs-CZ" dirty="0" smtClean="0"/>
          </a:p>
          <a:p>
            <a:pPr algn="just"/>
            <a:r>
              <a:rPr lang="cs-CZ" dirty="0" smtClean="0"/>
              <a:t>Vyplývá z Nařízení EU (1301/2013 a 1303/2013), transponováno do zákona o podpoře regionálního rozvoje</a:t>
            </a:r>
            <a:endParaRPr lang="cs-CZ" dirty="0"/>
          </a:p>
          <a:p>
            <a:pPr algn="just"/>
            <a:r>
              <a:rPr lang="cs-CZ" dirty="0" smtClean="0"/>
              <a:t>nástroj </a:t>
            </a:r>
            <a:r>
              <a:rPr lang="cs-CZ" dirty="0"/>
              <a:t>efektivního čerpání finančních prostředků EU na konkrétní problémy metropolitní oblasti (synergické efekty napříč vybranými specifickými cíli OP)</a:t>
            </a:r>
          </a:p>
          <a:p>
            <a:pPr algn="just"/>
            <a:r>
              <a:rPr lang="cs-CZ" dirty="0" smtClean="0"/>
              <a:t>projekty </a:t>
            </a:r>
            <a:r>
              <a:rPr lang="cs-CZ" dirty="0"/>
              <a:t>předložené do výzev ITI soutěží jen s projekty v rámci </a:t>
            </a:r>
            <a:r>
              <a:rPr lang="cs-CZ" dirty="0" smtClean="0"/>
              <a:t>dané aglomerace</a:t>
            </a:r>
          </a:p>
          <a:p>
            <a:pPr algn="just"/>
            <a:r>
              <a:rPr lang="cs-CZ" dirty="0" smtClean="0"/>
              <a:t>V ČR je 7 aglomerací s ITI</a:t>
            </a:r>
            <a:endParaRPr lang="cs-CZ" dirty="0"/>
          </a:p>
          <a:p>
            <a:pPr lvl="1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ITI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01-1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Vymezení ITI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13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16191" r="13095" b="12762"/>
          <a:stretch/>
        </p:blipFill>
        <p:spPr bwMode="auto">
          <a:xfrm>
            <a:off x="90830" y="-6474"/>
            <a:ext cx="9017674" cy="686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9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49309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r>
              <a:rPr lang="cs-CZ" dirty="0" smtClean="0"/>
              <a:t>Plzeňská metropolitní oblast</a:t>
            </a:r>
          </a:p>
          <a:p>
            <a:pPr algn="just"/>
            <a:endParaRPr lang="cs-CZ" dirty="0" smtClean="0"/>
          </a:p>
          <a:p>
            <a:pPr algn="just"/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vymezeno </a:t>
            </a: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na základě pravidelné dojížďky za prací, školou a jinými službami, zasahuje do okresu/ORP</a:t>
            </a: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Plzeň </a:t>
            </a: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– město/Plzeň</a:t>
            </a:r>
          </a:p>
          <a:p>
            <a:pPr lvl="1"/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Plzeň </a:t>
            </a: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– sever/Kralovice, Nýřany</a:t>
            </a:r>
          </a:p>
          <a:p>
            <a:pPr lvl="1"/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Plzeň </a:t>
            </a: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– jih/Stod, Přeštice, Blovice</a:t>
            </a:r>
          </a:p>
          <a:p>
            <a:pPr lvl="1"/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Rokycany/Rokycany</a:t>
            </a:r>
          </a:p>
          <a:p>
            <a:pPr lvl="1"/>
            <a:endParaRPr lang="cs-CZ" altLang="cs-CZ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118 </a:t>
            </a: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obcí / 310 000 obyvatel</a:t>
            </a:r>
          </a:p>
          <a:p>
            <a:pPr algn="just"/>
            <a:endParaRPr lang="cs-CZ" dirty="0"/>
          </a:p>
          <a:p>
            <a:pPr lvl="1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PMO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01-2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Vymezení PMO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559661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23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96855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fontAlgn="ctr"/>
            <a:r>
              <a:rPr lang="cs-CZ" b="1" dirty="0" smtClean="0"/>
              <a:t>Strategické cíle:</a:t>
            </a:r>
          </a:p>
          <a:p>
            <a:pPr lvl="1" fontAlgn="ctr"/>
            <a:r>
              <a:rPr lang="cs-CZ" b="1" dirty="0"/>
              <a:t>Plzeňská metropolitní oblast – Evropské centrum techniky</a:t>
            </a:r>
            <a:endParaRPr lang="cs-CZ" dirty="0"/>
          </a:p>
          <a:p>
            <a:pPr lvl="1" fontAlgn="ctr"/>
            <a:r>
              <a:rPr lang="cs-CZ" b="1" dirty="0"/>
              <a:t>Plzeňská metropolitní oblast – Region bez rizik a bariér</a:t>
            </a:r>
            <a:endParaRPr lang="cs-CZ" dirty="0"/>
          </a:p>
          <a:p>
            <a:pPr fontAlgn="ctr"/>
            <a:endParaRPr lang="cs-CZ" b="1" dirty="0"/>
          </a:p>
          <a:p>
            <a:pPr fontAlgn="ctr"/>
            <a:r>
              <a:rPr lang="cs-CZ" b="1" dirty="0" smtClean="0"/>
              <a:t>PO1</a:t>
            </a:r>
            <a:r>
              <a:rPr lang="cs-CZ" b="1" dirty="0"/>
              <a:t>: Aplikovaný výzkum, technické obory a obory s vysokou přidanou hodnotou</a:t>
            </a:r>
            <a:endParaRPr lang="cs-CZ" dirty="0"/>
          </a:p>
          <a:p>
            <a:pPr lvl="1" fontAlgn="ctr"/>
            <a:r>
              <a:rPr lang="cs-CZ" b="1" dirty="0"/>
              <a:t>Specifický cíl 1.1 Zvýšení přínosů výzkumu pro společnost a rozvoj oborů s vysokou přidanou hodnotou</a:t>
            </a:r>
            <a:endParaRPr lang="cs-CZ" dirty="0"/>
          </a:p>
          <a:p>
            <a:pPr fontAlgn="ctr"/>
            <a:endParaRPr lang="cs-CZ" b="1" dirty="0" smtClean="0"/>
          </a:p>
          <a:p>
            <a:pPr fontAlgn="ctr"/>
            <a:r>
              <a:rPr lang="cs-CZ" b="1" dirty="0" smtClean="0"/>
              <a:t>PO </a:t>
            </a:r>
            <a:r>
              <a:rPr lang="cs-CZ" b="1" dirty="0"/>
              <a:t>2: Mobilita</a:t>
            </a:r>
          </a:p>
          <a:p>
            <a:pPr lvl="1" fontAlgn="ctr"/>
            <a:r>
              <a:rPr lang="cs-CZ" sz="2900" b="1" dirty="0"/>
              <a:t>Specifický cíl 2.1 Rozvoj páteřní sítě regionální silniční infrastruktury na navazující síť </a:t>
            </a:r>
            <a:r>
              <a:rPr lang="cs-CZ" sz="2900" b="1" dirty="0"/>
              <a:t>TEN-T</a:t>
            </a:r>
          </a:p>
          <a:p>
            <a:pPr fontAlgn="ctr"/>
            <a:endParaRPr lang="cs-CZ" b="1" dirty="0" smtClean="0"/>
          </a:p>
          <a:p>
            <a:pPr fontAlgn="ctr"/>
            <a:r>
              <a:rPr lang="cs-CZ" b="1" dirty="0" smtClean="0"/>
              <a:t>PO3</a:t>
            </a:r>
            <a:r>
              <a:rPr lang="cs-CZ" b="1" dirty="0"/>
              <a:t>: Vzdělávání a zaměstnávání, sociální a zdravotní služby</a:t>
            </a:r>
          </a:p>
          <a:p>
            <a:pPr lvl="1" fontAlgn="ctr"/>
            <a:r>
              <a:rPr lang="cs-CZ" sz="2900" b="1" dirty="0"/>
              <a:t>Specifický cíl 3.1 Dostupné vzdělávání</a:t>
            </a:r>
          </a:p>
          <a:p>
            <a:pPr lvl="1" fontAlgn="ctr"/>
            <a:r>
              <a:rPr lang="cs-CZ" altLang="cs-CZ" sz="2900" b="1" dirty="0"/>
              <a:t>Specifický cíl 3.2 Dostupné zaměstnávání</a:t>
            </a:r>
          </a:p>
          <a:p>
            <a:pPr lvl="1" fontAlgn="ctr"/>
            <a:r>
              <a:rPr lang="cs-CZ" altLang="cs-CZ" sz="2900" b="1" dirty="0"/>
              <a:t>Specifický cíl 3.3 Dostupné sociální a zdravotní služby</a:t>
            </a:r>
          </a:p>
          <a:p>
            <a:pPr fontAlgn="ctr"/>
            <a:endParaRPr lang="pl-PL" b="1" dirty="0" smtClean="0"/>
          </a:p>
          <a:p>
            <a:pPr fontAlgn="ctr"/>
            <a:r>
              <a:rPr lang="pl-PL" b="1" dirty="0" smtClean="0"/>
              <a:t>PO4</a:t>
            </a:r>
            <a:r>
              <a:rPr lang="pl-PL" b="1" dirty="0"/>
              <a:t>: Technická infrastruktura a životní prostředí</a:t>
            </a:r>
            <a:endParaRPr lang="cs-CZ" b="1" dirty="0"/>
          </a:p>
          <a:p>
            <a:pPr lvl="1" fontAlgn="ctr"/>
            <a:r>
              <a:rPr lang="cs-CZ" sz="2900" b="1" dirty="0"/>
              <a:t>Specifický cíl 4.1 Zajištění protipovodňové ochrany a čištění odpadních </a:t>
            </a:r>
            <a:r>
              <a:rPr lang="cs-CZ" sz="2900" b="1" dirty="0" smtClean="0"/>
              <a:t>vod</a:t>
            </a:r>
            <a:endParaRPr lang="cs-CZ" sz="29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osy ITI PMO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01-3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Prioritní osy ITI PMO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49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47186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ITI PMO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01-4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Historie ITI PMO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196752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Alokace Strategie ITI PMO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5,25 mld. Kč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Implementační náklady (nositel a ZS ITI PMO)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Cca 30 mil. Kč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Cca 10 FTE / 6 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0,5 % vůči alokaci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1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196751"/>
            <a:ext cx="8856984" cy="3240361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Nositel ITI</a:t>
            </a:r>
          </a:p>
          <a:p>
            <a:pPr lvl="1"/>
            <a:r>
              <a:rPr lang="cs-CZ" dirty="0" smtClean="0"/>
              <a:t>Odpovědnost za strategii ITI</a:t>
            </a:r>
          </a:p>
          <a:p>
            <a:pPr lvl="1"/>
            <a:r>
              <a:rPr lang="cs-CZ" dirty="0" smtClean="0"/>
              <a:t>Výzvy nositele ITI v daném území</a:t>
            </a:r>
          </a:p>
          <a:p>
            <a:pPr lvl="1"/>
            <a:r>
              <a:rPr lang="cs-CZ" dirty="0" smtClean="0"/>
              <a:t>Implementační struktura</a:t>
            </a:r>
          </a:p>
          <a:p>
            <a:pPr lvl="2"/>
            <a:r>
              <a:rPr lang="cs-CZ" dirty="0" smtClean="0"/>
              <a:t>Pracovní skupiny (princip partnerství)</a:t>
            </a:r>
          </a:p>
          <a:p>
            <a:pPr lvl="2"/>
            <a:r>
              <a:rPr lang="cs-CZ" dirty="0" smtClean="0"/>
              <a:t>Řídící výbor</a:t>
            </a:r>
          </a:p>
          <a:p>
            <a:r>
              <a:rPr lang="cs-CZ" dirty="0" smtClean="0"/>
              <a:t>Zprostředkující subjekt ITI</a:t>
            </a:r>
          </a:p>
          <a:p>
            <a:pPr lvl="1"/>
            <a:r>
              <a:rPr lang="cs-CZ" dirty="0" smtClean="0"/>
              <a:t>U části ŘO (ERDF):</a:t>
            </a:r>
          </a:p>
          <a:p>
            <a:pPr lvl="2"/>
            <a:r>
              <a:rPr lang="cs-CZ" dirty="0" smtClean="0"/>
              <a:t>Výzvy ZS ITI</a:t>
            </a:r>
          </a:p>
          <a:p>
            <a:pPr lvl="2"/>
            <a:r>
              <a:rPr lang="cs-CZ" dirty="0" smtClean="0"/>
              <a:t>kontrola </a:t>
            </a:r>
            <a:r>
              <a:rPr lang="cs-CZ" dirty="0"/>
              <a:t>formálních náležitostí</a:t>
            </a:r>
          </a:p>
          <a:p>
            <a:pPr lvl="2"/>
            <a:r>
              <a:rPr lang="cs-CZ" dirty="0"/>
              <a:t>kontrolu přijatelnosti (obecná, specifická)</a:t>
            </a:r>
          </a:p>
          <a:p>
            <a:pPr lvl="2"/>
            <a:r>
              <a:rPr lang="cs-CZ" dirty="0"/>
              <a:t>věcné hodnocení</a:t>
            </a:r>
          </a:p>
          <a:p>
            <a:r>
              <a:rPr lang="cs-CZ" dirty="0" smtClean="0"/>
              <a:t>Řídící orgán</a:t>
            </a:r>
          </a:p>
          <a:p>
            <a:pPr lvl="1"/>
            <a:r>
              <a:rPr lang="cs-CZ" dirty="0" smtClean="0"/>
              <a:t>Věcné hodnocení (kde není ZS ITI)</a:t>
            </a:r>
          </a:p>
          <a:p>
            <a:pPr lvl="1"/>
            <a:r>
              <a:rPr lang="cs-CZ" dirty="0" smtClean="0"/>
              <a:t>Konečná kontrola způsobilosti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Implementační struktura ITI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01-5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187624" y="6321127"/>
            <a:ext cx="2592288" cy="276225"/>
          </a:xfrm>
        </p:spPr>
        <p:txBody>
          <a:bodyPr>
            <a:normAutofit/>
          </a:bodyPr>
          <a:lstStyle/>
          <a:p>
            <a:r>
              <a:rPr lang="cs-CZ" dirty="0" smtClean="0"/>
              <a:t>Implementační struktura ITI</a:t>
            </a:r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8638800"/>
              </p:ext>
            </p:extLst>
          </p:nvPr>
        </p:nvGraphicFramePr>
        <p:xfrm>
          <a:off x="97507" y="3140968"/>
          <a:ext cx="901181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33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Shrnutí za jednotlivé OP Strategie ITI </a:t>
            </a:r>
            <a:r>
              <a:rPr lang="cs-CZ" sz="3200" dirty="0" smtClean="0"/>
              <a:t>1/3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02-1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187624" y="6321127"/>
            <a:ext cx="3600400" cy="276225"/>
          </a:xfrm>
        </p:spPr>
        <p:txBody>
          <a:bodyPr>
            <a:normAutofit/>
          </a:bodyPr>
          <a:lstStyle/>
          <a:p>
            <a:r>
              <a:rPr lang="cs-CZ" dirty="0"/>
              <a:t>Shrnutí za jednotlivé OP Strategie ITI 1</a:t>
            </a:r>
            <a:r>
              <a:rPr lang="cs-CZ" dirty="0" smtClean="0"/>
              <a:t>/3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Vyhlášené </a:t>
            </a:r>
            <a:r>
              <a:rPr lang="cs-CZ" dirty="0" smtClean="0"/>
              <a:t>výzvy nositele ITI</a:t>
            </a:r>
            <a:endParaRPr lang="cs-CZ" dirty="0" smtClean="0"/>
          </a:p>
          <a:p>
            <a:pPr lvl="1"/>
            <a:r>
              <a:rPr lang="cs-CZ" dirty="0" smtClean="0"/>
              <a:t>23 (1 bez PZ a 1 s neuskutečněným PZ)</a:t>
            </a:r>
          </a:p>
          <a:p>
            <a:r>
              <a:rPr lang="cs-CZ" dirty="0" smtClean="0"/>
              <a:t>Projektové záměry</a:t>
            </a:r>
          </a:p>
          <a:p>
            <a:pPr lvl="1"/>
            <a:r>
              <a:rPr lang="cs-CZ" dirty="0" smtClean="0"/>
              <a:t>85 (1 neuskutečněný)</a:t>
            </a:r>
          </a:p>
          <a:p>
            <a:r>
              <a:rPr lang="cs-CZ" dirty="0" smtClean="0"/>
              <a:t>Semináře a workshopy</a:t>
            </a:r>
          </a:p>
          <a:p>
            <a:pPr lvl="1"/>
            <a:r>
              <a:rPr lang="cs-CZ" dirty="0"/>
              <a:t>12 </a:t>
            </a:r>
            <a:r>
              <a:rPr lang="cs-CZ" dirty="0" smtClean="0"/>
              <a:t>(5x Vzdělávání; 2x </a:t>
            </a:r>
            <a:r>
              <a:rPr lang="cs-CZ" dirty="0"/>
              <a:t>Sociální bydlení </a:t>
            </a:r>
            <a:r>
              <a:rPr lang="cs-CZ" dirty="0" smtClean="0"/>
              <a:t>a podnikání; 2x Zaměstnanost; 2x Mobilita a 1x Aplikovaný výzkum)</a:t>
            </a:r>
          </a:p>
          <a:p>
            <a:r>
              <a:rPr lang="cs-CZ" dirty="0" smtClean="0"/>
              <a:t>Pracovní skupiny</a:t>
            </a:r>
          </a:p>
          <a:p>
            <a:pPr lvl="1"/>
            <a:r>
              <a:rPr lang="cs-CZ" dirty="0" smtClean="0"/>
              <a:t>10 </a:t>
            </a:r>
            <a:r>
              <a:rPr lang="cs-CZ" dirty="0"/>
              <a:t>(3x </a:t>
            </a:r>
            <a:r>
              <a:rPr lang="cs-CZ" dirty="0" smtClean="0"/>
              <a:t>Vzdělávání; 2x </a:t>
            </a:r>
            <a:r>
              <a:rPr lang="cs-CZ" dirty="0"/>
              <a:t>Zaměstnanost a sociální </a:t>
            </a:r>
            <a:r>
              <a:rPr lang="cs-CZ" dirty="0" smtClean="0"/>
              <a:t>oblast; 1x </a:t>
            </a:r>
            <a:r>
              <a:rPr lang="cs-CZ" dirty="0"/>
              <a:t>Aplikovaný </a:t>
            </a:r>
            <a:r>
              <a:rPr lang="cs-CZ" dirty="0" smtClean="0"/>
              <a:t>výzkum; 4x Mobilita)</a:t>
            </a:r>
          </a:p>
          <a:p>
            <a:r>
              <a:rPr lang="cs-CZ" dirty="0" smtClean="0"/>
              <a:t>Řídící výbor</a:t>
            </a:r>
          </a:p>
          <a:p>
            <a:pPr lvl="1"/>
            <a:r>
              <a:rPr lang="cs-CZ" dirty="0" smtClean="0"/>
              <a:t>11 (z toho 4 per </a:t>
            </a:r>
            <a:r>
              <a:rPr lang="cs-CZ" dirty="0" err="1" smtClean="0"/>
              <a:t>rollam</a:t>
            </a:r>
            <a:r>
              <a:rPr lang="cs-CZ" dirty="0" smtClean="0"/>
              <a:t>)</a:t>
            </a:r>
          </a:p>
          <a:p>
            <a:r>
              <a:rPr lang="cs-CZ" dirty="0" smtClean="0"/>
              <a:t>Hodnocení žádostí o podporu</a:t>
            </a:r>
          </a:p>
          <a:p>
            <a:pPr lvl="1"/>
            <a:r>
              <a:rPr lang="cs-CZ" dirty="0" smtClean="0"/>
              <a:t>Zprostředkující subjekt ITI + Řídící orgány</a:t>
            </a:r>
          </a:p>
          <a:p>
            <a:pPr lvl="1"/>
            <a:r>
              <a:rPr lang="cs-CZ" dirty="0" smtClean="0"/>
              <a:t>42 žádostí o podporu</a:t>
            </a:r>
          </a:p>
          <a:p>
            <a:pPr lvl="1"/>
            <a:r>
              <a:rPr lang="cs-CZ" dirty="0" smtClean="0"/>
              <a:t>33 kladných závazných stanovisek</a:t>
            </a:r>
          </a:p>
          <a:p>
            <a:pPr lvl="1"/>
            <a:r>
              <a:rPr lang="cs-CZ" dirty="0" smtClean="0"/>
              <a:t>2 záporná závazná stanoviska</a:t>
            </a:r>
          </a:p>
          <a:p>
            <a:pPr lvl="1"/>
            <a:r>
              <a:rPr lang="cs-CZ" dirty="0" smtClean="0"/>
              <a:t>7 </a:t>
            </a:r>
            <a:r>
              <a:rPr lang="cs-CZ" dirty="0" err="1" smtClean="0"/>
              <a:t>projeků</a:t>
            </a:r>
            <a:r>
              <a:rPr lang="cs-CZ" dirty="0" smtClean="0"/>
              <a:t> v procesu hodnocení</a:t>
            </a:r>
            <a:endParaRPr lang="cs-CZ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605068"/>
              </p:ext>
            </p:extLst>
          </p:nvPr>
        </p:nvGraphicFramePr>
        <p:xfrm>
          <a:off x="4860032" y="1700808"/>
          <a:ext cx="40561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88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88429"/>
              </p:ext>
            </p:extLst>
          </p:nvPr>
        </p:nvGraphicFramePr>
        <p:xfrm>
          <a:off x="467544" y="1268760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440160"/>
                <a:gridCol w="1800200"/>
                <a:gridCol w="1532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Specifický cíl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</a:rPr>
                        <a:t> programu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Počet</a:t>
                      </a:r>
                    </a:p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úspěšných výzev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Počet záměrů s Vyjádřením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</a:rPr>
                        <a:t> ŘV ITI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Čerpání vůči Strategii ITI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IROP, SC 1.2 Doprava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 smtClean="0"/>
                        <a:t>Obměna</a:t>
                      </a:r>
                      <a:r>
                        <a:rPr lang="cs-CZ" sz="1400" baseline="0" dirty="0" smtClean="0"/>
                        <a:t> vozového parku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baseline="0" dirty="0" smtClean="0"/>
                        <a:t>Terminály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baseline="0" dirty="0" err="1" smtClean="0"/>
                        <a:t>Cyklodoprava</a:t>
                      </a:r>
                      <a:endParaRPr lang="cs-CZ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1</a:t>
                      </a:r>
                    </a:p>
                    <a:p>
                      <a:pPr algn="ctr"/>
                      <a:r>
                        <a:rPr lang="cs-CZ" sz="1400" dirty="0" smtClean="0"/>
                        <a:t>2</a:t>
                      </a:r>
                    </a:p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1</a:t>
                      </a:r>
                    </a:p>
                    <a:p>
                      <a:pPr algn="ctr"/>
                      <a:r>
                        <a:rPr lang="cs-CZ" sz="1400" dirty="0" smtClean="0"/>
                        <a:t>5</a:t>
                      </a:r>
                    </a:p>
                    <a:p>
                      <a:pPr algn="ctr"/>
                      <a:r>
                        <a:rPr lang="cs-CZ" sz="1400" dirty="0" smtClean="0"/>
                        <a:t>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91 %</a:t>
                      </a:r>
                    </a:p>
                    <a:p>
                      <a:pPr algn="ctr"/>
                      <a:r>
                        <a:rPr lang="cs-CZ" sz="1400" dirty="0" smtClean="0"/>
                        <a:t>100 %</a:t>
                      </a:r>
                    </a:p>
                    <a:p>
                      <a:pPr algn="ctr"/>
                      <a:r>
                        <a:rPr lang="cs-CZ" sz="1400" dirty="0" smtClean="0"/>
                        <a:t>88 %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IROP,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SC 2.1 Sociální bydlení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42 %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IROP, SC 2.2 Soc.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podnikání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19 %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/>
                        <a:t>IROP, SC 2.4 Vzdělávání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baseline="0" dirty="0" smtClean="0"/>
                        <a:t>Základní školy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baseline="0" dirty="0" smtClean="0"/>
                        <a:t>Střední školy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3</a:t>
                      </a:r>
                    </a:p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21</a:t>
                      </a:r>
                    </a:p>
                    <a:p>
                      <a:pPr algn="ctr"/>
                      <a:r>
                        <a:rPr lang="cs-CZ" sz="1400" dirty="0" smtClean="0"/>
                        <a:t>14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59 %</a:t>
                      </a:r>
                    </a:p>
                    <a:p>
                      <a:pPr algn="ctr"/>
                      <a:r>
                        <a:rPr lang="cs-CZ" sz="1400" dirty="0" smtClean="0"/>
                        <a:t>100</a:t>
                      </a:r>
                      <a:r>
                        <a:rPr lang="cs-CZ" sz="1400" baseline="0" dirty="0" smtClean="0"/>
                        <a:t> %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OPZ,</a:t>
                      </a:r>
                      <a:r>
                        <a:rPr lang="cs-CZ" sz="1400" b="1" baseline="0" dirty="0" smtClean="0"/>
                        <a:t> SC 1.1.1 Podpora zaměstnanosti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91 %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OPZ, SC 2.1.1 Sociální</a:t>
                      </a:r>
                      <a:r>
                        <a:rPr lang="cs-CZ" sz="1400" b="1" baseline="0" dirty="0" smtClean="0"/>
                        <a:t> začleňování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60 %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OP VVV, SC 2</a:t>
                      </a:r>
                      <a:r>
                        <a:rPr lang="cs-CZ" sz="1400" b="1" baseline="0" dirty="0" smtClean="0"/>
                        <a:t> PAV</a:t>
                      </a:r>
                      <a:endParaRPr lang="cs-CZ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OPD,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</a:rPr>
                        <a:t> SC 1.4 Drážní systémy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75 %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Celkem / průměr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21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84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75 %</a:t>
                      </a:r>
                      <a:endParaRPr lang="cs-CZ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Shrnutí za jednotlivé OP Strategie ITI </a:t>
            </a:r>
            <a:r>
              <a:rPr lang="cs-CZ" sz="3600" dirty="0"/>
              <a:t>2</a:t>
            </a:r>
            <a:r>
              <a:rPr lang="cs-CZ" sz="3600" dirty="0" smtClean="0"/>
              <a:t>/3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02-2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187624" y="6321127"/>
            <a:ext cx="4968552" cy="276225"/>
          </a:xfrm>
        </p:spPr>
        <p:txBody>
          <a:bodyPr/>
          <a:lstStyle/>
          <a:p>
            <a:r>
              <a:rPr lang="cs-CZ" dirty="0"/>
              <a:t>Shrnutí za jednotlivé OP Strategie </a:t>
            </a:r>
            <a:r>
              <a:rPr lang="cs-CZ" dirty="0" smtClean="0"/>
              <a:t>ITI 2/3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0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 prezentace - ITI">
  <a:themeElements>
    <a:clrScheme name="UKEP">
      <a:dk1>
        <a:sysClr val="windowText" lastClr="000000"/>
      </a:dk1>
      <a:lt1>
        <a:srgbClr val="FFFFFF"/>
      </a:lt1>
      <a:dk2>
        <a:srgbClr val="001489"/>
      </a:dk2>
      <a:lt2>
        <a:srgbClr val="EEECE1"/>
      </a:lt2>
      <a:accent1>
        <a:srgbClr val="93A2FF"/>
      </a:accent1>
      <a:accent2>
        <a:srgbClr val="4761FF"/>
      </a:accent2>
      <a:accent3>
        <a:srgbClr val="001489"/>
      </a:accent3>
      <a:accent4>
        <a:srgbClr val="3F3F3F"/>
      </a:accent4>
      <a:accent5>
        <a:srgbClr val="7F7F7F"/>
      </a:accent5>
      <a:accent6>
        <a:srgbClr val="F79646"/>
      </a:accent6>
      <a:hlink>
        <a:srgbClr val="0000FF"/>
      </a:hlink>
      <a:folHlink>
        <a:srgbClr val="800080"/>
      </a:folHlink>
    </a:clrScheme>
    <a:fontScheme name="UKE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prezentace - ITI</Template>
  <TotalTime>1357</TotalTime>
  <Words>756</Words>
  <Application>Microsoft Office PowerPoint</Application>
  <PresentationFormat>Předvádění na obrazovce (4:3)</PresentationFormat>
  <Paragraphs>217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Sablona prezentace - ITI</vt:lpstr>
      <vt:lpstr>Prezentace ITI plzeňské metropolitní oblasti  MV OPTP</vt:lpstr>
      <vt:lpstr>Vymezení ITI</vt:lpstr>
      <vt:lpstr>Prezentace aplikace PowerPoint</vt:lpstr>
      <vt:lpstr>Vymezení PMO</vt:lpstr>
      <vt:lpstr>Prioritní osy ITI PMO</vt:lpstr>
      <vt:lpstr>Historie ITI PMO</vt:lpstr>
      <vt:lpstr>Implementační struktura ITI</vt:lpstr>
      <vt:lpstr>Shrnutí za jednotlivé OP Strategie ITI 1/3</vt:lpstr>
      <vt:lpstr>Shrnutí za jednotlivé OP Strategie ITI 2/3</vt:lpstr>
      <vt:lpstr>Shrnutí za jednotlivé OP Strategie ITI 3/3</vt:lpstr>
      <vt:lpstr>Požadavky na post 2020</vt:lpstr>
      <vt:lpstr>Prezentace aplikace PowerPoint</vt:lpstr>
      <vt:lpstr>Prezentace aplikace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Vaněček Jan</dc:creator>
  <cp:lastModifiedBy>Vaněček Jan</cp:lastModifiedBy>
  <cp:revision>157</cp:revision>
  <cp:lastPrinted>2017-11-23T11:21:41Z</cp:lastPrinted>
  <dcterms:created xsi:type="dcterms:W3CDTF">2017-03-14T12:50:55Z</dcterms:created>
  <dcterms:modified xsi:type="dcterms:W3CDTF">2017-11-23T12:16:42Z</dcterms:modified>
</cp:coreProperties>
</file>