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0"/>
  </p:notesMasterIdLst>
  <p:handoutMasterIdLst>
    <p:handoutMasterId r:id="rId11"/>
  </p:handoutMasterIdLst>
  <p:sldIdLst>
    <p:sldId id="319" r:id="rId2"/>
    <p:sldId id="339" r:id="rId3"/>
    <p:sldId id="354" r:id="rId4"/>
    <p:sldId id="364" r:id="rId5"/>
    <p:sldId id="365" r:id="rId6"/>
    <p:sldId id="363" r:id="rId7"/>
    <p:sldId id="366" r:id="rId8"/>
    <p:sldId id="337" r:id="rId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39"/>
            <p14:sldId id="354"/>
            <p14:sldId id="364"/>
            <p14:sldId id="365"/>
            <p14:sldId id="363"/>
            <p14:sldId id="366"/>
            <p14:sldId id="337"/>
          </p14:sldIdLst>
        </p14:section>
        <p14:section name="Oddíl bez názvu" id="{3BDD611E-5107-4B6A-B03C-C811960EC6A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284"/>
    <a:srgbClr val="000099"/>
    <a:srgbClr val="F9E300"/>
    <a:srgbClr val="00AF3F"/>
    <a:srgbClr val="94B868"/>
    <a:srgbClr val="96D34D"/>
    <a:srgbClr val="D4CAE2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9645" autoAdjust="0"/>
  </p:normalViewPr>
  <p:slideViewPr>
    <p:cSldViewPr>
      <p:cViewPr>
        <p:scale>
          <a:sx n="125" d="100"/>
          <a:sy n="125" d="100"/>
        </p:scale>
        <p:origin x="-114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xfrm>
          <a:off x="163351" y="56842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261</a:t>
          </a: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>
        <a:xfrm>
          <a:off x="751661" y="615367"/>
          <a:ext cx="2004961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xfrm>
          <a:off x="1927089" y="1538802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Arial"/>
              <a:ea typeface="+mn-ea"/>
              <a:cs typeface="+mn-cs"/>
            </a:rPr>
            <a:t>67</a:t>
          </a: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>
        <a:xfrm>
          <a:off x="2576616" y="1581497"/>
          <a:ext cx="1550790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xfrm>
          <a:off x="2889470" y="2023993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Arial"/>
              <a:ea typeface="+mn-ea"/>
              <a:cs typeface="+mn-cs"/>
            </a:rPr>
            <a:t>64</a:t>
          </a: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>
        <a:xfrm>
          <a:off x="3146022" y="2455502"/>
          <a:ext cx="1174457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xfrm>
          <a:off x="964707" y="105361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Arial"/>
              <a:ea typeface="+mn-ea"/>
              <a:cs typeface="+mn-cs"/>
            </a:rPr>
            <a:t>175</a:t>
          </a: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>
        <a:xfrm>
          <a:off x="1582662" y="1096306"/>
          <a:ext cx="1386632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308971" custLinFactX="4685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261694" custLinFactY="11807" custLinFactNeighborX="1188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A03D9EB-A307-49A8-9587-49F2967450E7}" type="presOf" srcId="{4A6C19FE-9F7C-4771-AF06-CEB3263A5DA3}" destId="{37FA427D-8FAB-4A25-A189-302D2B037C34}" srcOrd="0" destOrd="0" presId="urn:microsoft.com/office/officeart/2005/8/layout/StepDownProcess"/>
    <dgm:cxn modelId="{8DA74350-6B58-4FF9-AC17-7077F3EEFE0E}" type="presOf" srcId="{AEA44B1C-DD47-4C6F-9CF2-70100352CB34}" destId="{34385EE4-A1A6-404B-81EF-D3A4FC0D8C89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A33268FA-12A1-4487-AC95-A6C4040FBB84}" type="presOf" srcId="{AF2811D9-4A3A-44C7-B478-34CF5C3C7249}" destId="{8EC1F5FD-4C92-44B4-8643-40AF36BBE520}" srcOrd="0" destOrd="0" presId="urn:microsoft.com/office/officeart/2005/8/layout/StepDownProcess"/>
    <dgm:cxn modelId="{8DB635DA-1F1C-48E1-96AD-D6BCAD2C1C3E}" type="presOf" srcId="{6F2C53CA-C10C-4C8F-9C3E-C356E461F900}" destId="{5F2CF504-E557-476F-911D-8D8B8D3622BF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9F61D6FF-B49F-4A45-AA35-B65EABBCA507}" type="presOf" srcId="{EE313EA6-FB7B-4AB1-862C-C43B71682571}" destId="{57D730D7-B82A-4D97-8CDA-2C30747A8601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52AFC9A6-4D8B-4B31-ADB2-1D65D5B30C4A}" type="presOf" srcId="{E00135B4-6F6F-4742-9F5E-762C20A7EB62}" destId="{A7E03AD5-9E81-4722-9F7B-717C4D6E6E76}" srcOrd="0" destOrd="0" presId="urn:microsoft.com/office/officeart/2005/8/layout/StepDownProcess"/>
    <dgm:cxn modelId="{384338BB-EFC9-4249-85B9-B6AAD0088378}" type="presOf" srcId="{7411D8E3-9513-4105-BEDA-DE703BE23921}" destId="{4523959E-61B1-4DB6-93E0-ED4AF7385743}" srcOrd="0" destOrd="0" presId="urn:microsoft.com/office/officeart/2005/8/layout/StepDownProcess"/>
    <dgm:cxn modelId="{02979786-009F-4FAA-B3A5-DD12EAE771C0}" type="presOf" srcId="{4A341265-8093-463A-9D6C-8195BB5321A6}" destId="{288E516F-A578-4CF2-9E94-C4DBAF8EFDA8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DBF2F598-224F-4CFD-99A0-93DF36E39FE5}" type="presOf" srcId="{12EA63E1-EA35-4D5D-9957-0FDA75205B32}" destId="{09DFF623-2D78-4831-A722-1052B2112EF3}" srcOrd="0" destOrd="0" presId="urn:microsoft.com/office/officeart/2005/8/layout/StepDownProcess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B1999848-B5EF-47E5-9D80-E3FF681169BC}" type="presParOf" srcId="{09DFF623-2D78-4831-A722-1052B2112EF3}" destId="{DB8B3D68-99D2-4151-9D17-75BD486FCFC6}" srcOrd="0" destOrd="0" presId="urn:microsoft.com/office/officeart/2005/8/layout/StepDownProcess"/>
    <dgm:cxn modelId="{7F73AC83-2AC4-4E66-BA05-46BF7393A97C}" type="presParOf" srcId="{DB8B3D68-99D2-4151-9D17-75BD486FCFC6}" destId="{5F75AB49-ADC6-4087-A082-03BDF96E293F}" srcOrd="0" destOrd="0" presId="urn:microsoft.com/office/officeart/2005/8/layout/StepDownProcess"/>
    <dgm:cxn modelId="{00A7FDB6-F76A-4458-8666-6AD8445EBBD4}" type="presParOf" srcId="{DB8B3D68-99D2-4151-9D17-75BD486FCFC6}" destId="{34385EE4-A1A6-404B-81EF-D3A4FC0D8C89}" srcOrd="1" destOrd="0" presId="urn:microsoft.com/office/officeart/2005/8/layout/StepDownProcess"/>
    <dgm:cxn modelId="{207D4A37-3E9F-4046-84ED-4355363DE422}" type="presParOf" srcId="{DB8B3D68-99D2-4151-9D17-75BD486FCFC6}" destId="{288E516F-A578-4CF2-9E94-C4DBAF8EFDA8}" srcOrd="2" destOrd="0" presId="urn:microsoft.com/office/officeart/2005/8/layout/StepDownProcess"/>
    <dgm:cxn modelId="{1C3D7F17-2D8B-422B-BFF6-896EF417EF8B}" type="presParOf" srcId="{09DFF623-2D78-4831-A722-1052B2112EF3}" destId="{32D3DA7D-24B9-4880-8A45-0B44485C5E69}" srcOrd="1" destOrd="0" presId="urn:microsoft.com/office/officeart/2005/8/layout/StepDownProcess"/>
    <dgm:cxn modelId="{7236552E-B332-4A6A-B310-4491995CDDBD}" type="presParOf" srcId="{09DFF623-2D78-4831-A722-1052B2112EF3}" destId="{837C0E5E-11CC-48F4-8DF8-C0359C753D59}" srcOrd="2" destOrd="0" presId="urn:microsoft.com/office/officeart/2005/8/layout/StepDownProcess"/>
    <dgm:cxn modelId="{689D3DFF-854F-43F4-86FD-50D30CEC5B9C}" type="presParOf" srcId="{837C0E5E-11CC-48F4-8DF8-C0359C753D59}" destId="{6BE3B32E-E2D4-4E8D-9FF6-457E5916C1B6}" srcOrd="0" destOrd="0" presId="urn:microsoft.com/office/officeart/2005/8/layout/StepDownProcess"/>
    <dgm:cxn modelId="{1B3FE857-2A49-4685-9AB7-7A1910D6FEC5}" type="presParOf" srcId="{837C0E5E-11CC-48F4-8DF8-C0359C753D59}" destId="{5F2CF504-E557-476F-911D-8D8B8D3622BF}" srcOrd="1" destOrd="0" presId="urn:microsoft.com/office/officeart/2005/8/layout/StepDownProcess"/>
    <dgm:cxn modelId="{E4DA5180-824D-43B9-B0A5-6E71240D02BF}" type="presParOf" srcId="{837C0E5E-11CC-48F4-8DF8-C0359C753D59}" destId="{4523959E-61B1-4DB6-93E0-ED4AF7385743}" srcOrd="2" destOrd="0" presId="urn:microsoft.com/office/officeart/2005/8/layout/StepDownProcess"/>
    <dgm:cxn modelId="{C41793EA-83BE-4BA0-BDE5-A82C4671DF15}" type="presParOf" srcId="{09DFF623-2D78-4831-A722-1052B2112EF3}" destId="{254F544B-7E9B-410B-992D-0DD44E4CED67}" srcOrd="3" destOrd="0" presId="urn:microsoft.com/office/officeart/2005/8/layout/StepDownProcess"/>
    <dgm:cxn modelId="{C4FA246D-F332-4C28-AE24-AE736D067DA0}" type="presParOf" srcId="{09DFF623-2D78-4831-A722-1052B2112EF3}" destId="{9CF0687D-D8A9-4CD4-B147-3531B5275997}" srcOrd="4" destOrd="0" presId="urn:microsoft.com/office/officeart/2005/8/layout/StepDownProcess"/>
    <dgm:cxn modelId="{D17DC31E-BC8A-4780-B12C-07831ECCDE49}" type="presParOf" srcId="{9CF0687D-D8A9-4CD4-B147-3531B5275997}" destId="{4ECDC491-0C3C-441F-AF2F-5351E6EC239B}" srcOrd="0" destOrd="0" presId="urn:microsoft.com/office/officeart/2005/8/layout/StepDownProcess"/>
    <dgm:cxn modelId="{33DCF2EC-8D3A-473C-8CC8-DFE3DEB84C87}" type="presParOf" srcId="{9CF0687D-D8A9-4CD4-B147-3531B5275997}" destId="{37FA427D-8FAB-4A25-A189-302D2B037C34}" srcOrd="1" destOrd="0" presId="urn:microsoft.com/office/officeart/2005/8/layout/StepDownProcess"/>
    <dgm:cxn modelId="{B4557255-585B-41E9-8C47-68837586597A}" type="presParOf" srcId="{9CF0687D-D8A9-4CD4-B147-3531B5275997}" destId="{A7E03AD5-9E81-4722-9F7B-717C4D6E6E76}" srcOrd="2" destOrd="0" presId="urn:microsoft.com/office/officeart/2005/8/layout/StepDownProcess"/>
    <dgm:cxn modelId="{E93714F8-0D4E-424E-876A-0BEF191243FF}" type="presParOf" srcId="{09DFF623-2D78-4831-A722-1052B2112EF3}" destId="{CAAEDC26-4425-4DB7-9DDF-9366EC2E1F47}" srcOrd="5" destOrd="0" presId="urn:microsoft.com/office/officeart/2005/8/layout/StepDownProcess"/>
    <dgm:cxn modelId="{1D08A25C-3322-4F93-9273-3958FDF85A23}" type="presParOf" srcId="{09DFF623-2D78-4831-A722-1052B2112EF3}" destId="{631DAF26-C08A-4E7E-8766-FD74BA2A437F}" srcOrd="6" destOrd="0" presId="urn:microsoft.com/office/officeart/2005/8/layout/StepDownProcess"/>
    <dgm:cxn modelId="{BAAA5AED-10AA-4150-B179-20BE3C53E536}" type="presParOf" srcId="{631DAF26-C08A-4E7E-8766-FD74BA2A437F}" destId="{8EC1F5FD-4C92-44B4-8643-40AF36BBE520}" srcOrd="0" destOrd="0" presId="urn:microsoft.com/office/officeart/2005/8/layout/StepDownProcess"/>
    <dgm:cxn modelId="{EFAAFEE7-0E0C-4F10-96DD-BCC78E448134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xfrm>
          <a:off x="150352" y="64666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4</a:t>
          </a:r>
          <a:r>
            <a:rPr lang="en-GB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>
        <a:xfrm>
          <a:off x="689885" y="689721"/>
          <a:ext cx="1838729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 (7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xfrm>
          <a:off x="1767857" y="1536594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>
        <a:xfrm>
          <a:off x="2363532" y="1575749"/>
          <a:ext cx="1422214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xfrm>
          <a:off x="2712436" y="198155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>
        <a:xfrm>
          <a:off x="2284671" y="2398580"/>
          <a:ext cx="1667355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 (1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xfrm>
          <a:off x="956145" y="1091630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27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>
        <a:xfrm>
          <a:off x="1585452" y="1092604"/>
          <a:ext cx="1685136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 (3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409430" custLinFactX="70121" custLinFactNeighborX="100000" custLinFactNeighborY="-114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405110" custLinFactY="18457" custLinFactNeighborX="-8887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759F609-7611-48AD-ADC6-26E50E2D5270}" type="presOf" srcId="{4A6C19FE-9F7C-4771-AF06-CEB3263A5DA3}" destId="{37FA427D-8FAB-4A25-A189-302D2B037C34}" srcOrd="0" destOrd="0" presId="urn:microsoft.com/office/officeart/2005/8/layout/StepDownProcess"/>
    <dgm:cxn modelId="{3963897F-D875-45CF-9289-10CA747F232D}" type="presOf" srcId="{EE313EA6-FB7B-4AB1-862C-C43B71682571}" destId="{57D730D7-B82A-4D97-8CDA-2C30747A8601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9E388C00-B3C5-40E0-A84E-074795F1E62B}" type="presOf" srcId="{6F2C53CA-C10C-4C8F-9C3E-C356E461F900}" destId="{5F2CF504-E557-476F-911D-8D8B8D3622BF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53EE0655-7827-4B75-8FE3-062441B29B42}" type="presOf" srcId="{AF2811D9-4A3A-44C7-B478-34CF5C3C7249}" destId="{8EC1F5FD-4C92-44B4-8643-40AF36BBE520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160D5187-227F-407D-B7B4-5D59E8EF41CA}" type="presOf" srcId="{AEA44B1C-DD47-4C6F-9CF2-70100352CB34}" destId="{34385EE4-A1A6-404B-81EF-D3A4FC0D8C89}" srcOrd="0" destOrd="0" presId="urn:microsoft.com/office/officeart/2005/8/layout/StepDownProcess"/>
    <dgm:cxn modelId="{233665F4-C79E-47CC-96B1-A6F89B720EC3}" type="presOf" srcId="{4A341265-8093-463A-9D6C-8195BB5321A6}" destId="{288E516F-A578-4CF2-9E94-C4DBAF8EFDA8}" srcOrd="0" destOrd="0" presId="urn:microsoft.com/office/officeart/2005/8/layout/StepDownProcess"/>
    <dgm:cxn modelId="{0EA7B020-D787-4B93-AA9C-C7029A811093}" type="presOf" srcId="{12EA63E1-EA35-4D5D-9957-0FDA75205B32}" destId="{09DFF623-2D78-4831-A722-1052B2112EF3}" srcOrd="0" destOrd="0" presId="urn:microsoft.com/office/officeart/2005/8/layout/StepDownProcess"/>
    <dgm:cxn modelId="{BB9DE720-1476-4DA0-9022-5F39A316116C}" type="presOf" srcId="{7411D8E3-9513-4105-BEDA-DE703BE23921}" destId="{4523959E-61B1-4DB6-93E0-ED4AF7385743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5239506E-8591-4D7A-902C-61446C0B9DD6}" type="presOf" srcId="{E00135B4-6F6F-4742-9F5E-762C20A7EB62}" destId="{A7E03AD5-9E81-4722-9F7B-717C4D6E6E76}" srcOrd="0" destOrd="0" presId="urn:microsoft.com/office/officeart/2005/8/layout/StepDownProcess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D73E8DB5-BAE4-46A5-B950-2F7D7DC2C26F}" type="presParOf" srcId="{09DFF623-2D78-4831-A722-1052B2112EF3}" destId="{DB8B3D68-99D2-4151-9D17-75BD486FCFC6}" srcOrd="0" destOrd="0" presId="urn:microsoft.com/office/officeart/2005/8/layout/StepDownProcess"/>
    <dgm:cxn modelId="{FE292C25-F184-4F48-A9F4-833093177B3D}" type="presParOf" srcId="{DB8B3D68-99D2-4151-9D17-75BD486FCFC6}" destId="{5F75AB49-ADC6-4087-A082-03BDF96E293F}" srcOrd="0" destOrd="0" presId="urn:microsoft.com/office/officeart/2005/8/layout/StepDownProcess"/>
    <dgm:cxn modelId="{5732EFD1-5F05-4E02-9016-E4743F185042}" type="presParOf" srcId="{DB8B3D68-99D2-4151-9D17-75BD486FCFC6}" destId="{34385EE4-A1A6-404B-81EF-D3A4FC0D8C89}" srcOrd="1" destOrd="0" presId="urn:microsoft.com/office/officeart/2005/8/layout/StepDownProcess"/>
    <dgm:cxn modelId="{AD2A6B53-9D89-4A63-BF11-0040FC57E9D9}" type="presParOf" srcId="{DB8B3D68-99D2-4151-9D17-75BD486FCFC6}" destId="{288E516F-A578-4CF2-9E94-C4DBAF8EFDA8}" srcOrd="2" destOrd="0" presId="urn:microsoft.com/office/officeart/2005/8/layout/StepDownProcess"/>
    <dgm:cxn modelId="{BB467EE3-0BC3-4943-A0BB-CC55DE3EFD6B}" type="presParOf" srcId="{09DFF623-2D78-4831-A722-1052B2112EF3}" destId="{32D3DA7D-24B9-4880-8A45-0B44485C5E69}" srcOrd="1" destOrd="0" presId="urn:microsoft.com/office/officeart/2005/8/layout/StepDownProcess"/>
    <dgm:cxn modelId="{29E175A5-8844-4DDB-BEDD-C45CC8F542DD}" type="presParOf" srcId="{09DFF623-2D78-4831-A722-1052B2112EF3}" destId="{837C0E5E-11CC-48F4-8DF8-C0359C753D59}" srcOrd="2" destOrd="0" presId="urn:microsoft.com/office/officeart/2005/8/layout/StepDownProcess"/>
    <dgm:cxn modelId="{835B268A-6D0F-442D-917F-BAD6AC0FE1DB}" type="presParOf" srcId="{837C0E5E-11CC-48F4-8DF8-C0359C753D59}" destId="{6BE3B32E-E2D4-4E8D-9FF6-457E5916C1B6}" srcOrd="0" destOrd="0" presId="urn:microsoft.com/office/officeart/2005/8/layout/StepDownProcess"/>
    <dgm:cxn modelId="{5B0C7588-8AED-47F0-8BE7-CBCF57D09A1B}" type="presParOf" srcId="{837C0E5E-11CC-48F4-8DF8-C0359C753D59}" destId="{5F2CF504-E557-476F-911D-8D8B8D3622BF}" srcOrd="1" destOrd="0" presId="urn:microsoft.com/office/officeart/2005/8/layout/StepDownProcess"/>
    <dgm:cxn modelId="{A1F4B3C2-ECDD-4067-95D7-CB7C8073CAA1}" type="presParOf" srcId="{837C0E5E-11CC-48F4-8DF8-C0359C753D59}" destId="{4523959E-61B1-4DB6-93E0-ED4AF7385743}" srcOrd="2" destOrd="0" presId="urn:microsoft.com/office/officeart/2005/8/layout/StepDownProcess"/>
    <dgm:cxn modelId="{1DFDD1DF-5536-4565-B4BC-30810367CF7D}" type="presParOf" srcId="{09DFF623-2D78-4831-A722-1052B2112EF3}" destId="{254F544B-7E9B-410B-992D-0DD44E4CED67}" srcOrd="3" destOrd="0" presId="urn:microsoft.com/office/officeart/2005/8/layout/StepDownProcess"/>
    <dgm:cxn modelId="{72EC9EC6-64DC-407C-836A-063456558389}" type="presParOf" srcId="{09DFF623-2D78-4831-A722-1052B2112EF3}" destId="{9CF0687D-D8A9-4CD4-B147-3531B5275997}" srcOrd="4" destOrd="0" presId="urn:microsoft.com/office/officeart/2005/8/layout/StepDownProcess"/>
    <dgm:cxn modelId="{F2F17412-6D76-4631-841C-66AC994E1152}" type="presParOf" srcId="{9CF0687D-D8A9-4CD4-B147-3531B5275997}" destId="{4ECDC491-0C3C-441F-AF2F-5351E6EC239B}" srcOrd="0" destOrd="0" presId="urn:microsoft.com/office/officeart/2005/8/layout/StepDownProcess"/>
    <dgm:cxn modelId="{EDB9D7F9-3BD9-4970-B71B-19FB8D846D0D}" type="presParOf" srcId="{9CF0687D-D8A9-4CD4-B147-3531B5275997}" destId="{37FA427D-8FAB-4A25-A189-302D2B037C34}" srcOrd="1" destOrd="0" presId="urn:microsoft.com/office/officeart/2005/8/layout/StepDownProcess"/>
    <dgm:cxn modelId="{46718766-6A98-4F35-99CC-FBD84E02B009}" type="presParOf" srcId="{9CF0687D-D8A9-4CD4-B147-3531B5275997}" destId="{A7E03AD5-9E81-4722-9F7B-717C4D6E6E76}" srcOrd="2" destOrd="0" presId="urn:microsoft.com/office/officeart/2005/8/layout/StepDownProcess"/>
    <dgm:cxn modelId="{CADCBD20-C686-45F4-A0A7-DA60EC51147C}" type="presParOf" srcId="{09DFF623-2D78-4831-A722-1052B2112EF3}" destId="{CAAEDC26-4425-4DB7-9DDF-9366EC2E1F47}" srcOrd="5" destOrd="0" presId="urn:microsoft.com/office/officeart/2005/8/layout/StepDownProcess"/>
    <dgm:cxn modelId="{1313C4A0-A41C-4D20-B67D-C9EB45D0DDE6}" type="presParOf" srcId="{09DFF623-2D78-4831-A722-1052B2112EF3}" destId="{631DAF26-C08A-4E7E-8766-FD74BA2A437F}" srcOrd="6" destOrd="0" presId="urn:microsoft.com/office/officeart/2005/8/layout/StepDownProcess"/>
    <dgm:cxn modelId="{41A7B2FC-4124-4490-B159-C000DDED7EC5}" type="presParOf" srcId="{631DAF26-C08A-4E7E-8766-FD74BA2A437F}" destId="{8EC1F5FD-4C92-44B4-8643-40AF36BBE520}" srcOrd="0" destOrd="0" presId="urn:microsoft.com/office/officeart/2005/8/layout/StepDownProcess"/>
    <dgm:cxn modelId="{50C8C0EE-1525-4806-AAE9-BF454874FF02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xfrm>
          <a:off x="163351" y="568421"/>
          <a:ext cx="617059" cy="431921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211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>
        <a:xfrm>
          <a:off x="751661" y="615367"/>
          <a:ext cx="2004961" cy="349098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xfrm>
          <a:off x="1927089" y="1538802"/>
          <a:ext cx="617059" cy="431921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65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>
        <a:xfrm>
          <a:off x="2576616" y="1581497"/>
          <a:ext cx="1550790" cy="349098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xfrm>
          <a:off x="2889470" y="2023993"/>
          <a:ext cx="617059" cy="431921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</a:t>
          </a:r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5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>
        <a:xfrm>
          <a:off x="3146022" y="2455502"/>
          <a:ext cx="1174457" cy="349098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xfrm>
          <a:off x="964707" y="1053611"/>
          <a:ext cx="617059" cy="431921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158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>
        <a:xfrm>
          <a:off x="1582662" y="1096306"/>
          <a:ext cx="1386632" cy="349098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5F2CF504-E557-476F-911D-8D8B8D3622BF}" type="pres">
      <dgm:prSet presAssocID="{6F2C53CA-C10C-4C8F-9C3E-C356E461F900}" presName="ParentText" presStyleLbl="node1" presStyleIdx="1" presStyleCnt="4" custLinFactNeighborY="27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308971" custLinFactX="4685" custLinFactNeighborX="100000" custLinFactNeighborY="43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261694" custLinFactY="11807" custLinFactNeighborX="11889" custLinFactNeighborY="10000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</dgm:ptLst>
  <dgm:cxnLst>
    <dgm:cxn modelId="{A3172FC1-AA32-48B8-8458-E271AA154E2A}" type="presOf" srcId="{4A341265-8093-463A-9D6C-8195BB5321A6}" destId="{288E516F-A578-4CF2-9E94-C4DBAF8EFDA8}" srcOrd="0" destOrd="0" presId="urn:microsoft.com/office/officeart/2005/8/layout/StepDownProcess"/>
    <dgm:cxn modelId="{56F7DF71-B34D-473F-B014-0D94B66B1F5F}" type="presOf" srcId="{4A6C19FE-9F7C-4771-AF06-CEB3263A5DA3}" destId="{37FA427D-8FAB-4A25-A189-302D2B037C34}" srcOrd="0" destOrd="0" presId="urn:microsoft.com/office/officeart/2005/8/layout/StepDownProcess"/>
    <dgm:cxn modelId="{1DBA0976-03AB-4A76-A7E2-CD5AD1E277CC}" type="presOf" srcId="{E00135B4-6F6F-4742-9F5E-762C20A7EB62}" destId="{A7E03AD5-9E81-4722-9F7B-717C4D6E6E76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D121BE83-EAC4-46EB-812C-5E3DC5709854}" type="presOf" srcId="{12EA63E1-EA35-4D5D-9957-0FDA75205B32}" destId="{09DFF623-2D78-4831-A722-1052B2112EF3}" srcOrd="0" destOrd="0" presId="urn:microsoft.com/office/officeart/2005/8/layout/StepDownProcess"/>
    <dgm:cxn modelId="{EF0A69D1-8F75-42D9-A65F-09CD8BB2F3E3}" type="presOf" srcId="{EE313EA6-FB7B-4AB1-862C-C43B71682571}" destId="{57D730D7-B82A-4D97-8CDA-2C30747A8601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6B1879CC-302E-434E-AC89-9FA34E273E4D}" type="presOf" srcId="{7411D8E3-9513-4105-BEDA-DE703BE23921}" destId="{4523959E-61B1-4DB6-93E0-ED4AF7385743}" srcOrd="0" destOrd="0" presId="urn:microsoft.com/office/officeart/2005/8/layout/StepDownProcess"/>
    <dgm:cxn modelId="{F2F8FFBC-86E9-476E-9D18-71A9D767696F}" type="presOf" srcId="{AF2811D9-4A3A-44C7-B478-34CF5C3C7249}" destId="{8EC1F5FD-4C92-44B4-8643-40AF36BBE520}" srcOrd="0" destOrd="0" presId="urn:microsoft.com/office/officeart/2005/8/layout/StepDownProcess"/>
    <dgm:cxn modelId="{5DB8CB6B-DE60-47BE-9BAC-8848D61E1CFA}" type="presOf" srcId="{AEA44B1C-DD47-4C6F-9CF2-70100352CB34}" destId="{34385EE4-A1A6-404B-81EF-D3A4FC0D8C89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B792479D-F492-4CF5-A94B-9E51E2BD8128}" type="presOf" srcId="{6F2C53CA-C10C-4C8F-9C3E-C356E461F900}" destId="{5F2CF504-E557-476F-911D-8D8B8D3622BF}" srcOrd="0" destOrd="0" presId="urn:microsoft.com/office/officeart/2005/8/layout/StepDownProcess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57BEC3F6-410D-4A9B-BFDC-2BB1B8C52EB2}" type="presParOf" srcId="{09DFF623-2D78-4831-A722-1052B2112EF3}" destId="{DB8B3D68-99D2-4151-9D17-75BD486FCFC6}" srcOrd="0" destOrd="0" presId="urn:microsoft.com/office/officeart/2005/8/layout/StepDownProcess"/>
    <dgm:cxn modelId="{343995CA-211D-4E22-8827-C39F83927A8A}" type="presParOf" srcId="{DB8B3D68-99D2-4151-9D17-75BD486FCFC6}" destId="{5F75AB49-ADC6-4087-A082-03BDF96E293F}" srcOrd="0" destOrd="0" presId="urn:microsoft.com/office/officeart/2005/8/layout/StepDownProcess"/>
    <dgm:cxn modelId="{F5376BF1-07BE-48BE-B749-556C0BE7BAA6}" type="presParOf" srcId="{DB8B3D68-99D2-4151-9D17-75BD486FCFC6}" destId="{34385EE4-A1A6-404B-81EF-D3A4FC0D8C89}" srcOrd="1" destOrd="0" presId="urn:microsoft.com/office/officeart/2005/8/layout/StepDownProcess"/>
    <dgm:cxn modelId="{E5FA3876-7641-4BA8-BBA5-5B8CD41B0E2D}" type="presParOf" srcId="{DB8B3D68-99D2-4151-9D17-75BD486FCFC6}" destId="{288E516F-A578-4CF2-9E94-C4DBAF8EFDA8}" srcOrd="2" destOrd="0" presId="urn:microsoft.com/office/officeart/2005/8/layout/StepDownProcess"/>
    <dgm:cxn modelId="{DEB23474-F8F6-498C-9E55-446E8C7976E6}" type="presParOf" srcId="{09DFF623-2D78-4831-A722-1052B2112EF3}" destId="{32D3DA7D-24B9-4880-8A45-0B44485C5E69}" srcOrd="1" destOrd="0" presId="urn:microsoft.com/office/officeart/2005/8/layout/StepDownProcess"/>
    <dgm:cxn modelId="{E91A98BC-A9DF-4FAC-8466-BEDE8F7545A8}" type="presParOf" srcId="{09DFF623-2D78-4831-A722-1052B2112EF3}" destId="{837C0E5E-11CC-48F4-8DF8-C0359C753D59}" srcOrd="2" destOrd="0" presId="urn:microsoft.com/office/officeart/2005/8/layout/StepDownProcess"/>
    <dgm:cxn modelId="{1219699B-B3F2-43BC-BDBC-E3B9130933AD}" type="presParOf" srcId="{837C0E5E-11CC-48F4-8DF8-C0359C753D59}" destId="{6BE3B32E-E2D4-4E8D-9FF6-457E5916C1B6}" srcOrd="0" destOrd="0" presId="urn:microsoft.com/office/officeart/2005/8/layout/StepDownProcess"/>
    <dgm:cxn modelId="{8D7D5E03-50F7-445F-BB6A-1344B6B59006}" type="presParOf" srcId="{837C0E5E-11CC-48F4-8DF8-C0359C753D59}" destId="{5F2CF504-E557-476F-911D-8D8B8D3622BF}" srcOrd="1" destOrd="0" presId="urn:microsoft.com/office/officeart/2005/8/layout/StepDownProcess"/>
    <dgm:cxn modelId="{0B27D3BB-6387-4BA1-8A11-2AB9608B9010}" type="presParOf" srcId="{837C0E5E-11CC-48F4-8DF8-C0359C753D59}" destId="{4523959E-61B1-4DB6-93E0-ED4AF7385743}" srcOrd="2" destOrd="0" presId="urn:microsoft.com/office/officeart/2005/8/layout/StepDownProcess"/>
    <dgm:cxn modelId="{E5C973FB-87C0-4DC8-9833-1999168136DE}" type="presParOf" srcId="{09DFF623-2D78-4831-A722-1052B2112EF3}" destId="{254F544B-7E9B-410B-992D-0DD44E4CED67}" srcOrd="3" destOrd="0" presId="urn:microsoft.com/office/officeart/2005/8/layout/StepDownProcess"/>
    <dgm:cxn modelId="{EF762D7F-91B7-4210-91B3-1C3D23BE26F5}" type="presParOf" srcId="{09DFF623-2D78-4831-A722-1052B2112EF3}" destId="{9CF0687D-D8A9-4CD4-B147-3531B5275997}" srcOrd="4" destOrd="0" presId="urn:microsoft.com/office/officeart/2005/8/layout/StepDownProcess"/>
    <dgm:cxn modelId="{5F945E9C-0BCA-4A62-A481-E74CEB7FB638}" type="presParOf" srcId="{9CF0687D-D8A9-4CD4-B147-3531B5275997}" destId="{4ECDC491-0C3C-441F-AF2F-5351E6EC239B}" srcOrd="0" destOrd="0" presId="urn:microsoft.com/office/officeart/2005/8/layout/StepDownProcess"/>
    <dgm:cxn modelId="{ACE4EC7F-4E14-421D-9D91-22AD13789FBB}" type="presParOf" srcId="{9CF0687D-D8A9-4CD4-B147-3531B5275997}" destId="{37FA427D-8FAB-4A25-A189-302D2B037C34}" srcOrd="1" destOrd="0" presId="urn:microsoft.com/office/officeart/2005/8/layout/StepDownProcess"/>
    <dgm:cxn modelId="{B6475DD3-CA79-4B78-B7E6-CC99FAA2A0B5}" type="presParOf" srcId="{9CF0687D-D8A9-4CD4-B147-3531B5275997}" destId="{A7E03AD5-9E81-4722-9F7B-717C4D6E6E76}" srcOrd="2" destOrd="0" presId="urn:microsoft.com/office/officeart/2005/8/layout/StepDownProcess"/>
    <dgm:cxn modelId="{6C4EE6E7-C629-471D-A0BD-ABF82DD161F2}" type="presParOf" srcId="{09DFF623-2D78-4831-A722-1052B2112EF3}" destId="{CAAEDC26-4425-4DB7-9DDF-9366EC2E1F47}" srcOrd="5" destOrd="0" presId="urn:microsoft.com/office/officeart/2005/8/layout/StepDownProcess"/>
    <dgm:cxn modelId="{EADCE6A2-1BD0-489F-BCA5-F4383B131D93}" type="presParOf" srcId="{09DFF623-2D78-4831-A722-1052B2112EF3}" destId="{631DAF26-C08A-4E7E-8766-FD74BA2A437F}" srcOrd="6" destOrd="0" presId="urn:microsoft.com/office/officeart/2005/8/layout/StepDownProcess"/>
    <dgm:cxn modelId="{51292C3F-34E5-4189-974A-615DC85CB349}" type="presParOf" srcId="{631DAF26-C08A-4E7E-8766-FD74BA2A437F}" destId="{8EC1F5FD-4C92-44B4-8643-40AF36BBE520}" srcOrd="0" destOrd="0" presId="urn:microsoft.com/office/officeart/2005/8/layout/StepDownProcess"/>
    <dgm:cxn modelId="{95D56561-2E3C-492F-8BE4-8FA65559031F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xfrm>
          <a:off x="150352" y="646667"/>
          <a:ext cx="565898" cy="396110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24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>
        <a:xfrm>
          <a:off x="689885" y="689721"/>
          <a:ext cx="1838729" cy="320154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 (2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xfrm>
          <a:off x="1767857" y="1536594"/>
          <a:ext cx="565898" cy="396110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9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>
        <a:xfrm>
          <a:off x="2363532" y="1575749"/>
          <a:ext cx="1422214" cy="320154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xfrm>
          <a:off x="2712436" y="1981557"/>
          <a:ext cx="565898" cy="396110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9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>
        <a:xfrm>
          <a:off x="2284671" y="2398580"/>
          <a:ext cx="1667355" cy="320154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 (0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xfrm>
          <a:off x="956145" y="1091630"/>
          <a:ext cx="565898" cy="396110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9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>
        <a:xfrm>
          <a:off x="1585452" y="1092604"/>
          <a:ext cx="1685136" cy="320154"/>
        </a:xfr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 (0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409430" custLinFactX="70121" custLinFactNeighborX="100000" custLinFactNeighborY="-11496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405110" custLinFactY="18457" custLinFactNeighborX="-88871" custLinFactNeighborY="10000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</dgm:ptLst>
  <dgm:cxnLst>
    <dgm:cxn modelId="{4242EDDF-4D23-440E-ADA9-F03DB59AAD0F}" type="presOf" srcId="{EE313EA6-FB7B-4AB1-862C-C43B71682571}" destId="{57D730D7-B82A-4D97-8CDA-2C30747A8601}" srcOrd="0" destOrd="0" presId="urn:microsoft.com/office/officeart/2005/8/layout/StepDownProcess"/>
    <dgm:cxn modelId="{6E4F4B49-6D1C-4954-A1F9-142744858692}" type="presOf" srcId="{7411D8E3-9513-4105-BEDA-DE703BE23921}" destId="{4523959E-61B1-4DB6-93E0-ED4AF7385743}" srcOrd="0" destOrd="0" presId="urn:microsoft.com/office/officeart/2005/8/layout/StepDownProcess"/>
    <dgm:cxn modelId="{09C1F83B-B178-4C6A-BF1D-2C17A5AF671B}" type="presOf" srcId="{6F2C53CA-C10C-4C8F-9C3E-C356E461F900}" destId="{5F2CF504-E557-476F-911D-8D8B8D3622BF}" srcOrd="0" destOrd="0" presId="urn:microsoft.com/office/officeart/2005/8/layout/StepDownProcess"/>
    <dgm:cxn modelId="{E8A230C2-929C-4588-BC1F-1905BCD0FC31}" type="presOf" srcId="{AF2811D9-4A3A-44C7-B478-34CF5C3C7249}" destId="{8EC1F5FD-4C92-44B4-8643-40AF36BBE520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1C179E76-618C-4BD5-BF8F-C7778E303A58}" type="presOf" srcId="{4A341265-8093-463A-9D6C-8195BB5321A6}" destId="{288E516F-A578-4CF2-9E94-C4DBAF8EFDA8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DDDB2AB3-C3B0-4D86-8B45-4410B6DBC005}" type="presOf" srcId="{E00135B4-6F6F-4742-9F5E-762C20A7EB62}" destId="{A7E03AD5-9E81-4722-9F7B-717C4D6E6E76}" srcOrd="0" destOrd="0" presId="urn:microsoft.com/office/officeart/2005/8/layout/StepDownProcess"/>
    <dgm:cxn modelId="{747E395E-B401-4EF1-AF77-7290F5B22E56}" type="presOf" srcId="{AEA44B1C-DD47-4C6F-9CF2-70100352CB34}" destId="{34385EE4-A1A6-404B-81EF-D3A4FC0D8C89}" srcOrd="0" destOrd="0" presId="urn:microsoft.com/office/officeart/2005/8/layout/StepDownProcess"/>
    <dgm:cxn modelId="{035A02AA-9C12-4F30-8B0E-7B2774DE16D5}" type="presOf" srcId="{12EA63E1-EA35-4D5D-9957-0FDA75205B32}" destId="{09DFF623-2D78-4831-A722-1052B2112EF3}" srcOrd="0" destOrd="0" presId="urn:microsoft.com/office/officeart/2005/8/layout/StepDownProcess"/>
    <dgm:cxn modelId="{394C2529-6321-4A57-BBB5-62A20C39DC72}" type="presOf" srcId="{4A6C19FE-9F7C-4771-AF06-CEB3263A5DA3}" destId="{37FA427D-8FAB-4A25-A189-302D2B037C34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0684FD79-FAA6-4622-A8F3-D81E88A0C25C}" type="presParOf" srcId="{09DFF623-2D78-4831-A722-1052B2112EF3}" destId="{DB8B3D68-99D2-4151-9D17-75BD486FCFC6}" srcOrd="0" destOrd="0" presId="urn:microsoft.com/office/officeart/2005/8/layout/StepDownProcess"/>
    <dgm:cxn modelId="{40E6F30A-5CB4-4B5C-AE4C-FBD520987351}" type="presParOf" srcId="{DB8B3D68-99D2-4151-9D17-75BD486FCFC6}" destId="{5F75AB49-ADC6-4087-A082-03BDF96E293F}" srcOrd="0" destOrd="0" presId="urn:microsoft.com/office/officeart/2005/8/layout/StepDownProcess"/>
    <dgm:cxn modelId="{0FA04CD5-7C8D-4D8E-810A-4736A1ABB64C}" type="presParOf" srcId="{DB8B3D68-99D2-4151-9D17-75BD486FCFC6}" destId="{34385EE4-A1A6-404B-81EF-D3A4FC0D8C89}" srcOrd="1" destOrd="0" presId="urn:microsoft.com/office/officeart/2005/8/layout/StepDownProcess"/>
    <dgm:cxn modelId="{5753AB5E-988B-49AA-A5C3-E20FB26F1249}" type="presParOf" srcId="{DB8B3D68-99D2-4151-9D17-75BD486FCFC6}" destId="{288E516F-A578-4CF2-9E94-C4DBAF8EFDA8}" srcOrd="2" destOrd="0" presId="urn:microsoft.com/office/officeart/2005/8/layout/StepDownProcess"/>
    <dgm:cxn modelId="{440261C8-00D2-4861-A662-8DA6F22F710D}" type="presParOf" srcId="{09DFF623-2D78-4831-A722-1052B2112EF3}" destId="{32D3DA7D-24B9-4880-8A45-0B44485C5E69}" srcOrd="1" destOrd="0" presId="urn:microsoft.com/office/officeart/2005/8/layout/StepDownProcess"/>
    <dgm:cxn modelId="{23B3C7B6-DC8E-4F72-B655-0133F839D7EA}" type="presParOf" srcId="{09DFF623-2D78-4831-A722-1052B2112EF3}" destId="{837C0E5E-11CC-48F4-8DF8-C0359C753D59}" srcOrd="2" destOrd="0" presId="urn:microsoft.com/office/officeart/2005/8/layout/StepDownProcess"/>
    <dgm:cxn modelId="{4B21513F-B9A4-47F4-8B79-B2425EF05BFA}" type="presParOf" srcId="{837C0E5E-11CC-48F4-8DF8-C0359C753D59}" destId="{6BE3B32E-E2D4-4E8D-9FF6-457E5916C1B6}" srcOrd="0" destOrd="0" presId="urn:microsoft.com/office/officeart/2005/8/layout/StepDownProcess"/>
    <dgm:cxn modelId="{B6CE531F-E208-433B-85F6-A620FD74D5C4}" type="presParOf" srcId="{837C0E5E-11CC-48F4-8DF8-C0359C753D59}" destId="{5F2CF504-E557-476F-911D-8D8B8D3622BF}" srcOrd="1" destOrd="0" presId="urn:microsoft.com/office/officeart/2005/8/layout/StepDownProcess"/>
    <dgm:cxn modelId="{61E9F34F-A704-416E-A7FD-655945FA1376}" type="presParOf" srcId="{837C0E5E-11CC-48F4-8DF8-C0359C753D59}" destId="{4523959E-61B1-4DB6-93E0-ED4AF7385743}" srcOrd="2" destOrd="0" presId="urn:microsoft.com/office/officeart/2005/8/layout/StepDownProcess"/>
    <dgm:cxn modelId="{6CEE3022-5DCA-4612-8BC4-A4EE181F9140}" type="presParOf" srcId="{09DFF623-2D78-4831-A722-1052B2112EF3}" destId="{254F544B-7E9B-410B-992D-0DD44E4CED67}" srcOrd="3" destOrd="0" presId="urn:microsoft.com/office/officeart/2005/8/layout/StepDownProcess"/>
    <dgm:cxn modelId="{7803B2C0-53BE-40F1-B519-29754F6FE90D}" type="presParOf" srcId="{09DFF623-2D78-4831-A722-1052B2112EF3}" destId="{9CF0687D-D8A9-4CD4-B147-3531B5275997}" srcOrd="4" destOrd="0" presId="urn:microsoft.com/office/officeart/2005/8/layout/StepDownProcess"/>
    <dgm:cxn modelId="{C87DF87A-A58C-4EEF-A330-59E9503624FF}" type="presParOf" srcId="{9CF0687D-D8A9-4CD4-B147-3531B5275997}" destId="{4ECDC491-0C3C-441F-AF2F-5351E6EC239B}" srcOrd="0" destOrd="0" presId="urn:microsoft.com/office/officeart/2005/8/layout/StepDownProcess"/>
    <dgm:cxn modelId="{7592493F-FB91-41F7-B211-32FAAE24652F}" type="presParOf" srcId="{9CF0687D-D8A9-4CD4-B147-3531B5275997}" destId="{37FA427D-8FAB-4A25-A189-302D2B037C34}" srcOrd="1" destOrd="0" presId="urn:microsoft.com/office/officeart/2005/8/layout/StepDownProcess"/>
    <dgm:cxn modelId="{8CC4FFAF-FFA6-42A3-AC89-BF98F2EE4236}" type="presParOf" srcId="{9CF0687D-D8A9-4CD4-B147-3531B5275997}" destId="{A7E03AD5-9E81-4722-9F7B-717C4D6E6E76}" srcOrd="2" destOrd="0" presId="urn:microsoft.com/office/officeart/2005/8/layout/StepDownProcess"/>
    <dgm:cxn modelId="{A728947C-F941-4190-8827-EF7445970FD1}" type="presParOf" srcId="{09DFF623-2D78-4831-A722-1052B2112EF3}" destId="{CAAEDC26-4425-4DB7-9DDF-9366EC2E1F47}" srcOrd="5" destOrd="0" presId="urn:microsoft.com/office/officeart/2005/8/layout/StepDownProcess"/>
    <dgm:cxn modelId="{360BC481-124C-40E2-9D4B-DF640D7F5D10}" type="presParOf" srcId="{09DFF623-2D78-4831-A722-1052B2112EF3}" destId="{631DAF26-C08A-4E7E-8766-FD74BA2A437F}" srcOrd="6" destOrd="0" presId="urn:microsoft.com/office/officeart/2005/8/layout/StepDownProcess"/>
    <dgm:cxn modelId="{533BE6CC-ED31-46E5-B986-6D616693D94B}" type="presParOf" srcId="{631DAF26-C08A-4E7E-8766-FD74BA2A437F}" destId="{8EC1F5FD-4C92-44B4-8643-40AF36BBE520}" srcOrd="0" destOrd="0" presId="urn:microsoft.com/office/officeart/2005/8/layout/StepDownProcess"/>
    <dgm:cxn modelId="{C1741376-C45B-4A13-A89E-1BC1A84BFC4D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63351" y="56842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261</a:t>
          </a:r>
        </a:p>
      </dsp:txBody>
      <dsp:txXfrm>
        <a:off x="184439" y="589509"/>
        <a:ext cx="574883" cy="389745"/>
      </dsp:txXfrm>
    </dsp:sp>
    <dsp:sp modelId="{288E516F-A578-4CF2-9E94-C4DBAF8EFDA8}">
      <dsp:nvSpPr>
        <dsp:cNvPr id="0" name=""/>
        <dsp:cNvSpPr/>
      </dsp:nvSpPr>
      <dsp:spPr>
        <a:xfrm>
          <a:off x="751661" y="615367"/>
          <a:ext cx="2004961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751661" y="615367"/>
        <a:ext cx="2004961" cy="349098"/>
      </dsp:txXfrm>
    </dsp:sp>
    <dsp:sp modelId="{6BE3B32E-E2D4-4E8D-9FF6-457E5916C1B6}">
      <dsp:nvSpPr>
        <dsp:cNvPr id="0" name=""/>
        <dsp:cNvSpPr/>
      </dsp:nvSpPr>
      <dsp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64707" y="105361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175</a:t>
          </a:r>
        </a:p>
      </dsp:txBody>
      <dsp:txXfrm>
        <a:off x="985795" y="1074699"/>
        <a:ext cx="574883" cy="389745"/>
      </dsp:txXfrm>
    </dsp:sp>
    <dsp:sp modelId="{4523959E-61B1-4DB6-93E0-ED4AF7385743}">
      <dsp:nvSpPr>
        <dsp:cNvPr id="0" name=""/>
        <dsp:cNvSpPr/>
      </dsp:nvSpPr>
      <dsp:spPr>
        <a:xfrm>
          <a:off x="1582662" y="1096306"/>
          <a:ext cx="1386632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1582662" y="1096306"/>
        <a:ext cx="1386632" cy="349098"/>
      </dsp:txXfrm>
    </dsp:sp>
    <dsp:sp modelId="{4ECDC491-0C3C-441F-AF2F-5351E6EC239B}">
      <dsp:nvSpPr>
        <dsp:cNvPr id="0" name=""/>
        <dsp:cNvSpPr/>
      </dsp:nvSpPr>
      <dsp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927089" y="1538802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67</a:t>
          </a:r>
        </a:p>
      </dsp:txBody>
      <dsp:txXfrm>
        <a:off x="1948177" y="1559890"/>
        <a:ext cx="574883" cy="389745"/>
      </dsp:txXfrm>
    </dsp:sp>
    <dsp:sp modelId="{A7E03AD5-9E81-4722-9F7B-717C4D6E6E76}">
      <dsp:nvSpPr>
        <dsp:cNvPr id="0" name=""/>
        <dsp:cNvSpPr/>
      </dsp:nvSpPr>
      <dsp:spPr>
        <a:xfrm>
          <a:off x="2576616" y="1581497"/>
          <a:ext cx="1550790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576616" y="1581497"/>
        <a:ext cx="1550790" cy="349098"/>
      </dsp:txXfrm>
    </dsp:sp>
    <dsp:sp modelId="{8EC1F5FD-4C92-44B4-8643-40AF36BBE520}">
      <dsp:nvSpPr>
        <dsp:cNvPr id="0" name=""/>
        <dsp:cNvSpPr/>
      </dsp:nvSpPr>
      <dsp:spPr>
        <a:xfrm>
          <a:off x="2889470" y="2023993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64</a:t>
          </a:r>
        </a:p>
      </dsp:txBody>
      <dsp:txXfrm>
        <a:off x="2910558" y="2045081"/>
        <a:ext cx="574883" cy="389745"/>
      </dsp:txXfrm>
    </dsp:sp>
    <dsp:sp modelId="{57D730D7-B82A-4D97-8CDA-2C30747A8601}">
      <dsp:nvSpPr>
        <dsp:cNvPr id="0" name=""/>
        <dsp:cNvSpPr/>
      </dsp:nvSpPr>
      <dsp:spPr>
        <a:xfrm>
          <a:off x="3146022" y="2455502"/>
          <a:ext cx="1174457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3146022" y="2455502"/>
        <a:ext cx="1174457" cy="349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50352" y="64666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4</a:t>
          </a:r>
          <a:r>
            <a:rPr lang="en-GB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69692" y="666007"/>
        <a:ext cx="527218" cy="357430"/>
      </dsp:txXfrm>
    </dsp:sp>
    <dsp:sp modelId="{288E516F-A578-4CF2-9E94-C4DBAF8EFDA8}">
      <dsp:nvSpPr>
        <dsp:cNvPr id="0" name=""/>
        <dsp:cNvSpPr/>
      </dsp:nvSpPr>
      <dsp:spPr>
        <a:xfrm>
          <a:off x="689885" y="689721"/>
          <a:ext cx="1838729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 (7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689885" y="689721"/>
        <a:ext cx="1838729" cy="320154"/>
      </dsp:txXfrm>
    </dsp:sp>
    <dsp:sp modelId="{6BE3B32E-E2D4-4E8D-9FF6-457E5916C1B6}">
      <dsp:nvSpPr>
        <dsp:cNvPr id="0" name=""/>
        <dsp:cNvSpPr/>
      </dsp:nvSpPr>
      <dsp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56145" y="1091630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27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975485" y="1110970"/>
        <a:ext cx="527218" cy="357430"/>
      </dsp:txXfrm>
    </dsp:sp>
    <dsp:sp modelId="{4523959E-61B1-4DB6-93E0-ED4AF7385743}">
      <dsp:nvSpPr>
        <dsp:cNvPr id="0" name=""/>
        <dsp:cNvSpPr/>
      </dsp:nvSpPr>
      <dsp:spPr>
        <a:xfrm>
          <a:off x="1585452" y="1092604"/>
          <a:ext cx="1685136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 (3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1585452" y="1092604"/>
        <a:ext cx="1685136" cy="320154"/>
      </dsp:txXfrm>
    </dsp:sp>
    <dsp:sp modelId="{4ECDC491-0C3C-441F-AF2F-5351E6EC239B}">
      <dsp:nvSpPr>
        <dsp:cNvPr id="0" name=""/>
        <dsp:cNvSpPr/>
      </dsp:nvSpPr>
      <dsp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767857" y="1536594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787197" y="1555934"/>
        <a:ext cx="527218" cy="357430"/>
      </dsp:txXfrm>
    </dsp:sp>
    <dsp:sp modelId="{A7E03AD5-9E81-4722-9F7B-717C4D6E6E76}">
      <dsp:nvSpPr>
        <dsp:cNvPr id="0" name=""/>
        <dsp:cNvSpPr/>
      </dsp:nvSpPr>
      <dsp:spPr>
        <a:xfrm>
          <a:off x="2363532" y="1575749"/>
          <a:ext cx="1422214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363532" y="1575749"/>
        <a:ext cx="1422214" cy="320154"/>
      </dsp:txXfrm>
    </dsp:sp>
    <dsp:sp modelId="{8EC1F5FD-4C92-44B4-8643-40AF36BBE520}">
      <dsp:nvSpPr>
        <dsp:cNvPr id="0" name=""/>
        <dsp:cNvSpPr/>
      </dsp:nvSpPr>
      <dsp:spPr>
        <a:xfrm>
          <a:off x="2712436" y="198155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731776" y="2000897"/>
        <a:ext cx="527218" cy="357430"/>
      </dsp:txXfrm>
    </dsp:sp>
    <dsp:sp modelId="{57D730D7-B82A-4D97-8CDA-2C30747A8601}">
      <dsp:nvSpPr>
        <dsp:cNvPr id="0" name=""/>
        <dsp:cNvSpPr/>
      </dsp:nvSpPr>
      <dsp:spPr>
        <a:xfrm>
          <a:off x="2284671" y="2398580"/>
          <a:ext cx="1667355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 (1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284671" y="2398580"/>
        <a:ext cx="1667355" cy="320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63351" y="56842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211</a:t>
          </a:r>
          <a:endParaRPr lang="en-GB" sz="1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84439" y="589509"/>
        <a:ext cx="574883" cy="389745"/>
      </dsp:txXfrm>
    </dsp:sp>
    <dsp:sp modelId="{288E516F-A578-4CF2-9E94-C4DBAF8EFDA8}">
      <dsp:nvSpPr>
        <dsp:cNvPr id="0" name=""/>
        <dsp:cNvSpPr/>
      </dsp:nvSpPr>
      <dsp:spPr>
        <a:xfrm>
          <a:off x="751661" y="615367"/>
          <a:ext cx="2004961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751661" y="615367"/>
        <a:ext cx="2004961" cy="349098"/>
      </dsp:txXfrm>
    </dsp:sp>
    <dsp:sp modelId="{6BE3B32E-E2D4-4E8D-9FF6-457E5916C1B6}">
      <dsp:nvSpPr>
        <dsp:cNvPr id="0" name=""/>
        <dsp:cNvSpPr/>
      </dsp:nvSpPr>
      <dsp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64707" y="1054799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158</a:t>
          </a:r>
          <a:endParaRPr lang="en-GB" sz="1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985795" y="1075887"/>
        <a:ext cx="574883" cy="389745"/>
      </dsp:txXfrm>
    </dsp:sp>
    <dsp:sp modelId="{4523959E-61B1-4DB6-93E0-ED4AF7385743}">
      <dsp:nvSpPr>
        <dsp:cNvPr id="0" name=""/>
        <dsp:cNvSpPr/>
      </dsp:nvSpPr>
      <dsp:spPr>
        <a:xfrm>
          <a:off x="1582662" y="1096306"/>
          <a:ext cx="1386632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1582662" y="1096306"/>
        <a:ext cx="1386632" cy="349098"/>
      </dsp:txXfrm>
    </dsp:sp>
    <dsp:sp modelId="{4ECDC491-0C3C-441F-AF2F-5351E6EC239B}">
      <dsp:nvSpPr>
        <dsp:cNvPr id="0" name=""/>
        <dsp:cNvSpPr/>
      </dsp:nvSpPr>
      <dsp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927089" y="1538802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65</a:t>
          </a:r>
          <a:endParaRPr lang="en-GB" sz="1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948177" y="1559890"/>
        <a:ext cx="574883" cy="389745"/>
      </dsp:txXfrm>
    </dsp:sp>
    <dsp:sp modelId="{A7E03AD5-9E81-4722-9F7B-717C4D6E6E76}">
      <dsp:nvSpPr>
        <dsp:cNvPr id="0" name=""/>
        <dsp:cNvSpPr/>
      </dsp:nvSpPr>
      <dsp:spPr>
        <a:xfrm>
          <a:off x="2576616" y="1581497"/>
          <a:ext cx="1550790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576616" y="1581497"/>
        <a:ext cx="1550790" cy="349098"/>
      </dsp:txXfrm>
    </dsp:sp>
    <dsp:sp modelId="{8EC1F5FD-4C92-44B4-8643-40AF36BBE520}">
      <dsp:nvSpPr>
        <dsp:cNvPr id="0" name=""/>
        <dsp:cNvSpPr/>
      </dsp:nvSpPr>
      <dsp:spPr>
        <a:xfrm>
          <a:off x="2889470" y="2023993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</a:t>
          </a:r>
          <a:r>
            <a:rPr lang="cs-CZ" sz="18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5</a:t>
          </a:r>
          <a:endParaRPr lang="en-GB" sz="18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910558" y="2045081"/>
        <a:ext cx="574883" cy="389745"/>
      </dsp:txXfrm>
    </dsp:sp>
    <dsp:sp modelId="{57D730D7-B82A-4D97-8CDA-2C30747A8601}">
      <dsp:nvSpPr>
        <dsp:cNvPr id="0" name=""/>
        <dsp:cNvSpPr/>
      </dsp:nvSpPr>
      <dsp:spPr>
        <a:xfrm>
          <a:off x="3146022" y="2455502"/>
          <a:ext cx="1174457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3146022" y="2455502"/>
        <a:ext cx="1174457" cy="349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50352" y="64666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24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69692" y="666007"/>
        <a:ext cx="527218" cy="357430"/>
      </dsp:txXfrm>
    </dsp:sp>
    <dsp:sp modelId="{288E516F-A578-4CF2-9E94-C4DBAF8EFDA8}">
      <dsp:nvSpPr>
        <dsp:cNvPr id="0" name=""/>
        <dsp:cNvSpPr/>
      </dsp:nvSpPr>
      <dsp:spPr>
        <a:xfrm>
          <a:off x="689885" y="689721"/>
          <a:ext cx="1838729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 (2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689885" y="689721"/>
        <a:ext cx="1838729" cy="320154"/>
      </dsp:txXfrm>
    </dsp:sp>
    <dsp:sp modelId="{6BE3B32E-E2D4-4E8D-9FF6-457E5916C1B6}">
      <dsp:nvSpPr>
        <dsp:cNvPr id="0" name=""/>
        <dsp:cNvSpPr/>
      </dsp:nvSpPr>
      <dsp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56145" y="1091630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9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975485" y="1110970"/>
        <a:ext cx="527218" cy="357430"/>
      </dsp:txXfrm>
    </dsp:sp>
    <dsp:sp modelId="{4523959E-61B1-4DB6-93E0-ED4AF7385743}">
      <dsp:nvSpPr>
        <dsp:cNvPr id="0" name=""/>
        <dsp:cNvSpPr/>
      </dsp:nvSpPr>
      <dsp:spPr>
        <a:xfrm>
          <a:off x="1585452" y="1092604"/>
          <a:ext cx="1685136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 (0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1585452" y="1092604"/>
        <a:ext cx="1685136" cy="320154"/>
      </dsp:txXfrm>
    </dsp:sp>
    <dsp:sp modelId="{4ECDC491-0C3C-441F-AF2F-5351E6EC239B}">
      <dsp:nvSpPr>
        <dsp:cNvPr id="0" name=""/>
        <dsp:cNvSpPr/>
      </dsp:nvSpPr>
      <dsp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767857" y="1536594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9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787197" y="1555934"/>
        <a:ext cx="527218" cy="357430"/>
      </dsp:txXfrm>
    </dsp:sp>
    <dsp:sp modelId="{A7E03AD5-9E81-4722-9F7B-717C4D6E6E76}">
      <dsp:nvSpPr>
        <dsp:cNvPr id="0" name=""/>
        <dsp:cNvSpPr/>
      </dsp:nvSpPr>
      <dsp:spPr>
        <a:xfrm>
          <a:off x="2363532" y="1575749"/>
          <a:ext cx="1422214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363532" y="1575749"/>
        <a:ext cx="1422214" cy="320154"/>
      </dsp:txXfrm>
    </dsp:sp>
    <dsp:sp modelId="{8EC1F5FD-4C92-44B4-8643-40AF36BBE520}">
      <dsp:nvSpPr>
        <dsp:cNvPr id="0" name=""/>
        <dsp:cNvSpPr/>
      </dsp:nvSpPr>
      <dsp:spPr>
        <a:xfrm>
          <a:off x="2712436" y="198155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9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731776" y="2000897"/>
        <a:ext cx="527218" cy="357430"/>
      </dsp:txXfrm>
    </dsp:sp>
    <dsp:sp modelId="{57D730D7-B82A-4D97-8CDA-2C30747A8601}">
      <dsp:nvSpPr>
        <dsp:cNvPr id="0" name=""/>
        <dsp:cNvSpPr/>
      </dsp:nvSpPr>
      <dsp:spPr>
        <a:xfrm>
          <a:off x="2284671" y="2398580"/>
          <a:ext cx="1667355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 (0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284671" y="2398580"/>
        <a:ext cx="1667355" cy="32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14.2.2017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14.2.2017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alice.stollova@mm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interreg4c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707604" y="1766887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Aktuální stav programu</a:t>
            </a:r>
          </a:p>
          <a:p>
            <a:pPr algn="ctr"/>
            <a:r>
              <a:rPr lang="cs-CZ" alt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před 3. výzvou </a:t>
            </a:r>
            <a:endParaRPr lang="en-GB" altLang="cs-CZ" sz="3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Praha, 14. února 2017 </a:t>
            </a:r>
          </a:p>
          <a:p>
            <a:pPr eaLnBrk="1" hangingPunct="1"/>
            <a:r>
              <a:rPr lang="cs-CZ" alt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Alice Štollová Kovandová</a:t>
            </a: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44008" y="1916832"/>
            <a:ext cx="1728192" cy="441340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EED284"/>
                </a:solidFill>
              </a:rPr>
              <a:t>S CZ </a:t>
            </a:r>
            <a:r>
              <a:rPr lang="cs-CZ" sz="1800" dirty="0">
                <a:solidFill>
                  <a:srgbClr val="EED284"/>
                </a:solidFill>
              </a:rPr>
              <a:t>ú</a:t>
            </a:r>
            <a:r>
              <a:rPr lang="cs-CZ" sz="1800" dirty="0" smtClean="0">
                <a:solidFill>
                  <a:srgbClr val="EED284"/>
                </a:solidFill>
              </a:rPr>
              <a:t>častí</a:t>
            </a:r>
            <a:endParaRPr lang="cs-CZ" sz="1800" dirty="0">
              <a:solidFill>
                <a:srgbClr val="EED284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</p:spPr>
        <p:txBody>
          <a:bodyPr/>
          <a:lstStyle/>
          <a:p>
            <a:r>
              <a:rPr lang="cs-CZ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1. výzva - </a:t>
            </a:r>
            <a:r>
              <a:rPr lang="cs-CZ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22. 6. – 31. 7. 2015</a:t>
            </a:r>
            <a:endParaRPr lang="cs-CZ" sz="1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11560" y="566124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0070C0"/>
              </a:solidFill>
            </a:endParaRP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64 schválených projektů v </a:t>
            </a:r>
            <a:r>
              <a:rPr lang="cs-CZ" sz="1400" dirty="0">
                <a:solidFill>
                  <a:srgbClr val="0070C0"/>
                </a:solidFill>
              </a:rPr>
              <a:t>celkové výši 99,1 mil EUR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88024" y="5373215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1F497D"/>
              </a:solidFill>
            </a:endParaRPr>
          </a:p>
          <a:p>
            <a:endParaRPr lang="cs-CZ" sz="1400" dirty="0" smtClean="0">
              <a:solidFill>
                <a:srgbClr val="0070C0"/>
              </a:solidFill>
            </a:endParaRP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11 schválených projektů - </a:t>
            </a:r>
            <a:r>
              <a:rPr lang="cs-CZ" sz="1400" dirty="0">
                <a:solidFill>
                  <a:srgbClr val="0070C0"/>
                </a:solidFill>
              </a:rPr>
              <a:t>alokace pro CZ LP/PP 1,6 mil EUR</a:t>
            </a:r>
          </a:p>
        </p:txBody>
      </p:sp>
      <p:sp>
        <p:nvSpPr>
          <p:cNvPr id="6" name="Obdélník 5"/>
          <p:cNvSpPr/>
          <p:nvPr/>
        </p:nvSpPr>
        <p:spPr>
          <a:xfrm>
            <a:off x="827584" y="1988840"/>
            <a:ext cx="2728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EED284"/>
                </a:solidFill>
              </a:rPr>
              <a:t>CELKEM</a:t>
            </a:r>
            <a:endParaRPr lang="cs-CZ" dirty="0">
              <a:solidFill>
                <a:srgbClr val="EED284"/>
              </a:solidFill>
            </a:endParaRPr>
          </a:p>
        </p:txBody>
      </p:sp>
      <p:pic>
        <p:nvPicPr>
          <p:cNvPr id="9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Výstřiž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30099649"/>
              </p:ext>
            </p:extLst>
          </p:nvPr>
        </p:nvGraphicFramePr>
        <p:xfrm>
          <a:off x="17951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00164042"/>
              </p:ext>
            </p:extLst>
          </p:nvPr>
        </p:nvGraphicFramePr>
        <p:xfrm>
          <a:off x="449999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7661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39952" y="2060848"/>
            <a:ext cx="4546848" cy="453650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elkem 11 projektů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P, z toho 1 LP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 priorita Životní prostředí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nejvíce zastoupen Moravskoslezský kraj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většinou veřejnoprávní subjekty, soukromý neziskový uspěl pouze jeden </a:t>
            </a:r>
            <a:endParaRPr lang="cs-CZ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cs-CZ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576064"/>
          </a:xfrm>
        </p:spPr>
        <p:txBody>
          <a:bodyPr/>
          <a:lstStyle/>
          <a:p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1. výzva - schválené </a:t>
            </a:r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projekty 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CZ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947285"/>
              </p:ext>
            </p:extLst>
          </p:nvPr>
        </p:nvGraphicFramePr>
        <p:xfrm>
          <a:off x="1043608" y="1700808"/>
          <a:ext cx="228441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List" r:id="rId3" imgW="4562541" imgH="8115283" progId="Excel.Sheet.12">
                  <p:embed/>
                </p:oleObj>
              </mc:Choice>
              <mc:Fallback>
                <p:oleObj name="List" r:id="rId3" imgW="4562541" imgH="81152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700808"/>
                        <a:ext cx="228441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5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44008" y="1916832"/>
            <a:ext cx="1728192" cy="441340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EED284"/>
                </a:solidFill>
              </a:rPr>
              <a:t>S CZ </a:t>
            </a:r>
            <a:r>
              <a:rPr lang="cs-CZ" sz="1800" dirty="0">
                <a:solidFill>
                  <a:srgbClr val="EED284"/>
                </a:solidFill>
              </a:rPr>
              <a:t>ú</a:t>
            </a:r>
            <a:r>
              <a:rPr lang="cs-CZ" sz="1800" dirty="0" smtClean="0">
                <a:solidFill>
                  <a:srgbClr val="EED284"/>
                </a:solidFill>
              </a:rPr>
              <a:t>častí</a:t>
            </a:r>
            <a:endParaRPr lang="cs-CZ" sz="1800" dirty="0">
              <a:solidFill>
                <a:srgbClr val="EED284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</p:spPr>
        <p:txBody>
          <a:bodyPr/>
          <a:lstStyle/>
          <a:p>
            <a:r>
              <a:rPr lang="cs-CZ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2. výzva - </a:t>
            </a:r>
            <a:r>
              <a:rPr lang="cs-CZ" sz="1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5. 4. – 13. 5. 2016</a:t>
            </a:r>
            <a:endParaRPr lang="cs-CZ" sz="1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11560" y="566124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0070C0"/>
              </a:solidFill>
            </a:endParaRP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65 schválených projektů v </a:t>
            </a:r>
            <a:r>
              <a:rPr lang="cs-CZ" sz="1400" dirty="0">
                <a:solidFill>
                  <a:srgbClr val="0070C0"/>
                </a:solidFill>
              </a:rPr>
              <a:t>celkové </a:t>
            </a:r>
            <a:r>
              <a:rPr lang="cs-CZ" sz="1400" dirty="0" smtClean="0">
                <a:solidFill>
                  <a:srgbClr val="0070C0"/>
                </a:solidFill>
              </a:rPr>
              <a:t>výši</a:t>
            </a: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88,2 mil </a:t>
            </a:r>
            <a:r>
              <a:rPr lang="cs-CZ" sz="1400" dirty="0">
                <a:solidFill>
                  <a:srgbClr val="0070C0"/>
                </a:solidFill>
              </a:rPr>
              <a:t>EUR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88024" y="5373215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1F497D"/>
              </a:solidFill>
            </a:endParaRPr>
          </a:p>
          <a:p>
            <a:pPr algn="ctr"/>
            <a:endParaRPr lang="cs-CZ" sz="1400" dirty="0">
              <a:solidFill>
                <a:srgbClr val="0070C0"/>
              </a:solidFill>
            </a:endParaRP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9 schválených projektů - </a:t>
            </a:r>
            <a:r>
              <a:rPr lang="cs-CZ" sz="1400" dirty="0">
                <a:solidFill>
                  <a:srgbClr val="0070C0"/>
                </a:solidFill>
              </a:rPr>
              <a:t>alokace pro CZ </a:t>
            </a:r>
            <a:r>
              <a:rPr lang="cs-CZ" sz="1400" dirty="0" smtClean="0">
                <a:solidFill>
                  <a:srgbClr val="0070C0"/>
                </a:solidFill>
              </a:rPr>
              <a:t>PP </a:t>
            </a:r>
            <a:r>
              <a:rPr lang="cs-CZ" sz="1400" dirty="0" smtClean="0">
                <a:solidFill>
                  <a:srgbClr val="0070C0"/>
                </a:solidFill>
              </a:rPr>
              <a:t>1,5 mil </a:t>
            </a:r>
            <a:r>
              <a:rPr lang="cs-CZ" sz="1400" dirty="0">
                <a:solidFill>
                  <a:srgbClr val="0070C0"/>
                </a:solidFill>
              </a:rPr>
              <a:t>EUR</a:t>
            </a:r>
          </a:p>
        </p:txBody>
      </p:sp>
      <p:sp>
        <p:nvSpPr>
          <p:cNvPr id="6" name="Obdélník 5"/>
          <p:cNvSpPr/>
          <p:nvPr/>
        </p:nvSpPr>
        <p:spPr>
          <a:xfrm>
            <a:off x="827584" y="1988840"/>
            <a:ext cx="2728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EED284"/>
                </a:solidFill>
              </a:rPr>
              <a:t>CELKEM</a:t>
            </a:r>
            <a:endParaRPr lang="cs-CZ" dirty="0">
              <a:solidFill>
                <a:srgbClr val="EED284"/>
              </a:solidFill>
            </a:endParaRPr>
          </a:p>
        </p:txBody>
      </p:sp>
      <p:pic>
        <p:nvPicPr>
          <p:cNvPr id="9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Výstřiž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615566409"/>
              </p:ext>
            </p:extLst>
          </p:nvPr>
        </p:nvGraphicFramePr>
        <p:xfrm>
          <a:off x="17951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030595528"/>
              </p:ext>
            </p:extLst>
          </p:nvPr>
        </p:nvGraphicFramePr>
        <p:xfrm>
          <a:off x="449999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2346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39952" y="2060848"/>
            <a:ext cx="4546848" cy="288032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elkem 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projektů/ partnerů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P, z toho 0 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Zastoupeny všechny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ejvíce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Hlavní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město Praha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veřejnoprávní subjekty, soukromý neziskový v této výzvě neuspěl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576064"/>
          </a:xfrm>
        </p:spPr>
        <p:txBody>
          <a:bodyPr/>
          <a:lstStyle/>
          <a:p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výzva - schválené </a:t>
            </a:r>
            <a:r>
              <a:rPr lang="cs-CZ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projekty </a:t>
            </a: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CZ</a:t>
            </a:r>
            <a:endParaRPr lang="cs-CZ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888976"/>
              </p:ext>
            </p:extLst>
          </p:nvPr>
        </p:nvGraphicFramePr>
        <p:xfrm>
          <a:off x="1042988" y="2103438"/>
          <a:ext cx="2448892" cy="370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List" r:id="rId3" imgW="4124390" imgH="6238943" progId="Excel.Sheet.12">
                  <p:embed/>
                </p:oleObj>
              </mc:Choice>
              <mc:Fallback>
                <p:oleObj name="List" r:id="rId3" imgW="4124390" imgH="62389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2988" y="2103438"/>
                        <a:ext cx="2448892" cy="3701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079126" y="4076700"/>
            <a:ext cx="2529299" cy="2376488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</p:spPr>
        <p:txBody>
          <a:bodyPr/>
          <a:lstStyle/>
          <a:p>
            <a:r>
              <a:rPr lang="cs-CZ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3. výzva</a:t>
            </a:r>
            <a:endParaRPr lang="cs-CZ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27584" y="1988839"/>
            <a:ext cx="66967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3. – 30. 6. 2017</a:t>
            </a:r>
          </a:p>
          <a:p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Alokace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zbývající finance, je tedy možné, že se bude jednat o poslední výzvu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Celkem program: 359 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výzva: 99,1 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výzva: 88,2 mil EUR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výzva: zbývá 172, 7 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změny: oproti 1. výzvě vše elektronicky, </a:t>
            </a:r>
            <a:r>
              <a:rPr lang="cs-CZ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scany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Výstřiž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6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balíček 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 3. výzvu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(web programu a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www.dotaceEU.cz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verze Programového manuálu)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setkání na Maltě - </a:t>
            </a:r>
            <a:r>
              <a:rPr lang="cs-CZ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Europe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let's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cooperate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! – 22. - 23. 3.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Národní informační dny, v ČR 23. 2.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 – konzultace s pracovníkem JS</a:t>
            </a:r>
            <a:endParaRPr lang="cs-CZ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JS nabízí zpětnou vazbu na zaslaný projektový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záměr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záměr možno konzultovat 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NCP, požádat o zaslání záměru do zahraničí za účelem vyhledání partnerů okolních zemí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Join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our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community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na webu programu, zadat svůj záměr a vyhledávat nabídky jiných partnerů  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Přípravy na 3. výzvu</a:t>
            </a:r>
            <a:endParaRPr lang="cs-CZ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/>
          </p:cNvSpPr>
          <p:nvPr/>
        </p:nvSpPr>
        <p:spPr bwMode="auto">
          <a:xfrm>
            <a:off x="323528" y="1586076"/>
            <a:ext cx="77581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b="1" dirty="0" smtClean="0">
                <a:solidFill>
                  <a:srgbClr val="0070C0"/>
                </a:solidFill>
              </a:rPr>
              <a:t>Děkuji za pozornost</a:t>
            </a:r>
            <a:r>
              <a:rPr lang="en-GB" altLang="cs-CZ" b="1" dirty="0" smtClean="0">
                <a:solidFill>
                  <a:srgbClr val="0070C0"/>
                </a:solidFill>
              </a:rPr>
              <a:t>!</a:t>
            </a:r>
          </a:p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</a:rPr>
              <a:t>Alice Štollová Kovandová</a:t>
            </a:r>
            <a:endParaRPr lang="en-GB" altLang="cs-CZ" sz="1900" dirty="0" smtClean="0">
              <a:solidFill>
                <a:srgbClr val="0070C0"/>
              </a:solidFill>
            </a:endParaRP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</a:rPr>
              <a:t>Odbor evropské územní spolupráce</a:t>
            </a:r>
            <a:endParaRPr lang="en-GB" altLang="cs-CZ" sz="1900" dirty="0" smtClean="0">
              <a:solidFill>
                <a:srgbClr val="0070C0"/>
              </a:solidFill>
            </a:endParaRP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</a:rPr>
              <a:t>Ministerstvo pro místní rozvoj</a:t>
            </a: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  <a:latin typeface="+mn-lt"/>
              </a:rPr>
              <a:t>Praha 1, Letenská 3</a:t>
            </a:r>
          </a:p>
          <a:p>
            <a:pPr algn="ctr"/>
            <a:r>
              <a:rPr lang="en-GB" altLang="cs-CZ" sz="1900" dirty="0" smtClean="0">
                <a:solidFill>
                  <a:srgbClr val="0070C0"/>
                </a:solidFill>
                <a:latin typeface="+mn-lt"/>
                <a:cs typeface="Arial" charset="0"/>
              </a:rPr>
              <a:t>E-mail:</a:t>
            </a:r>
            <a:r>
              <a:rPr lang="en-GB" altLang="cs-CZ" sz="1900" dirty="0" smtClean="0">
                <a:solidFill>
                  <a:schemeClr val="tx2"/>
                </a:solidFill>
                <a:latin typeface="+mn-lt"/>
                <a:cs typeface="Arial" charset="0"/>
              </a:rPr>
              <a:t> </a:t>
            </a:r>
            <a:r>
              <a:rPr lang="cs-CZ" altLang="cs-CZ" sz="1900" dirty="0" err="1" smtClean="0">
                <a:solidFill>
                  <a:schemeClr val="accent6"/>
                </a:solidFill>
                <a:latin typeface="+mn-lt"/>
                <a:cs typeface="Arial" charset="0"/>
                <a:hlinkClick r:id="rId2"/>
              </a:rPr>
              <a:t>alice.stollova</a:t>
            </a:r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2"/>
              </a:rPr>
              <a:t>@mmr.cz</a:t>
            </a:r>
            <a:endParaRPr lang="cs-CZ" altLang="cs-CZ" sz="1900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 algn="ctr"/>
            <a:r>
              <a:rPr lang="cs-CZ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3"/>
              </a:rPr>
              <a:t>www.dotaceEU.cz</a:t>
            </a:r>
            <a:r>
              <a:rPr lang="cs-CZ" altLang="cs-CZ" sz="1900" dirty="0" smtClean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</a:p>
          <a:p>
            <a:pPr algn="ctr"/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www.in</a:t>
            </a:r>
            <a:r>
              <a:rPr lang="cs-CZ" altLang="cs-CZ" sz="1900" dirty="0" err="1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terregeurope</a:t>
            </a:r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.</a:t>
            </a:r>
            <a:r>
              <a:rPr lang="en-GB" altLang="cs-CZ" sz="1900" dirty="0" err="1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eu</a:t>
            </a:r>
            <a:endParaRPr lang="cs-CZ" altLang="cs-CZ" sz="1900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 algn="ctr"/>
            <a:endParaRPr lang="en-GB" altLang="cs-CZ" sz="2400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 descr="Výstřiž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8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5874</TotalTime>
  <Words>432</Words>
  <Application>Microsoft Office PowerPoint</Application>
  <PresentationFormat>Předvádění na obrazovce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Interact III</vt:lpstr>
      <vt:lpstr>List</vt:lpstr>
      <vt:lpstr>Microsoft Excel Worksheet</vt:lpstr>
      <vt:lpstr>Prezentace aplikace PowerPoint</vt:lpstr>
      <vt:lpstr>1. výzva - 22. 6. – 31. 7. 2015</vt:lpstr>
      <vt:lpstr>1. výzva - schválené projekty CZ</vt:lpstr>
      <vt:lpstr>2. výzva - 5. 4. – 13. 5. 2016</vt:lpstr>
      <vt:lpstr>2. výzva - schválené projekty CZ</vt:lpstr>
      <vt:lpstr>3. výzva</vt:lpstr>
      <vt:lpstr>Přípravy na 3. výzvu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*</cp:lastModifiedBy>
  <cp:revision>418</cp:revision>
  <cp:lastPrinted>2012-11-20T11:29:07Z</cp:lastPrinted>
  <dcterms:created xsi:type="dcterms:W3CDTF">2012-11-21T12:13:20Z</dcterms:created>
  <dcterms:modified xsi:type="dcterms:W3CDTF">2017-02-14T07:40:36Z</dcterms:modified>
</cp:coreProperties>
</file>