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7"/>
  </p:notesMasterIdLst>
  <p:handoutMasterIdLst>
    <p:handoutMasterId r:id="rId8"/>
  </p:handoutMasterIdLst>
  <p:sldIdLst>
    <p:sldId id="319" r:id="rId2"/>
    <p:sldId id="320" r:id="rId3"/>
    <p:sldId id="339" r:id="rId4"/>
    <p:sldId id="340" r:id="rId5"/>
    <p:sldId id="337" r:id="rId6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20"/>
            <p14:sldId id="339"/>
            <p14:sldId id="340"/>
            <p14:sldId id="337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94B868"/>
    <a:srgbClr val="96D34D"/>
    <a:srgbClr val="EED284"/>
    <a:srgbClr val="D4CAE2"/>
    <a:srgbClr val="F9E300"/>
    <a:srgbClr val="000099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27" autoAdjust="0"/>
    <p:restoredTop sz="99698" autoAdjust="0"/>
  </p:normalViewPr>
  <p:slideViewPr>
    <p:cSldViewPr>
      <p:cViewPr>
        <p:scale>
          <a:sx n="125" d="100"/>
          <a:sy n="125" d="100"/>
        </p:scale>
        <p:origin x="-114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21.2.2017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21.2.2017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21.2.2017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21.2.2017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  <p:sldLayoutId id="2147483683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stoll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712289" y="1766887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Podpora žadatelů </a:t>
            </a:r>
            <a:endParaRPr lang="en-GB" altLang="cs-CZ" sz="32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Praha, 23. března 2017 </a:t>
            </a:r>
          </a:p>
          <a:p>
            <a:pPr eaLnBrk="1" hangingPunct="1"/>
            <a:r>
              <a:rPr lang="cs-CZ" altLang="cs-CZ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rPr>
              <a:t>Alice Štollová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3" y="3244334"/>
            <a:ext cx="8640960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70C0"/>
                </a:solidFill>
              </a:rPr>
              <a:t>-    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Telefonické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 e-mailové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dotazy - obecné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-     Osobní konzultace – prostudované materiály, lépe projektový záměr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Překlady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dokumentů (např. Programový manuál před 1. výzvou, nyní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verze 4 – bez překladu)</a:t>
            </a:r>
            <a:endParaRPr lang="cs-CZ" sz="1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Kontrola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 MMR – kontrola způsobilosti žadatelů – statutu - před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konečným schválením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JS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Zprostředkování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kontaktu na partnera z ciziny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Informační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dny, semináře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Mailing-list – možnost zařazení/ vyřazení - předávání informací od JS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Tiskové zprávy, nebo informační e-maily po MV, setkáních Výboru ČR 2014-2020, novinky, akce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Webové 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stránky </a:t>
            </a:r>
            <a:r>
              <a:rPr lang="cs-CZ" sz="1400" dirty="0">
                <a:solidFill>
                  <a:schemeClr val="tx2">
                    <a:lumMod val="40000"/>
                    <a:lumOff val="60000"/>
                  </a:schemeClr>
                </a:solidFill>
                <a:hlinkClick r:id="rId2"/>
              </a:rPr>
              <a:t>www.dotaceEU.cz</a:t>
            </a:r>
            <a:r>
              <a:rPr lang="cs-CZ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– sekce Programy – INTERREG EUROPE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cs-CZ" sz="1600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7159" y="582140"/>
            <a:ext cx="2450866" cy="230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67544" y="1412776"/>
            <a:ext cx="51125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NCP </a:t>
            </a:r>
            <a:r>
              <a:rPr lang="cs-CZ" sz="1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(Národní kontaktní místo programu)</a:t>
            </a:r>
          </a:p>
          <a:p>
            <a:r>
              <a:rPr lang="cs-CZ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Ministerstvo </a:t>
            </a:r>
            <a:r>
              <a:rPr lang="cs-CZ" sz="26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pro místní </a:t>
            </a:r>
            <a:r>
              <a:rPr lang="cs-CZ" sz="2600" b="1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rozvoj</a:t>
            </a:r>
            <a:endParaRPr lang="cs-CZ" sz="26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2628940"/>
            <a:ext cx="2880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Možnosti pro žadatele:</a:t>
            </a:r>
          </a:p>
        </p:txBody>
      </p:sp>
      <p:pic>
        <p:nvPicPr>
          <p:cNvPr id="6" name="Picture 2" descr="Výstřiž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140968"/>
            <a:ext cx="792088" cy="709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86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Webové stránky MMR – www.dotaceEU.cz</a:t>
            </a:r>
            <a:endParaRPr lang="cs-CZ" sz="2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72" y="2153032"/>
            <a:ext cx="302433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292080" y="2132856"/>
            <a:ext cx="3419872" cy="3406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Programový dokument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Informace pro žadatele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  Kontakty na ŘO Cíle 1 – aktualizace únor 2017     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výzva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Pokyny pro příjemce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Metodiky a legislativa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Související dokumenty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45265"/>
            <a:ext cx="4466915" cy="439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 descr="Výstřiž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 2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406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3528392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2. 2017 - Finanční seminář pro žadatele 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23. 2. 2017 - Informační den INTERREG EUROPE 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22. 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 23. 3. 2017 – sekání na Maltě “</a:t>
            </a: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Europe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let‘s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cooperate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“ pro zájemce o 3. výzvu; registrace uzavřena, kapacity již naplněny, možnost nalézt zahraničního partnera pro svůj projektový záměr (součástí tohoto setkání bude i jednání Monitorovacího výboru)</a:t>
            </a:r>
          </a:p>
          <a:p>
            <a:pPr marL="457200" indent="-457200">
              <a:buFontTx/>
              <a:buChar char="-"/>
            </a:pPr>
            <a:r>
              <a:rPr lang="cs-CZ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Webináře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 otázky a odpovědi – organizuje JS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3. výzva otevřena 1. 3. – 30. 6. 2017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7. 3. 2017 – Výbor ČR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Monitorovací výbor po ukončení výzvy a prvním kole hodnocení předložených projektů</a:t>
            </a:r>
          </a:p>
          <a:p>
            <a:pPr marL="457200" indent="-457200">
              <a:buFontTx/>
              <a:buChar char="-"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 české partnery bude další Finanční seminář… a dle zbylých financí možnost 4. výzvy</a:t>
            </a: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Události</a:t>
            </a:r>
            <a:endParaRPr lang="cs-CZ" sz="2600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4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6894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453028" y="1783357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4400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Děkuji za pozornost</a:t>
            </a:r>
            <a:r>
              <a:rPr lang="cs-CZ" altLang="cs-CZ" sz="4400" b="1" dirty="0">
                <a:solidFill>
                  <a:schemeClr val="tx2">
                    <a:lumMod val="40000"/>
                    <a:lumOff val="60000"/>
                  </a:schemeClr>
                </a:solidFill>
                <a:latin typeface="+mj-lt"/>
                <a:cs typeface="Arial" charset="0"/>
              </a:rPr>
              <a:t>.</a:t>
            </a:r>
            <a:endParaRPr lang="en-GB" altLang="cs-CZ" sz="4400" b="1" dirty="0" smtClean="0">
              <a:solidFill>
                <a:schemeClr val="tx2">
                  <a:lumMod val="40000"/>
                  <a:lumOff val="60000"/>
                </a:schemeClr>
              </a:solidFill>
              <a:latin typeface="+mj-lt"/>
              <a:cs typeface="Arial" charset="0"/>
            </a:endParaRPr>
          </a:p>
          <a:p>
            <a:pPr algn="ctr"/>
            <a:endParaRPr lang="cs-CZ" altLang="cs-CZ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Alice Štollová Kovandová</a:t>
            </a:r>
            <a:endParaRPr lang="en-GB" altLang="cs-CZ" sz="33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Odbor evropské územní spolupráce</a:t>
            </a:r>
            <a:endParaRPr lang="en-GB" altLang="cs-CZ" sz="33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Ministerstvo pro místní rozvoj</a:t>
            </a:r>
          </a:p>
          <a:p>
            <a:pPr algn="ctr"/>
            <a:r>
              <a:rPr lang="cs-CZ" altLang="cs-CZ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 Praha 1, Letenská 3</a:t>
            </a:r>
          </a:p>
          <a:p>
            <a:pPr algn="ctr"/>
            <a:r>
              <a:rPr lang="en-GB" altLang="cs-CZ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cs typeface="Arial" charset="0"/>
              </a:rPr>
              <a:t>E-mail:</a:t>
            </a:r>
            <a:r>
              <a:rPr lang="en-GB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 </a:t>
            </a:r>
            <a:r>
              <a:rPr lang="cs-CZ" altLang="cs-CZ" sz="33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alice.stollova</a:t>
            </a:r>
            <a:r>
              <a:rPr lang="en-GB" altLang="cs-CZ" sz="3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2"/>
              </a:rPr>
              <a:t>@mmr.cz</a:t>
            </a:r>
            <a:endParaRPr lang="cs-CZ" altLang="cs-CZ" sz="3300" dirty="0" smtClean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3"/>
              </a:rPr>
              <a:t>www.dotaceEU.cz</a:t>
            </a:r>
            <a:r>
              <a:rPr lang="cs-CZ" altLang="cs-CZ" sz="3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algn="ctr"/>
            <a:r>
              <a:rPr lang="en-GB" altLang="cs-CZ" sz="3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4"/>
              </a:rPr>
              <a:t>www.in</a:t>
            </a:r>
            <a:r>
              <a:rPr lang="cs-CZ" altLang="cs-CZ" sz="33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4"/>
              </a:rPr>
              <a:t>terregeurope</a:t>
            </a:r>
            <a:r>
              <a:rPr lang="en-GB" altLang="cs-CZ" sz="33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4"/>
              </a:rPr>
              <a:t>.</a:t>
            </a:r>
            <a:r>
              <a:rPr lang="en-GB" altLang="cs-CZ" sz="3300" dirty="0" err="1" smtClean="0">
                <a:solidFill>
                  <a:schemeClr val="tx2">
                    <a:lumMod val="40000"/>
                    <a:lumOff val="60000"/>
                  </a:schemeClr>
                </a:solidFill>
                <a:latin typeface="Calibri" pitchFamily="34" charset="0"/>
                <a:cs typeface="Arial" charset="0"/>
                <a:hlinkClick r:id="rId4"/>
              </a:rPr>
              <a:t>eu</a:t>
            </a:r>
            <a:endParaRPr lang="cs-CZ" altLang="cs-CZ" sz="3300" dirty="0" smtClean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en-GB" altLang="cs-CZ" sz="3300" dirty="0" smtClean="0">
              <a:solidFill>
                <a:schemeClr val="tx2">
                  <a:lumMod val="40000"/>
                  <a:lumOff val="60000"/>
                </a:schemeClr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4855</TotalTime>
  <Words>317</Words>
  <Application>Microsoft Office PowerPoint</Application>
  <PresentationFormat>Předvádění na obrazovce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Interact III</vt:lpstr>
      <vt:lpstr>Prezentace aplikace PowerPoint</vt:lpstr>
      <vt:lpstr>Prezentace aplikace PowerPoint</vt:lpstr>
      <vt:lpstr>Webové stránky MMR – www.dotaceEU.cz</vt:lpstr>
      <vt:lpstr>Události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*</cp:lastModifiedBy>
  <cp:revision>369</cp:revision>
  <cp:lastPrinted>2012-11-20T11:29:07Z</cp:lastPrinted>
  <dcterms:created xsi:type="dcterms:W3CDTF">2012-11-21T12:13:20Z</dcterms:created>
  <dcterms:modified xsi:type="dcterms:W3CDTF">2017-02-21T12:27:52Z</dcterms:modified>
</cp:coreProperties>
</file>