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2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256" r:id="rId5"/>
    <p:sldId id="260" r:id="rId6"/>
    <p:sldId id="1410" r:id="rId7"/>
    <p:sldId id="1408" r:id="rId8"/>
    <p:sldId id="1411" r:id="rId9"/>
    <p:sldId id="1423" r:id="rId10"/>
    <p:sldId id="1418" r:id="rId11"/>
    <p:sldId id="1413" r:id="rId12"/>
    <p:sldId id="1416" r:id="rId13"/>
    <p:sldId id="1429" r:id="rId14"/>
    <p:sldId id="1414" r:id="rId15"/>
    <p:sldId id="1430" r:id="rId16"/>
    <p:sldId id="1419" r:id="rId17"/>
    <p:sldId id="1420" r:id="rId18"/>
    <p:sldId id="1422" r:id="rId19"/>
    <p:sldId id="1427" r:id="rId20"/>
    <p:sldId id="1421" r:id="rId21"/>
    <p:sldId id="1424" r:id="rId22"/>
    <p:sldId id="1425" r:id="rId23"/>
    <p:sldId id="1428" r:id="rId24"/>
    <p:sldId id="1426" r:id="rId25"/>
    <p:sldId id="1431" r:id="rId26"/>
    <p:sldId id="1438" r:id="rId27"/>
    <p:sldId id="1432" r:id="rId28"/>
    <p:sldId id="1435" r:id="rId29"/>
    <p:sldId id="1433" r:id="rId30"/>
    <p:sldId id="1434" r:id="rId31"/>
    <p:sldId id="1439" r:id="rId32"/>
    <p:sldId id="1437" r:id="rId33"/>
  </p:sldIdLst>
  <p:sldSz cx="9144000" cy="6858000" type="screen4x3"/>
  <p:notesSz cx="6797675" cy="9926638"/>
  <p:defaultTextStyle>
    <a:defPPr rtl="0">
      <a:defRPr lang="en-GB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ostislav Mazal" initials="RM" lastIdx="2" clrIdx="0"/>
  <p:cmAuthor id="1" name="Petra Buršíková" initials="P.B." lastIdx="3" clrIdx="1"/>
  <p:cmAuthor id="2" name="Alena Slezáková" initials="A.S.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FFFFCC"/>
    <a:srgbClr val="FFFF99"/>
    <a:srgbClr val="FFFF66"/>
    <a:srgbClr val="7D65A9"/>
    <a:srgbClr val="806F9F"/>
    <a:srgbClr val="8750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Styl s motivem 1 – zvýraznění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Styl s motivem 1 – zvýraznění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Styl s motivem 1 – zvýraznění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Styl s motivem 1 – zvýraznění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Střední styl 1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Světlý styl 2 – zvýraznění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BC89EF96-8CEA-46FF-86C4-4CE0E7609802}" styleName="Světlý styl 3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80" autoAdjust="0"/>
    <p:restoredTop sz="95918" autoAdjust="0"/>
  </p:normalViewPr>
  <p:slideViewPr>
    <p:cSldViewPr snapToGrid="0" snapToObjects="1">
      <p:cViewPr varScale="1">
        <p:scale>
          <a:sx n="77" d="100"/>
          <a:sy n="77" d="100"/>
        </p:scale>
        <p:origin x="106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r>
              <a:rPr lang="en-US" smtClean="0"/>
              <a:t>11/23/2017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DD01622-6527-A840-93D2-B71E71D7D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8815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r>
              <a:rPr lang="cs-CZ" smtClean="0"/>
              <a:t>23.11.2017</a:t>
            </a:r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157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/>
              <a:t>Kliknutím lze upravit styly předlohy textu.</a:t>
            </a:r>
          </a:p>
          <a:p>
            <a:pPr lvl="1" rtl="0"/>
            <a:r>
              <a:rPr lang="en-GB"/>
              <a:t>Druhá úroveň</a:t>
            </a:r>
          </a:p>
          <a:p>
            <a:pPr lvl="2" rtl="0"/>
            <a:r>
              <a:rPr lang="en-GB"/>
              <a:t>Třetí úroveň</a:t>
            </a:r>
          </a:p>
          <a:p>
            <a:pPr lvl="3" rtl="0"/>
            <a:r>
              <a:rPr lang="en-GB"/>
              <a:t>Čtvrtá úroveň</a:t>
            </a:r>
          </a:p>
          <a:p>
            <a:pPr lvl="4" rtl="0"/>
            <a:r>
              <a:rPr lang="en-GB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A6815C1-1E6C-44D4-BB03-0BF754DBB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7094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rtlCol="0"/>
          <a:lstStyle/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11/23/2017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yriad Pro"/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6B5227-2C6F-B94D-9D8F-826F91707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228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11/23/2017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yriad Pro"/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6B5227-2C6F-B94D-9D8F-826F91707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207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 rtlCol="0"/>
          <a:lstStyle/>
          <a:p>
            <a:pPr rt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rtlCol="0"/>
          <a:lstStyle/>
          <a:p>
            <a:pPr lvl="0" rtl="0"/>
            <a:r>
              <a:rPr lang="en-GB"/>
              <a:t>Click to edit Master text styles</a:t>
            </a:r>
            <a:endParaRPr lang="cs-CZ" dirty="0" smtClean="0"/>
          </a:p>
          <a:p>
            <a:pPr lvl="1" rtl="0"/>
            <a:r>
              <a:rPr lang="en-GB"/>
              <a:t>Second level</a:t>
            </a:r>
            <a:endParaRPr lang="cs-CZ" dirty="0" smtClean="0"/>
          </a:p>
          <a:p>
            <a:pPr lvl="2" rtl="0"/>
            <a:r>
              <a:rPr lang="en-GB"/>
              <a:t>Third level</a:t>
            </a:r>
            <a:endParaRPr lang="cs-CZ" dirty="0" smtClean="0"/>
          </a:p>
          <a:p>
            <a:pPr lvl="3" rtl="0"/>
            <a:r>
              <a:rPr lang="en-GB"/>
              <a:t>Fourth level</a:t>
            </a:r>
            <a:endParaRPr lang="cs-CZ" dirty="0" smtClean="0"/>
          </a:p>
          <a:p>
            <a:pPr lvl="4" rtl="0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11/23/2017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yriad Pro"/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6B5227-2C6F-B94D-9D8F-826F91707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11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GB"/>
              <a:t>Click to edit Master text styles</a:t>
            </a:r>
            <a:endParaRPr lang="cs-CZ" dirty="0" smtClean="0"/>
          </a:p>
          <a:p>
            <a:pPr lvl="1" rtl="0"/>
            <a:r>
              <a:rPr lang="en-GB"/>
              <a:t>Second level</a:t>
            </a:r>
            <a:endParaRPr lang="cs-CZ" dirty="0" smtClean="0"/>
          </a:p>
          <a:p>
            <a:pPr lvl="2" rtl="0"/>
            <a:r>
              <a:rPr lang="en-GB"/>
              <a:t>Third level</a:t>
            </a:r>
            <a:endParaRPr lang="cs-CZ" dirty="0" smtClean="0"/>
          </a:p>
          <a:p>
            <a:pPr lvl="3" rtl="0"/>
            <a:r>
              <a:rPr lang="en-GB"/>
              <a:t>Fourth level</a:t>
            </a:r>
            <a:endParaRPr lang="cs-CZ" dirty="0" smtClean="0"/>
          </a:p>
          <a:p>
            <a:pPr lvl="4" rtl="0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11/23/2017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yriad Pro"/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6B5227-2C6F-B94D-9D8F-826F91707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272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rtlCol="0" anchor="t"/>
          <a:lstStyle>
            <a:lvl1pPr algn="l">
              <a:defRPr sz="4000" b="1" cap="all"/>
            </a:lvl1pPr>
          </a:lstStyle>
          <a:p>
            <a:pPr rt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rtlCol="0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11/23/2017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yriad Pro"/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6B5227-2C6F-B94D-9D8F-826F91707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33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11/23/2017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yriad Pro"/>
              </a:defRPr>
            </a:lvl1pPr>
          </a:lstStyle>
          <a:p>
            <a:pPr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6B5227-2C6F-B94D-9D8F-826F91707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168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11/23/2017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yriad Pro"/>
              </a:defRPr>
            </a:lvl1pPr>
          </a:lstStyle>
          <a:p>
            <a:pPr rtl="0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6B5227-2C6F-B94D-9D8F-826F91707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879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11/23/2017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yriad Pro"/>
              </a:defRPr>
            </a:lvl1pPr>
          </a:lstStyle>
          <a:p>
            <a:pPr rtl="0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6B5227-2C6F-B94D-9D8F-826F91707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455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11/23/2017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yriad Pro"/>
              </a:defRPr>
            </a:lvl1pPr>
          </a:lstStyle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6B5227-2C6F-B94D-9D8F-826F91707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914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rtlCol="0" anchor="b"/>
          <a:lstStyle>
            <a:lvl1pPr algn="l">
              <a:defRPr sz="2000" b="1"/>
            </a:lvl1pPr>
          </a:lstStyle>
          <a:p>
            <a:pPr rt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 rtlCol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11/23/2017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yriad Pro"/>
              </a:defRPr>
            </a:lvl1pPr>
          </a:lstStyle>
          <a:p>
            <a:pPr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6B5227-2C6F-B94D-9D8F-826F91707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50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rtlCol="0" anchor="b"/>
          <a:lstStyle>
            <a:lvl1pPr algn="l">
              <a:defRPr sz="2000" b="1"/>
            </a:lvl1pPr>
          </a:lstStyle>
          <a:p>
            <a:pPr rt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rtlCol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11/23/2017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yriad Pro"/>
              </a:defRPr>
            </a:lvl1pPr>
          </a:lstStyle>
          <a:p>
            <a:pPr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6B5227-2C6F-B94D-9D8F-826F91707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070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GB"/>
              <a:t>Click to edit Master text styles</a:t>
            </a:r>
            <a:endParaRPr lang="cs-CZ" dirty="0" smtClean="0"/>
          </a:p>
          <a:p>
            <a:pPr lvl="1" rtl="0"/>
            <a:r>
              <a:rPr lang="en-GB"/>
              <a:t>Second level</a:t>
            </a:r>
            <a:endParaRPr lang="cs-CZ" dirty="0" smtClean="0"/>
          </a:p>
          <a:p>
            <a:pPr lvl="2" rtl="0"/>
            <a:r>
              <a:rPr lang="en-GB"/>
              <a:t>Third level</a:t>
            </a:r>
            <a:endParaRPr lang="cs-CZ" dirty="0" smtClean="0"/>
          </a:p>
          <a:p>
            <a:pPr lvl="3" rtl="0"/>
            <a:r>
              <a:rPr lang="en-GB"/>
              <a:t>Fourth level</a:t>
            </a:r>
            <a:endParaRPr lang="cs-CZ" dirty="0" smtClean="0"/>
          </a:p>
          <a:p>
            <a:pPr lvl="4" rtl="0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yriad Pro"/>
              </a:defRPr>
            </a:lvl1pPr>
          </a:lstStyle>
          <a:p>
            <a:pPr rtl="0"/>
            <a:r>
              <a:rPr lang="en-US" smtClean="0"/>
              <a:t>11/23/2017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 dirty="0">
              <a:latin typeface="Myriad Pro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yriad Pro"/>
              </a:defRPr>
            </a:lvl1pPr>
          </a:lstStyle>
          <a:p>
            <a:pPr rtl="0"/>
            <a:fld id="{CA6B5227-2C6F-B94D-9D8F-826F917070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141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500" b="1" i="0" kern="1200" cap="all">
          <a:solidFill>
            <a:schemeClr val="tx1"/>
          </a:solidFill>
          <a:latin typeface="Myriad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yriad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yriad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yriad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yriad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yriad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iuxKDWYj90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fqQcBNImjo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ICb34Q9agk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sO2RR5OhyQ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BuwYS3CT0o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uJdGx4PyeM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mqjOOwgxOU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dCfIF62Y90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WltuRAP6mc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B7MsvUokX0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XBT-OSYxUU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zLJzdXvKso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FXLP3mHCw0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tdbYEf3pyM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X5aeP-KzRs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T2DViWJtwY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VFAHWISaUw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Mszuwr-uad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_uENHInCCI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rukturalni-fondy.cz/getmedia/47b47353-bf8b-4569-8002-a6b0430c3bb1/Prirucka-pro-hodnoceni-in-projekt-CLLD-v-MS-2014_fin_11-1-2018.pdf?ext=.pdf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hyperlink" Target="http://www.strukturalni-fondy.cz/getmedia/2d30ebbb-8053-4c8b-87af-a08465dd1753/Postup-administrace-VZ-v-ramci-kontroly-FN-a-P.pdf?ext=.pdf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NwACWEZocE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Lwq5q3u4p8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JLlXfLKgt4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Zw6yPLBZGI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rOjC_wMhHY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HC6OPu6f7E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uwGrqOBeMU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4301" y="123947"/>
            <a:ext cx="5435978" cy="3384758"/>
          </a:xfrm>
        </p:spPr>
        <p:txBody>
          <a:bodyPr rtlCol="0"/>
          <a:lstStyle/>
          <a:p>
            <a:pPr rtl="0">
              <a:lnSpc>
                <a:spcPct val="107000"/>
              </a:lnSpc>
            </a:pPr>
            <a:r>
              <a:rPr lang="cs-CZ" sz="3600" cap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/>
                <a:cs typeface="Myriad Pro Black"/>
              </a:rPr>
              <a:t/>
            </a:r>
            <a:br>
              <a:rPr lang="cs-CZ" sz="3600" cap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Black"/>
                <a:cs typeface="Myriad Pro Black"/>
              </a:rPr>
            </a:br>
            <a:r>
              <a:rPr lang="cs-CZ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Školení hodnocení pro MAS </a:t>
            </a:r>
            <a:endParaRPr lang="cs-CZ" sz="3600" cap="none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 Black"/>
              <a:cs typeface="Myriad Pro Black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8590" y="4182533"/>
            <a:ext cx="7900471" cy="1038947"/>
          </a:xfrm>
        </p:spPr>
        <p:txBody>
          <a:bodyPr rtlCol="0">
            <a:noAutofit/>
          </a:bodyPr>
          <a:lstStyle/>
          <a:p>
            <a:pPr algn="l" rtl="0"/>
            <a:r>
              <a:rPr lang="cs-CZ" sz="2400" b="1" cap="all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13.12.2017</a:t>
            </a:r>
            <a:endParaRPr lang="cs-CZ" sz="2400" b="1" cap="all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l" rtl="0"/>
            <a:r>
              <a:rPr lang="cs-CZ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Praha </a:t>
            </a:r>
            <a:endParaRPr lang="cs-CZ" sz="2400" b="1" cap="all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l" rtl="0"/>
            <a:r>
              <a:rPr lang="en-GB" sz="2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dirty="0">
              <a:solidFill>
                <a:schemeClr val="tx2">
                  <a:lumMod val="75000"/>
                </a:schemeClr>
              </a:solidFill>
              <a:cs typeface="Myriad Pro"/>
            </a:endParaRPr>
          </a:p>
        </p:txBody>
      </p:sp>
      <p:pic>
        <p:nvPicPr>
          <p:cNvPr id="2050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96" y="58802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86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07"/>
            <a:ext cx="9171476" cy="6878607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4483" y="430750"/>
            <a:ext cx="7518903" cy="4919848"/>
          </a:xfrm>
        </p:spPr>
        <p:txBody>
          <a:bodyPr rtlCol="0" anchor="t"/>
          <a:lstStyle/>
          <a:p>
            <a:pPr marL="0" indent="0" algn="ctr">
              <a:buNone/>
            </a:pPr>
            <a: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 Vrácení hodnocení k přepracování </a:t>
            </a:r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schvalovatelem</a:t>
            </a:r>
          </a:p>
          <a:p>
            <a:pPr marL="0" indent="0" algn="ctr">
              <a:buNone/>
            </a:pPr>
            <a:endParaRPr lang="cs-CZ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cs-CZ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https://</a:t>
            </a:r>
            <a:r>
              <a:rPr lang="cs-CZ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www.youtube.com/watch?v=xiuxKDWYj90</a:t>
            </a:r>
            <a:endParaRPr lang="cs-CZ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cs-CZ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96" y="58802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6B5227-2C6F-B94D-9D8F-826F9170706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69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07"/>
            <a:ext cx="9171476" cy="6878607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4483" y="430750"/>
            <a:ext cx="7518903" cy="4919848"/>
          </a:xfrm>
        </p:spPr>
        <p:txBody>
          <a:bodyPr rtlCol="0" anchor="t"/>
          <a:lstStyle/>
          <a:p>
            <a:pPr marL="0" indent="0" algn="ctr">
              <a:buNone/>
            </a:pPr>
            <a: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 Založení nového hodnocení po vrácení </a:t>
            </a:r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schvalovatelem</a:t>
            </a:r>
          </a:p>
          <a:p>
            <a:pPr marL="0" indent="0" algn="ctr">
              <a:buNone/>
            </a:pPr>
            <a:endParaRPr lang="cs-CZ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cs-CZ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https://</a:t>
            </a:r>
            <a:r>
              <a:rPr lang="cs-CZ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www.youtube.com/watch?v=DfqQcBNImjo</a:t>
            </a:r>
            <a:endParaRPr lang="cs-CZ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cs-CZ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96" y="58802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6B5227-2C6F-B94D-9D8F-826F9170706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61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07"/>
            <a:ext cx="9171476" cy="6878607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4483" y="430750"/>
            <a:ext cx="7518903" cy="4919848"/>
          </a:xfrm>
        </p:spPr>
        <p:txBody>
          <a:bodyPr rtlCol="0" anchor="t"/>
          <a:lstStyle/>
          <a:p>
            <a:pPr marL="0" indent="0" algn="ctr">
              <a:buNone/>
            </a:pPr>
            <a: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11. Schválení hodnocení a nastavení </a:t>
            </a:r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stavu</a:t>
            </a:r>
          </a:p>
          <a:p>
            <a:pPr marL="0" indent="0" algn="ctr">
              <a:buNone/>
            </a:pPr>
            <a:endParaRPr lang="cs-CZ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cs-CZ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https://</a:t>
            </a:r>
            <a:r>
              <a:rPr lang="cs-CZ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www.youtube.com/watch?v=cICb34Q9agk</a:t>
            </a:r>
            <a:endParaRPr lang="cs-CZ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cs-CZ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96" y="58802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6B5227-2C6F-B94D-9D8F-826F9170706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4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07"/>
            <a:ext cx="9171476" cy="6878607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4483" y="430750"/>
            <a:ext cx="7518903" cy="4919848"/>
          </a:xfrm>
        </p:spPr>
        <p:txBody>
          <a:bodyPr rtlCol="0" anchor="t"/>
          <a:lstStyle/>
          <a:p>
            <a:pPr marL="0" indent="0" algn="ctr">
              <a:buNone/>
            </a:pP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12. </a:t>
            </a:r>
            <a: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Vrácení projektu k </a:t>
            </a: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dopracování</a:t>
            </a:r>
          </a:p>
          <a:p>
            <a:pPr marL="0" indent="0" algn="ctr">
              <a:buNone/>
            </a:pPr>
            <a:endParaRPr lang="pl-PL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cs-CZ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https://</a:t>
            </a:r>
            <a:r>
              <a:rPr lang="cs-CZ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www.youtube.com/watch?v=jsO2RR5OhyQ</a:t>
            </a:r>
            <a:endParaRPr lang="cs-CZ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cs-CZ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96" y="58802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6B5227-2C6F-B94D-9D8F-826F9170706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47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07"/>
            <a:ext cx="9171476" cy="6878607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4483" y="430750"/>
            <a:ext cx="7518903" cy="4919848"/>
          </a:xfrm>
        </p:spPr>
        <p:txBody>
          <a:bodyPr rtlCol="0" anchor="t"/>
          <a:lstStyle/>
          <a:p>
            <a:pPr marL="0" indent="0" algn="ctr">
              <a:buNone/>
            </a:pP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13. </a:t>
            </a:r>
            <a: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Postup po doplnění </a:t>
            </a: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žádosti </a:t>
            </a:r>
            <a: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podporu </a:t>
            </a: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žadatelem</a:t>
            </a:r>
          </a:p>
          <a:p>
            <a:pPr marL="0" indent="0" algn="ctr">
              <a:buNone/>
            </a:pPr>
            <a:endParaRPr lang="pl-PL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cs-CZ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https://</a:t>
            </a:r>
            <a:r>
              <a:rPr lang="cs-CZ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www.youtube.com/watch?v=IBuwYS3CT0o</a:t>
            </a:r>
            <a:endParaRPr lang="cs-CZ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cs-CZ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96" y="58802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6B5227-2C6F-B94D-9D8F-826F9170706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98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07"/>
            <a:ext cx="9171476" cy="6878607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4483" y="430750"/>
            <a:ext cx="7518903" cy="4919848"/>
          </a:xfrm>
        </p:spPr>
        <p:txBody>
          <a:bodyPr rtlCol="0" anchor="t"/>
          <a:lstStyle/>
          <a:p>
            <a:pPr marL="0" indent="0" algn="ctr">
              <a:buNone/>
            </a:pP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14. </a:t>
            </a:r>
            <a: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Schválení rozpočtu, úprava vlastního zdroje </a:t>
            </a: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financování</a:t>
            </a:r>
          </a:p>
          <a:p>
            <a:pPr marL="0" indent="0" algn="ctr">
              <a:buNone/>
            </a:pPr>
            <a:endParaRPr lang="pl-PL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cs-CZ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https://</a:t>
            </a:r>
            <a:r>
              <a:rPr lang="cs-CZ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www.youtube.com/watch?v=vuJdGx4PyeM</a:t>
            </a:r>
            <a:endParaRPr lang="cs-CZ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cs-CZ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96" y="58802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6B5227-2C6F-B94D-9D8F-826F9170706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92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07"/>
            <a:ext cx="9171476" cy="6878607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4483" y="430750"/>
            <a:ext cx="7518903" cy="4919848"/>
          </a:xfrm>
        </p:spPr>
        <p:txBody>
          <a:bodyPr rtlCol="0" anchor="t"/>
          <a:lstStyle/>
          <a:p>
            <a:pPr marL="0" indent="0" algn="ctr">
              <a:buNone/>
            </a:pP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15. </a:t>
            </a:r>
            <a: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Založení </a:t>
            </a: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komise</a:t>
            </a:r>
          </a:p>
          <a:p>
            <a:pPr marL="0" indent="0" algn="ctr">
              <a:buNone/>
            </a:pPr>
            <a:endParaRPr lang="pl-PL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cs-CZ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https://</a:t>
            </a:r>
            <a:r>
              <a:rPr lang="cs-CZ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www.youtube.com/watch?v=BmqjOOwgxOU</a:t>
            </a:r>
            <a:endParaRPr lang="cs-CZ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cs-CZ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96" y="58802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6B5227-2C6F-B94D-9D8F-826F9170706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08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07"/>
            <a:ext cx="9171476" cy="6878607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4483" y="430750"/>
            <a:ext cx="7518903" cy="4919848"/>
          </a:xfrm>
        </p:spPr>
        <p:txBody>
          <a:bodyPr rtlCol="0" anchor="t"/>
          <a:lstStyle/>
          <a:p>
            <a:pPr marL="0" indent="0" algn="ctr">
              <a:buNone/>
            </a:pP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16. </a:t>
            </a:r>
            <a: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Přiřazení </a:t>
            </a: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hodnotící komise</a:t>
            </a:r>
          </a:p>
          <a:p>
            <a:pPr marL="0" indent="0" algn="ctr">
              <a:buNone/>
            </a:pPr>
            <a:endParaRPr lang="pl-PL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cs-CZ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https://</a:t>
            </a:r>
            <a:r>
              <a:rPr lang="cs-CZ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www.youtube.com/watch?v=GdCfIF62Y90</a:t>
            </a:r>
            <a:endParaRPr lang="cs-CZ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cs-CZ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96" y="58802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6B5227-2C6F-B94D-9D8F-826F9170706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17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07"/>
            <a:ext cx="9171476" cy="6878607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4483" y="430750"/>
            <a:ext cx="7518903" cy="4919848"/>
          </a:xfrm>
        </p:spPr>
        <p:txBody>
          <a:bodyPr rtlCol="0" anchor="t"/>
          <a:lstStyle/>
          <a:p>
            <a:pPr marL="0" indent="0" algn="ctr">
              <a:buNone/>
            </a:pP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17. </a:t>
            </a:r>
            <a: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Vytvoření věcného hodnocení zapisovatelem hodnotící </a:t>
            </a: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komise</a:t>
            </a:r>
          </a:p>
          <a:p>
            <a:pPr marL="0" indent="0" algn="ctr">
              <a:buNone/>
            </a:pPr>
            <a:endParaRPr lang="pl-PL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cs-CZ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https://</a:t>
            </a:r>
            <a:r>
              <a:rPr lang="cs-CZ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www.youtube.com/watch?v=fWltuRAP6mc</a:t>
            </a:r>
            <a:endParaRPr lang="cs-CZ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cs-CZ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96" y="58802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6B5227-2C6F-B94D-9D8F-826F9170706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68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07"/>
            <a:ext cx="9171476" cy="6878607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4483" y="430750"/>
            <a:ext cx="7518903" cy="4919848"/>
          </a:xfrm>
        </p:spPr>
        <p:txBody>
          <a:bodyPr rtlCol="0" anchor="t"/>
          <a:lstStyle/>
          <a:p>
            <a:pPr marL="0" indent="0" algn="ctr">
              <a:buNone/>
            </a:pPr>
            <a: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18. Vložení příloh na </a:t>
            </a: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výzvu</a:t>
            </a:r>
          </a:p>
          <a:p>
            <a:pPr marL="0" indent="0" algn="ctr">
              <a:buNone/>
            </a:pPr>
            <a:endParaRPr lang="pl-PL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cs-CZ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https://</a:t>
            </a:r>
            <a:r>
              <a:rPr lang="cs-CZ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www.youtube.com/watch?v=iB7MsvUokX0</a:t>
            </a:r>
            <a:endParaRPr lang="cs-CZ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cs-CZ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96" y="58802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6B5227-2C6F-B94D-9D8F-826F9170706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47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07"/>
            <a:ext cx="9171476" cy="6878607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4483" y="430750"/>
            <a:ext cx="7518903" cy="4919848"/>
          </a:xfrm>
        </p:spPr>
        <p:txBody>
          <a:bodyPr rtlCol="0" anchor="t"/>
          <a:lstStyle/>
          <a:p>
            <a:pPr marL="514350" indent="-514350" algn="ctr">
              <a:buAutoNum type="arabicPeriod"/>
            </a:pPr>
            <a: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Nastavení notifikací</a:t>
            </a:r>
          </a:p>
          <a:p>
            <a:pPr marL="0" indent="0" algn="ctr" rtl="0">
              <a:buNone/>
            </a:pPr>
            <a:endParaRPr lang="cs-CZ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 rtl="0">
              <a:buNone/>
            </a:pPr>
            <a:endParaRPr lang="cs-CZ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https://www.youtube.com/watch?v=dXBT-OSYxUU</a:t>
            </a:r>
            <a:endParaRPr lang="cs-CZ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cs-CZ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cs-CZ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96" y="58802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6B5227-2C6F-B94D-9D8F-826F9170706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68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07"/>
            <a:ext cx="9171476" cy="6878607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4483" y="430750"/>
            <a:ext cx="7518903" cy="4919848"/>
          </a:xfrm>
        </p:spPr>
        <p:txBody>
          <a:bodyPr rtlCol="0" anchor="t"/>
          <a:lstStyle/>
          <a:p>
            <a:pPr marL="0" indent="0" algn="ctr">
              <a:buNone/>
            </a:pP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19. </a:t>
            </a:r>
            <a: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Schválení věcného </a:t>
            </a: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hodnocení</a:t>
            </a:r>
          </a:p>
          <a:p>
            <a:pPr marL="0" indent="0" algn="ctr">
              <a:buNone/>
            </a:pPr>
            <a:endParaRPr lang="pl-PL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pl-PL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cs-CZ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https://</a:t>
            </a:r>
            <a:r>
              <a:rPr lang="cs-CZ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www.youtube.com/watch?v=WzLJzdXvKso</a:t>
            </a:r>
            <a:endParaRPr lang="cs-CZ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cs-CZ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96" y="58802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6B5227-2C6F-B94D-9D8F-826F9170706D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43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07"/>
            <a:ext cx="9171476" cy="6878607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4483" y="430750"/>
            <a:ext cx="7518903" cy="4919848"/>
          </a:xfrm>
        </p:spPr>
        <p:txBody>
          <a:bodyPr rtlCol="0" anchor="t"/>
          <a:lstStyle/>
          <a:p>
            <a:pPr marL="0" indent="0" algn="ctr">
              <a:buNone/>
            </a:pPr>
            <a: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20. Nastavení stavu po věcném </a:t>
            </a: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hodnocení</a:t>
            </a:r>
          </a:p>
          <a:p>
            <a:pPr marL="0" indent="0" algn="ctr">
              <a:buNone/>
            </a:pPr>
            <a:endParaRPr lang="pl-PL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cs-CZ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https://</a:t>
            </a:r>
            <a:r>
              <a:rPr lang="cs-CZ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www.youtube.com/watch?v=ZFXLP3mHCw0</a:t>
            </a:r>
            <a:endParaRPr lang="cs-CZ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cs-CZ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96" y="58802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6B5227-2C6F-B94D-9D8F-826F9170706D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33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07"/>
            <a:ext cx="9171476" cy="6878607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4483" y="430750"/>
            <a:ext cx="7518903" cy="4919848"/>
          </a:xfrm>
        </p:spPr>
        <p:txBody>
          <a:bodyPr rtlCol="0" anchor="t"/>
          <a:lstStyle/>
          <a:p>
            <a:pPr marL="0" indent="0" algn="ctr">
              <a:buNone/>
            </a:pP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21. Podání žádosti o přezkum</a:t>
            </a:r>
          </a:p>
          <a:p>
            <a:pPr marL="0" indent="0" algn="ctr">
              <a:buNone/>
            </a:pPr>
            <a:endParaRPr lang="pl-PL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cs-CZ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https://</a:t>
            </a:r>
            <a:r>
              <a:rPr lang="cs-CZ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www.youtube.com/watch?v=otdbYEf3pyM</a:t>
            </a:r>
            <a:endParaRPr lang="cs-CZ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cs-CZ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96" y="58802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6B5227-2C6F-B94D-9D8F-826F9170706D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82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07"/>
            <a:ext cx="9171476" cy="6878607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4483" y="430750"/>
            <a:ext cx="7518903" cy="4919848"/>
          </a:xfrm>
        </p:spPr>
        <p:txBody>
          <a:bodyPr rtlCol="0" anchor="t"/>
          <a:lstStyle/>
          <a:p>
            <a:pPr marL="0" indent="0" algn="ctr">
              <a:buNone/>
            </a:pPr>
            <a: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22. Přiřazení přezkumné </a:t>
            </a: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komise</a:t>
            </a:r>
          </a:p>
          <a:p>
            <a:pPr marL="0" indent="0" algn="ctr">
              <a:buNone/>
            </a:pPr>
            <a:endParaRPr lang="pl-PL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pl-PL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cs-CZ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https://</a:t>
            </a:r>
            <a:r>
              <a:rPr lang="cs-CZ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www.youtube.com/watch?v</a:t>
            </a:r>
            <a:r>
              <a:rPr lang="cs-CZ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=_</a:t>
            </a:r>
            <a:r>
              <a:rPr lang="cs-CZ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X5aeP-KzRs</a:t>
            </a:r>
            <a:endParaRPr lang="cs-CZ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cs-CZ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96" y="58802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6B5227-2C6F-B94D-9D8F-826F9170706D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42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07"/>
            <a:ext cx="9171476" cy="6878607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4483" y="430750"/>
            <a:ext cx="7518903" cy="4919848"/>
          </a:xfrm>
        </p:spPr>
        <p:txBody>
          <a:bodyPr rtlCol="0" anchor="t"/>
          <a:lstStyle/>
          <a:p>
            <a:pPr marL="0" indent="0" algn="ctr">
              <a:buNone/>
            </a:pPr>
            <a: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23. Vypořádání žádosti o </a:t>
            </a: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přezkum</a:t>
            </a:r>
          </a:p>
          <a:p>
            <a:pPr marL="0" indent="0" algn="ctr">
              <a:buNone/>
            </a:pPr>
            <a:endParaRPr lang="pl-PL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cs-CZ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https://</a:t>
            </a:r>
            <a:r>
              <a:rPr lang="cs-CZ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www.youtube.com/watch?v=PT2DViWJtwY</a:t>
            </a:r>
            <a:endParaRPr lang="cs-CZ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cs-CZ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96" y="58802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6B5227-2C6F-B94D-9D8F-826F9170706D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9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07"/>
            <a:ext cx="9171476" cy="6878607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4483" y="430750"/>
            <a:ext cx="7518903" cy="4919848"/>
          </a:xfrm>
        </p:spPr>
        <p:txBody>
          <a:bodyPr rtlCol="0" anchor="t"/>
          <a:lstStyle/>
          <a:p>
            <a:pPr marL="0" indent="0" algn="ctr">
              <a:buNone/>
            </a:pPr>
            <a: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24. Podpis vypořádání žádosti o </a:t>
            </a: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přezkum</a:t>
            </a:r>
          </a:p>
          <a:p>
            <a:pPr marL="0" indent="0" algn="ctr">
              <a:buNone/>
            </a:pPr>
            <a:endParaRPr lang="pl-PL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cs-CZ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https://</a:t>
            </a:r>
            <a:r>
              <a:rPr lang="cs-CZ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www.youtube.com/watch?v=0VFAHWISaUw</a:t>
            </a:r>
            <a:endParaRPr lang="cs-CZ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cs-CZ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96" y="58802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6B5227-2C6F-B94D-9D8F-826F9170706D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43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07"/>
            <a:ext cx="9171476" cy="6878607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4483" y="430750"/>
            <a:ext cx="7518903" cy="4919848"/>
          </a:xfrm>
        </p:spPr>
        <p:txBody>
          <a:bodyPr rtlCol="0" anchor="t"/>
          <a:lstStyle/>
          <a:p>
            <a:pPr marL="0" indent="0" algn="ctr">
              <a:buNone/>
            </a:pP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25. </a:t>
            </a:r>
            <a: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Nominace opravného </a:t>
            </a: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hodnotitele</a:t>
            </a:r>
          </a:p>
          <a:p>
            <a:pPr marL="0" indent="0" algn="ctr">
              <a:buNone/>
            </a:pPr>
            <a:endParaRPr lang="pl-PL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cs-CZ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http://www.youtube.com/watch?v=Mszuwr-uadg</a:t>
            </a:r>
            <a:endParaRPr lang="cs-CZ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cs-CZ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96" y="58802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6B5227-2C6F-B94D-9D8F-826F9170706D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42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07"/>
            <a:ext cx="9171476" cy="6878607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4483" y="430750"/>
            <a:ext cx="7518903" cy="4919848"/>
          </a:xfrm>
        </p:spPr>
        <p:txBody>
          <a:bodyPr rtlCol="0" anchor="t"/>
          <a:lstStyle/>
          <a:p>
            <a:pPr marL="0" indent="0" algn="ctr">
              <a:buNone/>
            </a:pPr>
            <a: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26. Opravné </a:t>
            </a: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hodnocení</a:t>
            </a:r>
          </a:p>
          <a:p>
            <a:pPr marL="0" indent="0" algn="ctr">
              <a:buNone/>
            </a:pPr>
            <a:endParaRPr lang="pl-PL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cs-CZ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https://</a:t>
            </a:r>
            <a:r>
              <a:rPr lang="cs-CZ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www.youtube.com/watch?v=N_uENHInCCI</a:t>
            </a:r>
            <a:endParaRPr lang="cs-CZ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cs-CZ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96" y="58802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6B5227-2C6F-B94D-9D8F-826F9170706D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51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07"/>
            <a:ext cx="9171476" cy="6878607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4483" y="430750"/>
            <a:ext cx="7518903" cy="4919848"/>
          </a:xfrm>
        </p:spPr>
        <p:txBody>
          <a:bodyPr rtlCol="0" anchor="t">
            <a:normAutofit/>
          </a:bodyPr>
          <a:lstStyle/>
          <a:p>
            <a:pPr marL="0" indent="0" algn="ctr">
              <a:buNone/>
            </a:pP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Příručky </a:t>
            </a:r>
          </a:p>
          <a:p>
            <a:pPr marL="0" indent="0" algn="ctr">
              <a:buNone/>
            </a:pPr>
            <a:endParaRPr lang="pl-PL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cs-CZ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Hodnocení</a:t>
            </a:r>
            <a:r>
              <a:rPr lang="cs-CZ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endParaRPr lang="cs-CZ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cs-CZ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</a:t>
            </a:r>
            <a:r>
              <a:rPr lang="cs-CZ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://www.strukturalni-fondy.cz/getmedia/47b47353-bf8b-4569-8002-a6b0430c3bb1/Prirucka-pro-hodnoceni-in-projekt-CLLD-v-MS-2014_fin_11-1-2018.pdf?ext=.</a:t>
            </a:r>
            <a:r>
              <a:rPr lang="cs-CZ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pdf</a:t>
            </a:r>
            <a:endParaRPr lang="cs-CZ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cs-CZ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cs-CZ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Veřejné zakázky:</a:t>
            </a:r>
          </a:p>
          <a:p>
            <a:pPr marL="0" indent="0" algn="ctr">
              <a:buNone/>
            </a:pPr>
            <a:r>
              <a:rPr lang="cs-CZ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http://www.strukturalni-fondy.cz/getmedia/2d30ebbb-8053-4c8b-87af-a08465dd1753/Postup-administrace-VZ-v-ramci-kontroly-FN-a-P.pdf?ext=.</a:t>
            </a:r>
            <a:r>
              <a:rPr lang="cs-CZ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pdf</a:t>
            </a:r>
            <a:endParaRPr lang="cs-CZ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cs-CZ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cs-CZ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96" y="58802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6B5227-2C6F-B94D-9D8F-826F9170706D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3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07"/>
            <a:ext cx="9171476" cy="6878607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4483" y="430750"/>
            <a:ext cx="7518903" cy="4919848"/>
          </a:xfrm>
        </p:spPr>
        <p:txBody>
          <a:bodyPr rtlCol="0" anchor="t"/>
          <a:lstStyle/>
          <a:p>
            <a:pPr marL="0" indent="0" algn="ctr">
              <a:buNone/>
            </a:pP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Rozloučení</a:t>
            </a:r>
            <a:endParaRPr lang="cs-CZ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96" y="58802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6B5227-2C6F-B94D-9D8F-826F9170706D}" type="slidenum">
              <a:rPr lang="en-US" smtClean="0"/>
              <a:t>29</a:t>
            </a:fld>
            <a:endParaRPr lang="en-US" dirty="0"/>
          </a:p>
        </p:txBody>
      </p:sp>
      <p:sp>
        <p:nvSpPr>
          <p:cNvPr id="7" name="TextovéPole 6"/>
          <p:cNvSpPr txBox="1"/>
          <p:nvPr/>
        </p:nvSpPr>
        <p:spPr>
          <a:xfrm>
            <a:off x="919976" y="1834376"/>
            <a:ext cx="39308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ŘO IROP se loučí a přeje pevné nervy při práci s MS2014+ </a:t>
            </a:r>
            <a:r>
              <a:rPr lang="cs-CZ" dirty="0" smtClean="0">
                <a:sym typeface="Wingdings" panose="05000000000000000000" pitchFamily="2" charset="2"/>
              </a:rPr>
              <a:t> </a:t>
            </a:r>
          </a:p>
          <a:p>
            <a:endParaRPr lang="cs-CZ" dirty="0">
              <a:sym typeface="Wingdings" panose="05000000000000000000" pitchFamily="2" charset="2"/>
            </a:endParaRPr>
          </a:p>
          <a:p>
            <a:r>
              <a:rPr lang="cs-CZ" dirty="0" smtClean="0">
                <a:sym typeface="Wingdings" panose="05000000000000000000" pitchFamily="2" charset="2"/>
              </a:rPr>
              <a:t>PS: V případě problému postupujte dle seznamu níže: </a:t>
            </a:r>
          </a:p>
          <a:p>
            <a:pPr marL="342900" indent="-342900">
              <a:buAutoNum type="arabicPeriod"/>
            </a:pPr>
            <a:r>
              <a:rPr lang="cs-CZ" dirty="0">
                <a:sym typeface="Wingdings" panose="05000000000000000000" pitchFamily="2" charset="2"/>
              </a:rPr>
              <a:t>Č</a:t>
            </a:r>
            <a:r>
              <a:rPr lang="cs-CZ" dirty="0" smtClean="0">
                <a:sym typeface="Wingdings" panose="05000000000000000000" pitchFamily="2" charset="2"/>
              </a:rPr>
              <a:t>íst příručky a sledovat videa</a:t>
            </a:r>
          </a:p>
          <a:p>
            <a:pPr marL="342900" indent="-342900">
              <a:buAutoNum type="arabicPeriod"/>
            </a:pPr>
            <a:r>
              <a:rPr lang="cs-CZ" dirty="0" smtClean="0">
                <a:sym typeface="Wingdings" panose="05000000000000000000" pitchFamily="2" charset="2"/>
              </a:rPr>
              <a:t>Napsat mail na helpirop_in@mmr.cz</a:t>
            </a:r>
          </a:p>
          <a:p>
            <a:pPr marL="342900" indent="-342900">
              <a:buAutoNum type="arabicPeriod"/>
            </a:pPr>
            <a:r>
              <a:rPr lang="cs-CZ" dirty="0" smtClean="0">
                <a:sym typeface="Wingdings" panose="05000000000000000000" pitchFamily="2" charset="2"/>
              </a:rPr>
              <a:t>Telefonovat</a:t>
            </a:r>
          </a:p>
          <a:p>
            <a:endParaRPr lang="cs-CZ" dirty="0"/>
          </a:p>
        </p:txBody>
      </p:sp>
      <p:pic>
        <p:nvPicPr>
          <p:cNvPr id="6" name="20180215_18523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08193" y="1060604"/>
            <a:ext cx="2571053" cy="457076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1810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07"/>
            <a:ext cx="9171476" cy="6878607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4483" y="430750"/>
            <a:ext cx="7518903" cy="4919848"/>
          </a:xfrm>
        </p:spPr>
        <p:txBody>
          <a:bodyPr rtlCol="0" anchor="t"/>
          <a:lstStyle/>
          <a:p>
            <a:pPr marL="0" indent="0" algn="ctr">
              <a:buNone/>
            </a:pPr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Nastavení </a:t>
            </a:r>
            <a: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delegování zástupce k depeším</a:t>
            </a:r>
          </a:p>
          <a:p>
            <a:pPr marL="0" indent="0" algn="ctr" rtl="0">
              <a:buNone/>
            </a:pPr>
            <a:endParaRPr lang="cs-CZ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 rtl="0">
              <a:buNone/>
            </a:pPr>
            <a:endParaRPr lang="cs-CZ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https://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www.youtube.com/watch?v=bNwACWEZocE</a:t>
            </a:r>
            <a:endParaRPr lang="cs-CZ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96" y="58802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6B5227-2C6F-B94D-9D8F-826F9170706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16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07"/>
            <a:ext cx="9171476" cy="6878607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4483" y="430750"/>
            <a:ext cx="7518903" cy="4919848"/>
          </a:xfrm>
        </p:spPr>
        <p:txBody>
          <a:bodyPr rtlCol="0" anchor="t"/>
          <a:lstStyle/>
          <a:p>
            <a:pPr marL="0" indent="0" algn="ctr">
              <a:buNone/>
            </a:pPr>
            <a: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Zaregistrované projekty po skončení výzvy </a:t>
            </a:r>
            <a:endParaRPr lang="cs-C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 rtl="0">
              <a:buNone/>
            </a:pPr>
            <a:endParaRPr lang="cs-CZ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 rtl="0">
              <a:buNone/>
            </a:pPr>
            <a:endParaRPr lang="cs-CZ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https://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www.youtube.com/watch?v=2Lwq5q3u4p8</a:t>
            </a:r>
            <a:endParaRPr lang="cs-CZ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96" y="58802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6B5227-2C6F-B94D-9D8F-826F9170706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05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07"/>
            <a:ext cx="9171476" cy="6878607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4483" y="430750"/>
            <a:ext cx="7518903" cy="4919848"/>
          </a:xfrm>
        </p:spPr>
        <p:txBody>
          <a:bodyPr rtlCol="0" anchor="t"/>
          <a:lstStyle/>
          <a:p>
            <a:pPr marL="0" indent="0" algn="ctr">
              <a:buNone/>
            </a:pPr>
            <a: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Založení záznamu interního hodnotitele v modulu </a:t>
            </a:r>
            <a:r>
              <a:rPr lang="cs-CZ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DaHOS</a:t>
            </a:r>
            <a:endParaRPr lang="cs-C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 rtl="0">
              <a:buNone/>
            </a:pPr>
            <a:endParaRPr lang="cs-CZ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https://</a:t>
            </a:r>
            <a:r>
              <a:rPr lang="cs-CZ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www.youtube.com/watch?v=zJLlXfLKgt4</a:t>
            </a:r>
            <a:endParaRPr lang="cs-CZ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cs-CZ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96" y="58802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6B5227-2C6F-B94D-9D8F-826F9170706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02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07"/>
            <a:ext cx="9171476" cy="6878607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4483" y="430750"/>
            <a:ext cx="7518903" cy="4919848"/>
          </a:xfrm>
        </p:spPr>
        <p:txBody>
          <a:bodyPr rtlCol="0" anchor="t"/>
          <a:lstStyle/>
          <a:p>
            <a:pPr marL="0" indent="0" algn="ctr">
              <a:buNone/>
            </a:pPr>
            <a: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Přiřazení </a:t>
            </a:r>
            <a: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kompetence  hodnocení </a:t>
            </a: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KFNaP</a:t>
            </a:r>
          </a:p>
          <a:p>
            <a:pPr marL="0" indent="0" algn="ctr">
              <a:buNone/>
            </a:pPr>
            <a:endParaRPr lang="pl-PL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cs-CZ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https://</a:t>
            </a:r>
            <a:r>
              <a:rPr lang="cs-CZ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www.youtube.com/watch?v=8Zw6yPLBZGI</a:t>
            </a:r>
            <a:endParaRPr lang="cs-CZ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cs-CZ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96" y="58802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6B5227-2C6F-B94D-9D8F-826F9170706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45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07"/>
            <a:ext cx="9171476" cy="6878607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4483" y="430750"/>
            <a:ext cx="7518903" cy="4919848"/>
          </a:xfrm>
        </p:spPr>
        <p:txBody>
          <a:bodyPr rtlCol="0" anchor="t"/>
          <a:lstStyle/>
          <a:p>
            <a:pPr marL="0" indent="0" algn="ctr">
              <a:buNone/>
            </a:pP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Kompetence </a:t>
            </a:r>
            <a: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 administraci </a:t>
            </a:r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projektu</a:t>
            </a:r>
          </a:p>
          <a:p>
            <a:pPr marL="0" indent="0" algn="ctr">
              <a:buNone/>
            </a:pPr>
            <a:endParaRPr lang="pl-PL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https://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www.youtube.com/watch?v=YrOjC_wMhHY</a:t>
            </a:r>
            <a:endParaRPr lang="cs-CZ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cs-CZ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96" y="58802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6B5227-2C6F-B94D-9D8F-826F9170706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65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07"/>
            <a:ext cx="9171476" cy="6878607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4483" y="430750"/>
            <a:ext cx="7518903" cy="4919848"/>
          </a:xfrm>
        </p:spPr>
        <p:txBody>
          <a:bodyPr rtlCol="0" anchor="t"/>
          <a:lstStyle/>
          <a:p>
            <a:pPr marL="0" indent="0" algn="ctr">
              <a:buNone/>
            </a:pPr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Přijmutí </a:t>
            </a:r>
            <a: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kompetence </a:t>
            </a:r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hodnotitelem</a:t>
            </a:r>
          </a:p>
          <a:p>
            <a:pPr marL="0" indent="0" algn="ctr">
              <a:buNone/>
            </a:pPr>
            <a:endParaRPr lang="cs-CZ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https://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www.youtube.com/watch?v=RHC6OPu6f7E</a:t>
            </a:r>
            <a:endParaRPr lang="cs-CZ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cs-CZ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96" y="58802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6B5227-2C6F-B94D-9D8F-826F9170706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96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07"/>
            <a:ext cx="9171476" cy="6878607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4483" y="430750"/>
            <a:ext cx="7518903" cy="4919848"/>
          </a:xfrm>
        </p:spPr>
        <p:txBody>
          <a:bodyPr rtlCol="0" anchor="t"/>
          <a:lstStyle/>
          <a:p>
            <a:pPr marL="0" indent="0" algn="ctr">
              <a:buNone/>
            </a:pPr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</a:t>
            </a:r>
            <a: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Postup pro hodnocení přijatelnosti a formálních náležitostí </a:t>
            </a:r>
            <a:endParaRPr lang="cs-CZ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cs-CZ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cs-CZ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https://</a:t>
            </a:r>
            <a:r>
              <a:rPr lang="cs-CZ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www.youtube.com/watch?v=KuwGrqOBeMU</a:t>
            </a:r>
            <a:endParaRPr lang="cs-CZ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cs-CZ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\\nt1\O\Loga 2014_2020\IROP\Logolinky\RGB\JPG\IROP_CZ_RO_B_C RGB_mal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96" y="5880256"/>
            <a:ext cx="4199492" cy="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6B5227-2C6F-B94D-9D8F-826F9170706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22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2E9813AA5530D4AAC2B4611BDF26DD7" ma:contentTypeVersion="0" ma:contentTypeDescription="Vytvoří nový dokument" ma:contentTypeScope="" ma:versionID="5f09c946f50ad25c68b4d7d13962170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7ec98b5e5f0a4b7642889d0769727886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735533C-2364-4BB7-BD2B-4E37E12FDC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0ECBAF2-612A-4AE4-9F88-62784706A33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A9BE06D-B319-48B7-B5A2-AEB520ADF612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11063</TotalTime>
  <Words>327</Words>
  <Application>Microsoft Office PowerPoint</Application>
  <PresentationFormat>Předvádění na obrazovce (4:3)</PresentationFormat>
  <Paragraphs>130</Paragraphs>
  <Slides>29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5" baseType="lpstr">
      <vt:lpstr>Arial</vt:lpstr>
      <vt:lpstr>Calibri</vt:lpstr>
      <vt:lpstr>Myriad Pro</vt:lpstr>
      <vt:lpstr>Myriad Pro Black</vt:lpstr>
      <vt:lpstr>Wingdings</vt:lpstr>
      <vt:lpstr>Office Theme</vt:lpstr>
      <vt:lpstr> Školení hodnocení pro MAS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STŘEDNĚ DLOUHÝ  NADPIS NA DVA ŘÁDKY</dc:title>
  <dc:creator>Misa Sisa</dc:creator>
  <cp:lastModifiedBy>Pačes Petr</cp:lastModifiedBy>
  <cp:revision>1459</cp:revision>
  <cp:lastPrinted>2017-11-23T09:54:08Z</cp:lastPrinted>
  <dcterms:created xsi:type="dcterms:W3CDTF">2013-09-17T08:01:02Z</dcterms:created>
  <dcterms:modified xsi:type="dcterms:W3CDTF">2018-02-19T08:00:21Z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0x010100F2E9813AA5530D4AAC2B4611BDF26DD7</vt:lpwstr>
  </property>
</Properties>
</file>