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61" r:id="rId4"/>
    <p:sldId id="292" r:id="rId5"/>
    <p:sldId id="294" r:id="rId6"/>
    <p:sldId id="263" r:id="rId7"/>
    <p:sldId id="295" r:id="rId8"/>
    <p:sldId id="296" r:id="rId9"/>
    <p:sldId id="297" r:id="rId10"/>
    <p:sldId id="299" r:id="rId11"/>
    <p:sldId id="267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074" y="-64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smtClean="0"/>
              <a:t>k </a:t>
            </a:r>
            <a:r>
              <a:rPr lang="cs-CZ" sz="4000" smtClean="0"/>
              <a:t>25.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 smtClean="0"/>
              <a:t>KNIHOVNY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23.2.2016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(pozn. IROP tento způsob zahájení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otevřené výzvy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neumožňuje)</a:t>
            </a: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MP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u="sng" dirty="0"/>
              <a:t>Proces kontroly zakázek v IROP:</a:t>
            </a:r>
          </a:p>
          <a:p>
            <a:pPr algn="just"/>
            <a:r>
              <a:rPr lang="cs-CZ" sz="2000" dirty="0" smtClean="0"/>
              <a:t>Pokud </a:t>
            </a:r>
          </a:p>
          <a:p>
            <a:pPr algn="just"/>
            <a:r>
              <a:rPr lang="cs-CZ" sz="2000" dirty="0" smtClean="0"/>
              <a:t>a) </a:t>
            </a:r>
            <a:r>
              <a:rPr lang="cs-CZ" sz="2000" dirty="0"/>
              <a:t>zadávací/výběrové řízení bylo zahájeno před podáním žádosti o podporu, nebo </a:t>
            </a:r>
          </a:p>
          <a:p>
            <a:pPr algn="just"/>
            <a:r>
              <a:rPr lang="cs-CZ" sz="2000" dirty="0" smtClean="0"/>
              <a:t>b) smlouva na plnění zakázky byla uzavřena před podáním žádosti o podporu, nebo </a:t>
            </a:r>
          </a:p>
          <a:p>
            <a:pPr algn="just"/>
            <a:r>
              <a:rPr lang="cs-CZ" sz="2000" dirty="0" smtClean="0"/>
              <a:t>c) dodatek ke smlouvě na plnění zakázky byl uzavřen před podáním žádosti o podporu, 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/>
              <a:t>Mgr. Ivo Lukš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(duben 2016 však zcela nový </a:t>
            </a:r>
            <a:r>
              <a:rPr lang="cs-CZ" sz="2400" dirty="0" smtClean="0"/>
              <a:t>zákon – účinnost nejdříve od srpna 2016)</a:t>
            </a:r>
            <a:endParaRPr lang="cs-CZ" sz="2400" dirty="0" smtClean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 (dále MPZ)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1313</Words>
  <Application>Microsoft Office PowerPoint</Application>
  <PresentationFormat>Předvádění na obrazovce (4:3)</PresentationFormat>
  <Paragraphs>199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 k 25. výzvě IROP „KNIHOVNY"</vt:lpstr>
      <vt:lpstr>Zadávání veřejných zakázek</vt:lpstr>
      <vt:lpstr>Zadávání veřejných zakázek - předpisy</vt:lpstr>
      <vt:lpstr> Základní zásady zadávání zakázek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cena a hodnota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Děkuji za pozornost.   Mgr. Ivo Lukš 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Lukš Ivo</cp:lastModifiedBy>
  <cp:revision>159</cp:revision>
  <cp:lastPrinted>2015-11-05T08:47:14Z</cp:lastPrinted>
  <dcterms:created xsi:type="dcterms:W3CDTF">2014-09-16T20:50:40Z</dcterms:created>
  <dcterms:modified xsi:type="dcterms:W3CDTF">2016-03-23T12:27:59Z</dcterms:modified>
</cp:coreProperties>
</file>